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sldIdLst>
    <p:sldId id="322" r:id="rId2"/>
    <p:sldId id="372" r:id="rId3"/>
    <p:sldId id="381" r:id="rId4"/>
    <p:sldId id="258" r:id="rId5"/>
    <p:sldId id="363" r:id="rId6"/>
    <p:sldId id="383" r:id="rId7"/>
    <p:sldId id="384" r:id="rId8"/>
    <p:sldId id="385" r:id="rId9"/>
    <p:sldId id="386" r:id="rId10"/>
    <p:sldId id="387" r:id="rId11"/>
    <p:sldId id="388" r:id="rId12"/>
    <p:sldId id="389" r:id="rId13"/>
    <p:sldId id="390" r:id="rId14"/>
    <p:sldId id="391"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Gill Sans MT" panose="020B0502020104020203" pitchFamily="34" charset="0"/>
      <p:regular r:id="rId21"/>
      <p:bold r:id="rId22"/>
      <p:italic r:id="rId23"/>
      <p:boldItalic r:id="rId24"/>
    </p:embeddedFont>
    <p:embeddedFont>
      <p:font typeface="Roboto" panose="02000000000000000000" pitchFamily="2" charset="0"/>
      <p:regular r:id="rId25"/>
      <p:bold r:id="rId26"/>
      <p:italic r:id="rId27"/>
      <p:boldItalic r:id="rId28"/>
    </p:embeddedFont>
    <p:embeddedFont>
      <p:font typeface="Roboto Mono" panose="00000009000000000000" pitchFamily="49" charset="0"/>
      <p:regular r:id="rId29"/>
      <p:bold r:id="rId30"/>
      <p:italic r:id="rId31"/>
      <p:boldItalic r:id="rId32"/>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ALGECO" id="{3C8963E6-3F72-4563-8D92-74FA48CDC43E}">
          <p14:sldIdLst>
            <p14:sldId id="322"/>
            <p14:sldId id="372"/>
            <p14:sldId id="381"/>
            <p14:sldId id="258"/>
            <p14:sldId id="363"/>
            <p14:sldId id="383"/>
            <p14:sldId id="384"/>
            <p14:sldId id="385"/>
            <p14:sldId id="386"/>
            <p14:sldId id="387"/>
            <p14:sldId id="388"/>
            <p14:sldId id="389"/>
            <p14:sldId id="390"/>
            <p14:sldId id="391"/>
          </p14:sldIdLst>
        </p14:section>
        <p14:section name="Études de cas / Références" id="{62A74D58-2DA9-40AD-83E0-15798A1B152F}">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853" autoAdjust="0"/>
  </p:normalViewPr>
  <p:slideViewPr>
    <p:cSldViewPr snapToGrid="0">
      <p:cViewPr varScale="1">
        <p:scale>
          <a:sx n="86" d="100"/>
          <a:sy n="86" d="100"/>
        </p:scale>
        <p:origin x="557" y="58"/>
      </p:cViewPr>
      <p:guideLst/>
    </p:cSldViewPr>
  </p:slideViewPr>
  <p:notesTextViewPr>
    <p:cViewPr>
      <p:scale>
        <a:sx n="1" d="1"/>
        <a:sy n="1" d="1"/>
      </p:scale>
      <p:origin x="0" y="0"/>
    </p:cViewPr>
  </p:notesTextViewPr>
  <p:sorterViewPr>
    <p:cViewPr varScale="1">
      <p:scale>
        <a:sx n="1" d="1"/>
        <a:sy n="1" d="1"/>
      </p:scale>
      <p:origin x="0" y="-286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Roboto" panose="02000000000000000000" pitchFamily="2" charset="0"/>
              </a:defRPr>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Roboto" panose="02000000000000000000" pitchFamily="2" charset="0"/>
              </a:defRPr>
            </a:lvl1pPr>
          </a:lstStyle>
          <a:p>
            <a:fld id="{F5C7092C-44DD-4111-B242-F5AAAC02201E}" type="datetimeFigureOut">
              <a:rPr lang="fr-FR" smtClean="0"/>
              <a:pPr/>
              <a:t>07/11/2023</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Roboto" panose="02000000000000000000" pitchFamily="2"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Roboto" panose="02000000000000000000" pitchFamily="2" charset="0"/>
              </a:defRPr>
            </a:lvl1pPr>
          </a:lstStyle>
          <a:p>
            <a:fld id="{1D072629-5778-44EA-A17D-1CDD3134DB0C}" type="slidenum">
              <a:rPr lang="fr-FR" smtClean="0"/>
              <a:pPr/>
              <a:t>‹N°›</a:t>
            </a:fld>
            <a:endParaRPr lang="fr-FR" dirty="0"/>
          </a:p>
        </p:txBody>
      </p:sp>
    </p:spTree>
    <p:extLst>
      <p:ext uri="{BB962C8B-B14F-4D97-AF65-F5344CB8AC3E}">
        <p14:creationId xmlns:p14="http://schemas.microsoft.com/office/powerpoint/2010/main" val="3041570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panose="02000000000000000000" pitchFamily="2" charset="0"/>
        <a:ea typeface="+mn-ea"/>
        <a:cs typeface="+mn-cs"/>
      </a:defRPr>
    </a:lvl1pPr>
    <a:lvl2pPr marL="457200" algn="l" defTabSz="914400" rtl="0" eaLnBrk="1" latinLnBrk="0" hangingPunct="1">
      <a:defRPr sz="1200" kern="1200">
        <a:solidFill>
          <a:schemeClr val="tx1"/>
        </a:solidFill>
        <a:latin typeface="Roboto" panose="02000000000000000000" pitchFamily="2" charset="0"/>
        <a:ea typeface="+mn-ea"/>
        <a:cs typeface="+mn-cs"/>
      </a:defRPr>
    </a:lvl2pPr>
    <a:lvl3pPr marL="914400" algn="l" defTabSz="914400" rtl="0" eaLnBrk="1" latinLnBrk="0" hangingPunct="1">
      <a:defRPr sz="1200" kern="1200">
        <a:solidFill>
          <a:schemeClr val="tx1"/>
        </a:solidFill>
        <a:latin typeface="Roboto" panose="02000000000000000000" pitchFamily="2" charset="0"/>
        <a:ea typeface="+mn-ea"/>
        <a:cs typeface="+mn-cs"/>
      </a:defRPr>
    </a:lvl3pPr>
    <a:lvl4pPr marL="1371600" algn="l" defTabSz="914400" rtl="0" eaLnBrk="1" latinLnBrk="0" hangingPunct="1">
      <a:defRPr sz="1200" kern="1200">
        <a:solidFill>
          <a:schemeClr val="tx1"/>
        </a:solidFill>
        <a:latin typeface="Roboto" panose="02000000000000000000" pitchFamily="2" charset="0"/>
        <a:ea typeface="+mn-ea"/>
        <a:cs typeface="+mn-cs"/>
      </a:defRPr>
    </a:lvl4pPr>
    <a:lvl5pPr marL="1828800" algn="l" defTabSz="914400" rtl="0" eaLnBrk="1" latinLnBrk="0" hangingPunct="1">
      <a:defRPr sz="1200" kern="1200">
        <a:solidFill>
          <a:schemeClr val="tx1"/>
        </a:solidFill>
        <a:latin typeface="Roboto"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bleu 1">
    <p:spTree>
      <p:nvGrpSpPr>
        <p:cNvPr id="1" name=""/>
        <p:cNvGrpSpPr/>
        <p:nvPr/>
      </p:nvGrpSpPr>
      <p:grpSpPr>
        <a:xfrm>
          <a:off x="0" y="0"/>
          <a:ext cx="0" cy="0"/>
          <a:chOff x="0" y="0"/>
          <a:chExt cx="0" cy="0"/>
        </a:xfrm>
      </p:grpSpPr>
      <p:sp>
        <p:nvSpPr>
          <p:cNvPr id="48" name="Espace réservé du texte 47">
            <a:extLst>
              <a:ext uri="{FF2B5EF4-FFF2-40B4-BE49-F238E27FC236}">
                <a16:creationId xmlns:a16="http://schemas.microsoft.com/office/drawing/2014/main" id="{02A544AA-1E55-47BE-9648-53B1950EAAE7}"/>
              </a:ext>
            </a:extLst>
          </p:cNvPr>
          <p:cNvSpPr>
            <a:spLocks noGrp="1"/>
          </p:cNvSpPr>
          <p:nvPr>
            <p:ph type="body" sz="quarter" idx="24" hasCustomPrompt="1"/>
          </p:nvPr>
        </p:nvSpPr>
        <p:spPr>
          <a:xfrm>
            <a:off x="4132262" y="4127501"/>
            <a:ext cx="1533526" cy="1539875"/>
          </a:xfrm>
          <a:custGeom>
            <a:avLst/>
            <a:gdLst>
              <a:gd name="connsiteX0" fmla="*/ 0 w 1533526"/>
              <a:gd name="connsiteY0" fmla="*/ 0 h 1539875"/>
              <a:gd name="connsiteX1" fmla="*/ 1533526 w 1533526"/>
              <a:gd name="connsiteY1" fmla="*/ 0 h 1539875"/>
              <a:gd name="connsiteX2" fmla="*/ 1533526 w 1533526"/>
              <a:gd name="connsiteY2" fmla="*/ 773112 h 1539875"/>
              <a:gd name="connsiteX3" fmla="*/ 766763 w 1533526"/>
              <a:gd name="connsiteY3" fmla="*/ 1539875 h 1539875"/>
              <a:gd name="connsiteX4" fmla="*/ 0 w 1533526"/>
              <a:gd name="connsiteY4" fmla="*/ 1539875 h 1539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526" h="1539875">
                <a:moveTo>
                  <a:pt x="0" y="0"/>
                </a:moveTo>
                <a:lnTo>
                  <a:pt x="1533526" y="0"/>
                </a:lnTo>
                <a:lnTo>
                  <a:pt x="1533526" y="773112"/>
                </a:lnTo>
                <a:cubicBezTo>
                  <a:pt x="1533526" y="1196584"/>
                  <a:pt x="1190235" y="1539875"/>
                  <a:pt x="766763" y="1539875"/>
                </a:cubicBezTo>
                <a:lnTo>
                  <a:pt x="0" y="1539875"/>
                </a:ln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6" name="Espace réservé du texte 45">
            <a:extLst>
              <a:ext uri="{FF2B5EF4-FFF2-40B4-BE49-F238E27FC236}">
                <a16:creationId xmlns:a16="http://schemas.microsoft.com/office/drawing/2014/main" id="{05901703-6CB0-4315-B2F5-F67516D2ED8E}"/>
              </a:ext>
            </a:extLst>
          </p:cNvPr>
          <p:cNvSpPr>
            <a:spLocks noGrp="1"/>
          </p:cNvSpPr>
          <p:nvPr>
            <p:ph type="body" sz="quarter" idx="23" hasCustomPrompt="1"/>
          </p:nvPr>
        </p:nvSpPr>
        <p:spPr>
          <a:xfrm>
            <a:off x="5722938" y="944562"/>
            <a:ext cx="1541462" cy="1544638"/>
          </a:xfrm>
          <a:custGeom>
            <a:avLst/>
            <a:gdLst>
              <a:gd name="connsiteX0" fmla="*/ 0 w 1541462"/>
              <a:gd name="connsiteY0" fmla="*/ 0 h 1544638"/>
              <a:gd name="connsiteX1" fmla="*/ 770731 w 1541462"/>
              <a:gd name="connsiteY1" fmla="*/ 0 h 1544638"/>
              <a:gd name="connsiteX2" fmla="*/ 1541462 w 1541462"/>
              <a:gd name="connsiteY2" fmla="*/ 770731 h 1544638"/>
              <a:gd name="connsiteX3" fmla="*/ 1541462 w 1541462"/>
              <a:gd name="connsiteY3" fmla="*/ 1544638 h 1544638"/>
              <a:gd name="connsiteX4" fmla="*/ 0 w 1541462"/>
              <a:gd name="connsiteY4" fmla="*/ 1544638 h 1544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462" h="1544638">
                <a:moveTo>
                  <a:pt x="0" y="0"/>
                </a:moveTo>
                <a:lnTo>
                  <a:pt x="770731" y="0"/>
                </a:lnTo>
                <a:cubicBezTo>
                  <a:pt x="1196394" y="0"/>
                  <a:pt x="1541462" y="345068"/>
                  <a:pt x="1541462" y="770731"/>
                </a:cubicBezTo>
                <a:lnTo>
                  <a:pt x="1541462" y="1544638"/>
                </a:lnTo>
                <a:lnTo>
                  <a:pt x="0" y="1544638"/>
                </a:ln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3" name="Espace réservé du texte 42">
            <a:extLst>
              <a:ext uri="{FF2B5EF4-FFF2-40B4-BE49-F238E27FC236}">
                <a16:creationId xmlns:a16="http://schemas.microsoft.com/office/drawing/2014/main" id="{4BE7309E-AE12-4F13-B72C-824DD5B58929}"/>
              </a:ext>
            </a:extLst>
          </p:cNvPr>
          <p:cNvSpPr>
            <a:spLocks noGrp="1"/>
          </p:cNvSpPr>
          <p:nvPr>
            <p:ph type="body" sz="quarter" idx="22" hasCustomPrompt="1"/>
          </p:nvPr>
        </p:nvSpPr>
        <p:spPr>
          <a:xfrm>
            <a:off x="939801" y="3333750"/>
            <a:ext cx="1545433" cy="1538289"/>
          </a:xfrm>
          <a:custGeom>
            <a:avLst/>
            <a:gdLst>
              <a:gd name="connsiteX0" fmla="*/ 0 w 1545433"/>
              <a:gd name="connsiteY0" fmla="*/ 0 h 1538289"/>
              <a:gd name="connsiteX1" fmla="*/ 1545432 w 1545433"/>
              <a:gd name="connsiteY1" fmla="*/ 0 h 1538289"/>
              <a:gd name="connsiteX2" fmla="*/ 1545433 w 1545433"/>
              <a:gd name="connsiteY2" fmla="*/ 769144 h 1538289"/>
              <a:gd name="connsiteX3" fmla="*/ 776288 w 1545433"/>
              <a:gd name="connsiteY3" fmla="*/ 1538289 h 1538289"/>
              <a:gd name="connsiteX4" fmla="*/ 769145 w 1545433"/>
              <a:gd name="connsiteY4" fmla="*/ 1538289 h 1538289"/>
              <a:gd name="connsiteX5" fmla="*/ 0 w 1545433"/>
              <a:gd name="connsiteY5" fmla="*/ 769144 h 153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5433" h="1538289">
                <a:moveTo>
                  <a:pt x="0" y="0"/>
                </a:moveTo>
                <a:lnTo>
                  <a:pt x="1545432" y="0"/>
                </a:lnTo>
                <a:cubicBezTo>
                  <a:pt x="1545432" y="256381"/>
                  <a:pt x="1545433" y="512763"/>
                  <a:pt x="1545433" y="769144"/>
                </a:cubicBezTo>
                <a:cubicBezTo>
                  <a:pt x="1545433" y="1193931"/>
                  <a:pt x="1201075" y="1538289"/>
                  <a:pt x="776288" y="1538289"/>
                </a:cubicBezTo>
                <a:lnTo>
                  <a:pt x="769145" y="1538289"/>
                </a:lnTo>
                <a:cubicBezTo>
                  <a:pt x="344358" y="1538289"/>
                  <a:pt x="0" y="1193931"/>
                  <a:pt x="0" y="769144"/>
                </a:cubicBez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1" name="Espace réservé du texte 40">
            <a:extLst>
              <a:ext uri="{FF2B5EF4-FFF2-40B4-BE49-F238E27FC236}">
                <a16:creationId xmlns:a16="http://schemas.microsoft.com/office/drawing/2014/main" id="{EBC57C75-4B67-440A-A0E0-B9D94CE51ACB}"/>
              </a:ext>
            </a:extLst>
          </p:cNvPr>
          <p:cNvSpPr>
            <a:spLocks noGrp="1"/>
          </p:cNvSpPr>
          <p:nvPr>
            <p:ph type="body" sz="quarter" idx="21" hasCustomPrompt="1"/>
          </p:nvPr>
        </p:nvSpPr>
        <p:spPr>
          <a:xfrm>
            <a:off x="937420" y="946945"/>
            <a:ext cx="749301" cy="744538"/>
          </a:xfrm>
          <a:custGeom>
            <a:avLst/>
            <a:gdLst>
              <a:gd name="connsiteX0" fmla="*/ 0 w 749301"/>
              <a:gd name="connsiteY0" fmla="*/ 0 h 744538"/>
              <a:gd name="connsiteX1" fmla="*/ 377032 w 749301"/>
              <a:gd name="connsiteY1" fmla="*/ 0 h 744538"/>
              <a:gd name="connsiteX2" fmla="*/ 749301 w 749301"/>
              <a:gd name="connsiteY2" fmla="*/ 372269 h 744538"/>
              <a:gd name="connsiteX3" fmla="*/ 377032 w 749301"/>
              <a:gd name="connsiteY3" fmla="*/ 744538 h 744538"/>
              <a:gd name="connsiteX4" fmla="*/ 0 w 749301"/>
              <a:gd name="connsiteY4" fmla="*/ 744538 h 744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301" h="744538">
                <a:moveTo>
                  <a:pt x="0" y="0"/>
                </a:moveTo>
                <a:lnTo>
                  <a:pt x="377032" y="0"/>
                </a:lnTo>
                <a:cubicBezTo>
                  <a:pt x="582630" y="0"/>
                  <a:pt x="749301" y="166671"/>
                  <a:pt x="749301" y="372269"/>
                </a:cubicBezTo>
                <a:cubicBezTo>
                  <a:pt x="749301" y="577867"/>
                  <a:pt x="582630" y="744538"/>
                  <a:pt x="377032" y="744538"/>
                </a:cubicBezTo>
                <a:lnTo>
                  <a:pt x="0" y="744538"/>
                </a:ln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9" name="Espace réservé du texte 38">
            <a:extLst>
              <a:ext uri="{FF2B5EF4-FFF2-40B4-BE49-F238E27FC236}">
                <a16:creationId xmlns:a16="http://schemas.microsoft.com/office/drawing/2014/main" id="{24A02F25-AC3C-49ED-A223-3D3ADB591CCA}"/>
              </a:ext>
            </a:extLst>
          </p:cNvPr>
          <p:cNvSpPr>
            <a:spLocks noGrp="1"/>
          </p:cNvSpPr>
          <p:nvPr>
            <p:ph type="body" sz="quarter" idx="20" hasCustomPrompt="1"/>
          </p:nvPr>
        </p:nvSpPr>
        <p:spPr>
          <a:xfrm>
            <a:off x="3331369" y="4130675"/>
            <a:ext cx="744538" cy="749301"/>
          </a:xfrm>
          <a:custGeom>
            <a:avLst/>
            <a:gdLst>
              <a:gd name="connsiteX0" fmla="*/ 0 w 744538"/>
              <a:gd name="connsiteY0" fmla="*/ 0 h 749301"/>
              <a:gd name="connsiteX1" fmla="*/ 744538 w 744538"/>
              <a:gd name="connsiteY1" fmla="*/ 0 h 749301"/>
              <a:gd name="connsiteX2" fmla="*/ 744538 w 744538"/>
              <a:gd name="connsiteY2" fmla="*/ 749301 h 749301"/>
              <a:gd name="connsiteX3" fmla="*/ 0 w 744538"/>
              <a:gd name="connsiteY3" fmla="*/ 749301 h 749301"/>
            </a:gdLst>
            <a:ahLst/>
            <a:cxnLst>
              <a:cxn ang="0">
                <a:pos x="connsiteX0" y="connsiteY0"/>
              </a:cxn>
              <a:cxn ang="0">
                <a:pos x="connsiteX1" y="connsiteY1"/>
              </a:cxn>
              <a:cxn ang="0">
                <a:pos x="connsiteX2" y="connsiteY2"/>
              </a:cxn>
              <a:cxn ang="0">
                <a:pos x="connsiteX3" y="connsiteY3"/>
              </a:cxn>
            </a:cxnLst>
            <a:rect l="l" t="t" r="r" b="b"/>
            <a:pathLst>
              <a:path w="744538" h="749301">
                <a:moveTo>
                  <a:pt x="0" y="0"/>
                </a:moveTo>
                <a:lnTo>
                  <a:pt x="744538" y="0"/>
                </a:lnTo>
                <a:lnTo>
                  <a:pt x="744538" y="749301"/>
                </a:lnTo>
                <a:lnTo>
                  <a:pt x="0" y="749301"/>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7" name="Espace réservé du texte 36">
            <a:extLst>
              <a:ext uri="{FF2B5EF4-FFF2-40B4-BE49-F238E27FC236}">
                <a16:creationId xmlns:a16="http://schemas.microsoft.com/office/drawing/2014/main" id="{25BF910C-A643-47B0-A83A-37DACC70F550}"/>
              </a:ext>
            </a:extLst>
          </p:cNvPr>
          <p:cNvSpPr>
            <a:spLocks noGrp="1"/>
          </p:cNvSpPr>
          <p:nvPr>
            <p:ph type="body" sz="quarter" idx="19" hasCustomPrompt="1"/>
          </p:nvPr>
        </p:nvSpPr>
        <p:spPr>
          <a:xfrm>
            <a:off x="1740694" y="2538413"/>
            <a:ext cx="744538" cy="749301"/>
          </a:xfrm>
          <a:custGeom>
            <a:avLst/>
            <a:gdLst>
              <a:gd name="connsiteX0" fmla="*/ 0 w 744538"/>
              <a:gd name="connsiteY0" fmla="*/ 0 h 749301"/>
              <a:gd name="connsiteX1" fmla="*/ 744538 w 744538"/>
              <a:gd name="connsiteY1" fmla="*/ 0 h 749301"/>
              <a:gd name="connsiteX2" fmla="*/ 744538 w 744538"/>
              <a:gd name="connsiteY2" fmla="*/ 749301 h 749301"/>
              <a:gd name="connsiteX3" fmla="*/ 0 w 744538"/>
              <a:gd name="connsiteY3" fmla="*/ 749301 h 749301"/>
            </a:gdLst>
            <a:ahLst/>
            <a:cxnLst>
              <a:cxn ang="0">
                <a:pos x="connsiteX0" y="connsiteY0"/>
              </a:cxn>
              <a:cxn ang="0">
                <a:pos x="connsiteX1" y="connsiteY1"/>
              </a:cxn>
              <a:cxn ang="0">
                <a:pos x="connsiteX2" y="connsiteY2"/>
              </a:cxn>
              <a:cxn ang="0">
                <a:pos x="connsiteX3" y="connsiteY3"/>
              </a:cxn>
            </a:cxnLst>
            <a:rect l="l" t="t" r="r" b="b"/>
            <a:pathLst>
              <a:path w="744538" h="749301">
                <a:moveTo>
                  <a:pt x="0" y="0"/>
                </a:moveTo>
                <a:lnTo>
                  <a:pt x="744538" y="0"/>
                </a:lnTo>
                <a:lnTo>
                  <a:pt x="744538" y="749301"/>
                </a:lnTo>
                <a:lnTo>
                  <a:pt x="0" y="749301"/>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5" name="Espace réservé du texte 34">
            <a:extLst>
              <a:ext uri="{FF2B5EF4-FFF2-40B4-BE49-F238E27FC236}">
                <a16:creationId xmlns:a16="http://schemas.microsoft.com/office/drawing/2014/main" id="{8A14CDD0-E573-4E45-9FCE-8E2EFD3909BC}"/>
              </a:ext>
            </a:extLst>
          </p:cNvPr>
          <p:cNvSpPr>
            <a:spLocks noGrp="1"/>
          </p:cNvSpPr>
          <p:nvPr>
            <p:ph type="body" sz="quarter" idx="18" hasCustomPrompt="1"/>
          </p:nvPr>
        </p:nvSpPr>
        <p:spPr>
          <a:xfrm>
            <a:off x="5722938" y="2538413"/>
            <a:ext cx="1973262" cy="742951"/>
          </a:xfrm>
          <a:custGeom>
            <a:avLst/>
            <a:gdLst>
              <a:gd name="connsiteX0" fmla="*/ 0 w 1973262"/>
              <a:gd name="connsiteY0" fmla="*/ 0 h 742951"/>
              <a:gd name="connsiteX1" fmla="*/ 1973262 w 1973262"/>
              <a:gd name="connsiteY1" fmla="*/ 0 h 742951"/>
              <a:gd name="connsiteX2" fmla="*/ 1973262 w 1973262"/>
              <a:gd name="connsiteY2" fmla="*/ 742951 h 742951"/>
              <a:gd name="connsiteX3" fmla="*/ 0 w 1973262"/>
              <a:gd name="connsiteY3" fmla="*/ 742951 h 742951"/>
            </a:gdLst>
            <a:ahLst/>
            <a:cxnLst>
              <a:cxn ang="0">
                <a:pos x="connsiteX0" y="connsiteY0"/>
              </a:cxn>
              <a:cxn ang="0">
                <a:pos x="connsiteX1" y="connsiteY1"/>
              </a:cxn>
              <a:cxn ang="0">
                <a:pos x="connsiteX2" y="connsiteY2"/>
              </a:cxn>
              <a:cxn ang="0">
                <a:pos x="connsiteX3" y="connsiteY3"/>
              </a:cxn>
            </a:cxnLst>
            <a:rect l="l" t="t" r="r" b="b"/>
            <a:pathLst>
              <a:path w="1973262" h="742951">
                <a:moveTo>
                  <a:pt x="0" y="0"/>
                </a:moveTo>
                <a:lnTo>
                  <a:pt x="1973262" y="0"/>
                </a:lnTo>
                <a:lnTo>
                  <a:pt x="1973262" y="742951"/>
                </a:lnTo>
                <a:lnTo>
                  <a:pt x="0" y="742951"/>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3" name="Espace réservé du texte 32">
            <a:extLst>
              <a:ext uri="{FF2B5EF4-FFF2-40B4-BE49-F238E27FC236}">
                <a16:creationId xmlns:a16="http://schemas.microsoft.com/office/drawing/2014/main" id="{0C1C5C4B-EFCF-44EE-9787-F91B7507E133}"/>
              </a:ext>
            </a:extLst>
          </p:cNvPr>
          <p:cNvSpPr>
            <a:spLocks noGrp="1"/>
          </p:cNvSpPr>
          <p:nvPr>
            <p:ph type="body" sz="quarter" idx="17" hasCustomPrompt="1"/>
          </p:nvPr>
        </p:nvSpPr>
        <p:spPr>
          <a:xfrm>
            <a:off x="3326609" y="148432"/>
            <a:ext cx="754063" cy="742950"/>
          </a:xfrm>
          <a:custGeom>
            <a:avLst/>
            <a:gdLst>
              <a:gd name="connsiteX0" fmla="*/ 371475 w 754063"/>
              <a:gd name="connsiteY0" fmla="*/ 0 h 742950"/>
              <a:gd name="connsiteX1" fmla="*/ 754063 w 754063"/>
              <a:gd name="connsiteY1" fmla="*/ 0 h 742950"/>
              <a:gd name="connsiteX2" fmla="*/ 754063 w 754063"/>
              <a:gd name="connsiteY2" fmla="*/ 742950 h 742950"/>
              <a:gd name="connsiteX3" fmla="*/ 0 w 754063"/>
              <a:gd name="connsiteY3" fmla="*/ 742950 h 742950"/>
              <a:gd name="connsiteX4" fmla="*/ 0 w 754063"/>
              <a:gd name="connsiteY4" fmla="*/ 371475 h 742950"/>
              <a:gd name="connsiteX5" fmla="*/ 371475 w 754063"/>
              <a:gd name="connsiteY5" fmla="*/ 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063" h="742950">
                <a:moveTo>
                  <a:pt x="371475" y="0"/>
                </a:moveTo>
                <a:lnTo>
                  <a:pt x="754063" y="0"/>
                </a:lnTo>
                <a:lnTo>
                  <a:pt x="754063" y="742950"/>
                </a:lnTo>
                <a:lnTo>
                  <a:pt x="0" y="742950"/>
                </a:lnTo>
                <a:lnTo>
                  <a:pt x="0" y="371475"/>
                </a:lnTo>
                <a:cubicBezTo>
                  <a:pt x="0" y="166315"/>
                  <a:pt x="166315" y="0"/>
                  <a:pt x="371475"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2" name="Espace réservé du texte 2">
            <a:extLst>
              <a:ext uri="{FF2B5EF4-FFF2-40B4-BE49-F238E27FC236}">
                <a16:creationId xmlns:a16="http://schemas.microsoft.com/office/drawing/2014/main" id="{0141C26A-E77C-4201-AF50-47D7D9B865C5}"/>
              </a:ext>
            </a:extLst>
          </p:cNvPr>
          <p:cNvSpPr>
            <a:spLocks noGrp="1"/>
          </p:cNvSpPr>
          <p:nvPr>
            <p:ph type="body" sz="quarter" idx="13" hasCustomPrompt="1"/>
          </p:nvPr>
        </p:nvSpPr>
        <p:spPr>
          <a:xfrm>
            <a:off x="8120417" y="4233779"/>
            <a:ext cx="3247200" cy="166199"/>
          </a:xfrm>
        </p:spPr>
        <p:txBody>
          <a:bodyPr wrap="square" anchor="t">
            <a:spAutoFit/>
          </a:bodyPr>
          <a:lstStyle>
            <a:lvl1pPr marL="0">
              <a:spcBef>
                <a:spcPts val="0"/>
              </a:spcBef>
              <a:spcAft>
                <a:spcPts val="600"/>
              </a:spcAft>
              <a:buFontTx/>
              <a:buNone/>
              <a:defRPr lang="fr-FR" sz="1200" b="0" kern="1200" dirty="0" smtClean="0">
                <a:solidFill>
                  <a:schemeClr val="tx1"/>
                </a:solidFill>
                <a:latin typeface="+mn-lt"/>
                <a:ea typeface="+mn-ea"/>
                <a:cs typeface="+mn-cs"/>
              </a:defRPr>
            </a:lvl1pPr>
            <a:lvl2pPr marL="0">
              <a:spcBef>
                <a:spcPts val="0"/>
              </a:spcBef>
              <a:spcAft>
                <a:spcPts val="600"/>
              </a:spcAft>
              <a:buFontTx/>
              <a:buNone/>
              <a:defRPr lang="fr-FR" sz="1200" b="0" kern="1200" spc="0" dirty="0" smtClean="0">
                <a:solidFill>
                  <a:schemeClr val="tx1"/>
                </a:solidFill>
                <a:latin typeface="+mn-lt"/>
                <a:ea typeface="+mn-ea"/>
                <a:cs typeface="+mn-cs"/>
              </a:defRPr>
            </a:lvl2pPr>
            <a:lvl3pPr marL="0">
              <a:spcBef>
                <a:spcPts val="0"/>
              </a:spcBef>
              <a:spcAft>
                <a:spcPts val="600"/>
              </a:spcAft>
              <a:buFontTx/>
              <a:buNone/>
              <a:defRPr lang="fr-FR" sz="1200" b="0" kern="1200" spc="0" dirty="0" smtClean="0">
                <a:solidFill>
                  <a:schemeClr val="tx1"/>
                </a:solidFill>
                <a:latin typeface="+mn-lt"/>
                <a:ea typeface="+mn-ea"/>
                <a:cs typeface="+mn-cs"/>
              </a:defRPr>
            </a:lvl3pPr>
            <a:lvl4pPr marL="0" indent="0">
              <a:spcBef>
                <a:spcPts val="0"/>
              </a:spcBef>
              <a:spcAft>
                <a:spcPts val="600"/>
              </a:spcAft>
              <a:buFontTx/>
              <a:buNone/>
              <a:defRPr lang="fr-FR" sz="1200" b="0" kern="1200" spc="0" baseline="0" dirty="0" smtClean="0">
                <a:solidFill>
                  <a:schemeClr val="tx1"/>
                </a:solidFill>
                <a:latin typeface="+mn-lt"/>
                <a:ea typeface="+mn-ea"/>
                <a:cs typeface="+mn-cs"/>
              </a:defRPr>
            </a:lvl4pPr>
            <a:lvl5pPr marL="0" indent="0">
              <a:spcBef>
                <a:spcPts val="0"/>
              </a:spcBef>
              <a:spcAft>
                <a:spcPts val="600"/>
              </a:spcAft>
              <a:buFontTx/>
              <a:buNone/>
              <a:defRPr lang="fr-FR" sz="1200" b="0" kern="1200" dirty="0" smtClean="0">
                <a:solidFill>
                  <a:schemeClr val="tx1"/>
                </a:solidFill>
                <a:latin typeface="+mn-lt"/>
                <a:ea typeface="+mn-ea"/>
                <a:cs typeface="+mn-cs"/>
              </a:defRPr>
            </a:lvl5pPr>
            <a:lvl6pPr marL="0">
              <a:spcBef>
                <a:spcPts val="0"/>
              </a:spcBef>
              <a:spcAft>
                <a:spcPts val="600"/>
              </a:spcAft>
              <a:buFontTx/>
              <a:buNone/>
              <a:defRPr lang="fr-FR" sz="1200" b="0" kern="1200" dirty="0" smtClean="0">
                <a:solidFill>
                  <a:schemeClr val="tx1"/>
                </a:solidFill>
                <a:latin typeface="+mn-lt"/>
                <a:ea typeface="+mn-ea"/>
                <a:cs typeface="+mn-cs"/>
              </a:defRPr>
            </a:lvl6pPr>
            <a:lvl7pPr marL="0">
              <a:spcBef>
                <a:spcPts val="0"/>
              </a:spcBef>
              <a:spcAft>
                <a:spcPts val="600"/>
              </a:spcAft>
              <a:buFontTx/>
              <a:buNone/>
              <a:defRPr lang="fr-FR" sz="1200" b="0" kern="1200" dirty="0" smtClean="0">
                <a:solidFill>
                  <a:schemeClr val="tx1"/>
                </a:solidFill>
                <a:latin typeface="+mn-lt"/>
                <a:ea typeface="+mn-ea"/>
                <a:cs typeface="+mn-cs"/>
              </a:defRPr>
            </a:lvl7pPr>
            <a:lvl8pPr marL="0">
              <a:spcBef>
                <a:spcPts val="0"/>
              </a:spcBef>
              <a:spcAft>
                <a:spcPts val="600"/>
              </a:spcAft>
              <a:buFontTx/>
              <a:buNone/>
              <a:defRPr lang="fr-FR" sz="1200" b="0" kern="1200" dirty="0" smtClean="0">
                <a:solidFill>
                  <a:schemeClr val="tx1"/>
                </a:solidFill>
                <a:latin typeface="+mn-lt"/>
                <a:ea typeface="+mn-ea"/>
                <a:cs typeface="+mn-cs"/>
              </a:defRPr>
            </a:lvl8pPr>
            <a:lvl9pPr marL="0">
              <a:spcBef>
                <a:spcPts val="0"/>
              </a:spcBef>
              <a:spcAft>
                <a:spcPts val="600"/>
              </a:spcAft>
              <a:buFontTx/>
              <a:buNone/>
              <a:defRPr lang="fr-FR" sz="1200" b="0" kern="1200" dirty="0" smtClean="0">
                <a:solidFill>
                  <a:schemeClr val="tx1"/>
                </a:solidFill>
                <a:latin typeface="+mn-lt"/>
                <a:ea typeface="+mn-ea"/>
                <a:cs typeface="+mn-cs"/>
              </a:defRPr>
            </a:lvl9pPr>
          </a:lstStyle>
          <a:p>
            <a:pPr lvl="0"/>
            <a:r>
              <a:rPr lang="fr-FR" dirty="0"/>
              <a:t>Numéro de version</a:t>
            </a:r>
          </a:p>
        </p:txBody>
      </p:sp>
      <p:sp>
        <p:nvSpPr>
          <p:cNvPr id="16" name="Espace réservé pour une image  15">
            <a:extLst>
              <a:ext uri="{FF2B5EF4-FFF2-40B4-BE49-F238E27FC236}">
                <a16:creationId xmlns:a16="http://schemas.microsoft.com/office/drawing/2014/main" id="{1521FC80-7175-437E-B2DC-B2A2C94E3853}"/>
              </a:ext>
            </a:extLst>
          </p:cNvPr>
          <p:cNvSpPr>
            <a:spLocks noGrp="1"/>
          </p:cNvSpPr>
          <p:nvPr>
            <p:ph type="pic" sz="quarter" idx="11" hasCustomPrompt="1"/>
          </p:nvPr>
        </p:nvSpPr>
        <p:spPr>
          <a:xfrm>
            <a:off x="2535240" y="944564"/>
            <a:ext cx="3133725" cy="3136901"/>
          </a:xfrm>
          <a:custGeom>
            <a:avLst/>
            <a:gdLst>
              <a:gd name="connsiteX0" fmla="*/ 0 w 3133725"/>
              <a:gd name="connsiteY0" fmla="*/ 0 h 3136901"/>
              <a:gd name="connsiteX1" fmla="*/ 3133725 w 3133725"/>
              <a:gd name="connsiteY1" fmla="*/ 0 h 3136901"/>
              <a:gd name="connsiteX2" fmla="*/ 3133725 w 3133725"/>
              <a:gd name="connsiteY2" fmla="*/ 3136901 h 3136901"/>
              <a:gd name="connsiteX3" fmla="*/ 0 w 3133725"/>
              <a:gd name="connsiteY3" fmla="*/ 3136901 h 3136901"/>
            </a:gdLst>
            <a:ahLst/>
            <a:cxnLst>
              <a:cxn ang="0">
                <a:pos x="connsiteX0" y="connsiteY0"/>
              </a:cxn>
              <a:cxn ang="0">
                <a:pos x="connsiteX1" y="connsiteY1"/>
              </a:cxn>
              <a:cxn ang="0">
                <a:pos x="connsiteX2" y="connsiteY2"/>
              </a:cxn>
              <a:cxn ang="0">
                <a:pos x="connsiteX3" y="connsiteY3"/>
              </a:cxn>
            </a:cxnLst>
            <a:rect l="l" t="t" r="r" b="b"/>
            <a:pathLst>
              <a:path w="3133725" h="3136901">
                <a:moveTo>
                  <a:pt x="0" y="0"/>
                </a:moveTo>
                <a:lnTo>
                  <a:pt x="3133725" y="0"/>
                </a:lnTo>
                <a:lnTo>
                  <a:pt x="3133725" y="3136901"/>
                </a:lnTo>
                <a:lnTo>
                  <a:pt x="0" y="3136901"/>
                </a:lnTo>
                <a:close/>
              </a:path>
            </a:pathLst>
          </a:custGeom>
          <a:noFill/>
        </p:spPr>
        <p:txBody>
          <a:bodyPr wrap="square" anchor="ctr">
            <a:noAutofit/>
          </a:bodyPr>
          <a:lstStyle>
            <a:lvl1pPr algn="ctr">
              <a:defRPr sz="1400"/>
            </a:lvl1pPr>
          </a:lstStyle>
          <a:p>
            <a:r>
              <a:rPr lang="fr-FR" dirty="0"/>
              <a:t>Image</a:t>
            </a:r>
          </a:p>
        </p:txBody>
      </p:sp>
      <p:sp>
        <p:nvSpPr>
          <p:cNvPr id="3" name="Forme libre : forme 2">
            <a:extLst>
              <a:ext uri="{FF2B5EF4-FFF2-40B4-BE49-F238E27FC236}">
                <a16:creationId xmlns:a16="http://schemas.microsoft.com/office/drawing/2014/main" id="{B63A0F78-9ECA-4818-BA28-9353CD72772A}"/>
              </a:ext>
            </a:extLst>
          </p:cNvPr>
          <p:cNvSpPr/>
          <p:nvPr userDrawn="1"/>
        </p:nvSpPr>
        <p:spPr>
          <a:xfrm>
            <a:off x="9711070" y="6039776"/>
            <a:ext cx="1572448" cy="496485"/>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tx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25" name="Titre 24">
            <a:extLst>
              <a:ext uri="{FF2B5EF4-FFF2-40B4-BE49-F238E27FC236}">
                <a16:creationId xmlns:a16="http://schemas.microsoft.com/office/drawing/2014/main" id="{CDA89BD2-4C48-4544-84EC-77B13F1CAE19}"/>
              </a:ext>
            </a:extLst>
          </p:cNvPr>
          <p:cNvSpPr>
            <a:spLocks noGrp="1"/>
          </p:cNvSpPr>
          <p:nvPr>
            <p:ph type="title" hasCustomPrompt="1"/>
          </p:nvPr>
        </p:nvSpPr>
        <p:spPr>
          <a:xfrm>
            <a:off x="8102276" y="1659290"/>
            <a:ext cx="3546000" cy="2049110"/>
          </a:xfrm>
        </p:spPr>
        <p:txBody>
          <a:bodyPr anchor="t"/>
          <a:lstStyle>
            <a:lvl1pPr rtl="0">
              <a:lnSpc>
                <a:spcPct val="95000"/>
              </a:lnSpc>
              <a:defRPr lang="fr-FR" sz="3500" b="1" kern="1200" cap="all" spc="-50" dirty="0">
                <a:solidFill>
                  <a:schemeClr val="tx1"/>
                </a:solidFill>
                <a:latin typeface="Roboto Mono" panose="00000009000000000000" pitchFamily="49" charset="0"/>
                <a:ea typeface="Roboto Mono" panose="00000009000000000000" pitchFamily="49" charset="0"/>
                <a:cs typeface="+mn-cs"/>
              </a:defRPr>
            </a:lvl1pPr>
          </a:lstStyle>
          <a:p>
            <a:r>
              <a:rPr lang="fr-FR" dirty="0"/>
              <a:t>Titre</a:t>
            </a:r>
            <a:br>
              <a:rPr lang="fr-FR" dirty="0"/>
            </a:br>
            <a:r>
              <a:rPr lang="fr-FR" dirty="0"/>
              <a:t>de la présentation</a:t>
            </a:r>
          </a:p>
        </p:txBody>
      </p:sp>
      <p:sp>
        <p:nvSpPr>
          <p:cNvPr id="31" name="Espace réservé de la date 30">
            <a:extLst>
              <a:ext uri="{FF2B5EF4-FFF2-40B4-BE49-F238E27FC236}">
                <a16:creationId xmlns:a16="http://schemas.microsoft.com/office/drawing/2014/main" id="{A336B09D-73E1-4B54-9827-FA0D5C7A74F0}"/>
              </a:ext>
            </a:extLst>
          </p:cNvPr>
          <p:cNvSpPr>
            <a:spLocks noGrp="1"/>
          </p:cNvSpPr>
          <p:nvPr>
            <p:ph type="dt" sz="half" idx="15"/>
          </p:nvPr>
        </p:nvSpPr>
        <p:spPr/>
        <p:txBody>
          <a:bodyPr/>
          <a:lstStyle/>
          <a:p>
            <a:fld id="{2242C68E-F6ED-445C-8E62-FD56D8041AC8}" type="datetime1">
              <a:rPr lang="fr-FR" smtClean="0"/>
              <a:t>07/11/2023</a:t>
            </a:fld>
            <a:endParaRPr lang="fr-FR" dirty="0"/>
          </a:p>
        </p:txBody>
      </p:sp>
      <p:sp>
        <p:nvSpPr>
          <p:cNvPr id="2" name="Espace réservé du pied de page 1">
            <a:extLst>
              <a:ext uri="{FF2B5EF4-FFF2-40B4-BE49-F238E27FC236}">
                <a16:creationId xmlns:a16="http://schemas.microsoft.com/office/drawing/2014/main" id="{FD60F764-0E78-0F94-1A3D-F35318360A3B}"/>
              </a:ext>
            </a:extLst>
          </p:cNvPr>
          <p:cNvSpPr>
            <a:spLocks noGrp="1"/>
          </p:cNvSpPr>
          <p:nvPr>
            <p:ph type="ftr" sz="quarter" idx="25"/>
          </p:nvPr>
        </p:nvSpPr>
        <p:spPr>
          <a:xfrm>
            <a:off x="3973340" y="6456024"/>
            <a:ext cx="4245321" cy="138499"/>
          </a:xfrm>
        </p:spPr>
        <p:txBody>
          <a:bodyPr/>
          <a:lstStyle/>
          <a:p>
            <a:pPr algn="ctr"/>
            <a:r>
              <a:rPr lang="fr-FR"/>
              <a:t>Confidentiel</a:t>
            </a:r>
            <a:endParaRPr lang="fr-FR" dirty="0"/>
          </a:p>
        </p:txBody>
      </p:sp>
    </p:spTree>
    <p:extLst>
      <p:ext uri="{BB962C8B-B14F-4D97-AF65-F5344CB8AC3E}">
        <p14:creationId xmlns:p14="http://schemas.microsoft.com/office/powerpoint/2010/main" val="154546095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ntercalaire bleu 1">
    <p:bg>
      <p:bgPr>
        <a:solidFill>
          <a:schemeClr val="accent1"/>
        </a:solidFill>
        <a:effectLst/>
      </p:bgPr>
    </p:bg>
    <p:spTree>
      <p:nvGrpSpPr>
        <p:cNvPr id="1" name=""/>
        <p:cNvGrpSpPr/>
        <p:nvPr/>
      </p:nvGrpSpPr>
      <p:grpSpPr>
        <a:xfrm>
          <a:off x="0" y="0"/>
          <a:ext cx="0" cy="0"/>
          <a:chOff x="0" y="0"/>
          <a:chExt cx="0" cy="0"/>
        </a:xfrm>
      </p:grpSpPr>
      <p:sp>
        <p:nvSpPr>
          <p:cNvPr id="16" name="Espace réservé du texte 15">
            <a:extLst>
              <a:ext uri="{FF2B5EF4-FFF2-40B4-BE49-F238E27FC236}">
                <a16:creationId xmlns:a16="http://schemas.microsoft.com/office/drawing/2014/main" id="{BCD385B9-DE19-4363-97F4-C0098B60860F}"/>
              </a:ext>
            </a:extLst>
          </p:cNvPr>
          <p:cNvSpPr>
            <a:spLocks noGrp="1"/>
          </p:cNvSpPr>
          <p:nvPr>
            <p:ph type="body" sz="quarter" idx="17" hasCustomPrompt="1"/>
          </p:nvPr>
        </p:nvSpPr>
        <p:spPr>
          <a:xfrm>
            <a:off x="5722938" y="4127500"/>
            <a:ext cx="1541462" cy="1536700"/>
          </a:xfrm>
          <a:custGeom>
            <a:avLst/>
            <a:gdLst>
              <a:gd name="connsiteX0" fmla="*/ 768350 w 1541462"/>
              <a:gd name="connsiteY0" fmla="*/ 0 h 1536700"/>
              <a:gd name="connsiteX1" fmla="*/ 773112 w 1541462"/>
              <a:gd name="connsiteY1" fmla="*/ 0 h 1536700"/>
              <a:gd name="connsiteX2" fmla="*/ 1541462 w 1541462"/>
              <a:gd name="connsiteY2" fmla="*/ 768350 h 1536700"/>
              <a:gd name="connsiteX3" fmla="*/ 1541462 w 1541462"/>
              <a:gd name="connsiteY3" fmla="*/ 1536700 h 1536700"/>
              <a:gd name="connsiteX4" fmla="*/ 0 w 1541462"/>
              <a:gd name="connsiteY4" fmla="*/ 1536700 h 1536700"/>
              <a:gd name="connsiteX5" fmla="*/ 0 w 1541462"/>
              <a:gd name="connsiteY5" fmla="*/ 768350 h 1536700"/>
              <a:gd name="connsiteX6" fmla="*/ 768350 w 1541462"/>
              <a:gd name="connsiteY6" fmla="*/ 0 h 153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1462" h="1536700">
                <a:moveTo>
                  <a:pt x="768350" y="0"/>
                </a:moveTo>
                <a:lnTo>
                  <a:pt x="773112" y="0"/>
                </a:lnTo>
                <a:cubicBezTo>
                  <a:pt x="1197460" y="0"/>
                  <a:pt x="1541462" y="344002"/>
                  <a:pt x="1541462" y="768350"/>
                </a:cubicBezTo>
                <a:lnTo>
                  <a:pt x="1541462" y="1536700"/>
                </a:lnTo>
                <a:lnTo>
                  <a:pt x="0" y="1536700"/>
                </a:lnTo>
                <a:lnTo>
                  <a:pt x="0" y="768350"/>
                </a:lnTo>
                <a:cubicBezTo>
                  <a:pt x="0" y="344002"/>
                  <a:pt x="344002" y="0"/>
                  <a:pt x="768350"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14" name="Titre 13">
            <a:extLst>
              <a:ext uri="{FF2B5EF4-FFF2-40B4-BE49-F238E27FC236}">
                <a16:creationId xmlns:a16="http://schemas.microsoft.com/office/drawing/2014/main" id="{1DC55EE9-B1FB-47AB-833D-E0EB8497B537}"/>
              </a:ext>
            </a:extLst>
          </p:cNvPr>
          <p:cNvSpPr>
            <a:spLocks noGrp="1"/>
          </p:cNvSpPr>
          <p:nvPr>
            <p:ph type="title" hasCustomPrompt="1"/>
          </p:nvPr>
        </p:nvSpPr>
        <p:spPr>
          <a:xfrm>
            <a:off x="8102276" y="2523655"/>
            <a:ext cx="3150000" cy="1161280"/>
          </a:xfrm>
        </p:spPr>
        <p:txBody>
          <a:bodyPr anchor="t"/>
          <a:lstStyle>
            <a:lvl1pPr>
              <a:lnSpc>
                <a:spcPct val="82000"/>
              </a:lnSpc>
              <a:defRPr lang="fr-FR" sz="4600" b="0" kern="1200" cap="all" spc="-50" dirty="0" smtClean="0">
                <a:solidFill>
                  <a:schemeClr val="bg1"/>
                </a:solidFill>
                <a:latin typeface="Roboto Mono" panose="02000009000000000000" pitchFamily="49" charset="0"/>
                <a:ea typeface="Roboto Mono" panose="020B0604020202020204" charset="0"/>
                <a:cs typeface="+mn-cs"/>
              </a:defRPr>
            </a:lvl1pPr>
          </a:lstStyle>
          <a:p>
            <a:r>
              <a:rPr lang="fr-FR" dirty="0"/>
              <a:t>Titre chapitre</a:t>
            </a:r>
          </a:p>
        </p:txBody>
      </p:sp>
      <p:sp>
        <p:nvSpPr>
          <p:cNvPr id="12" name="Espace réservé du texte 11">
            <a:extLst>
              <a:ext uri="{FF2B5EF4-FFF2-40B4-BE49-F238E27FC236}">
                <a16:creationId xmlns:a16="http://schemas.microsoft.com/office/drawing/2014/main" id="{2A2AAA1F-250C-450E-BF7A-E6964E568CD4}"/>
              </a:ext>
            </a:extLst>
          </p:cNvPr>
          <p:cNvSpPr>
            <a:spLocks noGrp="1"/>
          </p:cNvSpPr>
          <p:nvPr>
            <p:ph type="body" sz="quarter" idx="12" hasCustomPrompt="1"/>
          </p:nvPr>
        </p:nvSpPr>
        <p:spPr>
          <a:xfrm>
            <a:off x="6017358" y="2625125"/>
            <a:ext cx="1548475" cy="921791"/>
          </a:xfrm>
        </p:spPr>
        <p:txBody>
          <a:bodyPr wrap="square" anchor="t">
            <a:spAutoFit/>
          </a:bodyPr>
          <a:lstStyle>
            <a:lvl1pPr marL="0" indent="0">
              <a:lnSpc>
                <a:spcPct val="70000"/>
              </a:lnSpc>
              <a:spcBef>
                <a:spcPts val="0"/>
              </a:spcBef>
              <a:spcAft>
                <a:spcPts val="0"/>
              </a:spcAft>
              <a:buFont typeface="Roboto" panose="020B0604020202020204" pitchFamily="34" charset="0"/>
              <a:buNone/>
              <a:defRPr sz="8200" b="0">
                <a:solidFill>
                  <a:schemeClr val="bg1"/>
                </a:solidFill>
                <a:latin typeface="+mj-lt"/>
              </a:defRPr>
            </a:lvl1pPr>
            <a:lvl2pPr marL="0" indent="0">
              <a:lnSpc>
                <a:spcPct val="70000"/>
              </a:lnSpc>
              <a:spcBef>
                <a:spcPts val="0"/>
              </a:spcBef>
              <a:spcAft>
                <a:spcPts val="0"/>
              </a:spcAft>
              <a:buFont typeface="Roboto" panose="020B0604020202020204" pitchFamily="34" charset="0"/>
              <a:buNone/>
              <a:defRPr sz="8200" spc="0">
                <a:solidFill>
                  <a:schemeClr val="bg1"/>
                </a:solidFill>
                <a:latin typeface="+mj-lt"/>
              </a:defRPr>
            </a:lvl2pPr>
            <a:lvl3pPr marL="0" indent="0">
              <a:lnSpc>
                <a:spcPct val="70000"/>
              </a:lnSpc>
              <a:spcBef>
                <a:spcPts val="0"/>
              </a:spcBef>
              <a:spcAft>
                <a:spcPts val="0"/>
              </a:spcAft>
              <a:buFont typeface="Roboto" panose="020B0604020202020204" pitchFamily="34" charset="0"/>
              <a:buNone/>
              <a:defRPr sz="8200" spc="0">
                <a:solidFill>
                  <a:schemeClr val="bg1"/>
                </a:solidFill>
                <a:latin typeface="+mj-lt"/>
              </a:defRPr>
            </a:lvl3pPr>
            <a:lvl4pPr marL="0" indent="0">
              <a:lnSpc>
                <a:spcPct val="70000"/>
              </a:lnSpc>
              <a:spcBef>
                <a:spcPts val="0"/>
              </a:spcBef>
              <a:spcAft>
                <a:spcPts val="0"/>
              </a:spcAft>
              <a:buNone/>
              <a:defRPr sz="8200" spc="0">
                <a:solidFill>
                  <a:schemeClr val="bg1"/>
                </a:solidFill>
                <a:latin typeface="+mj-lt"/>
              </a:defRPr>
            </a:lvl4pPr>
            <a:lvl5pPr marL="0" indent="0">
              <a:lnSpc>
                <a:spcPct val="70000"/>
              </a:lnSpc>
              <a:spcBef>
                <a:spcPts val="0"/>
              </a:spcBef>
              <a:spcAft>
                <a:spcPts val="0"/>
              </a:spcAft>
              <a:buNone/>
              <a:defRPr sz="8200">
                <a:solidFill>
                  <a:schemeClr val="bg1"/>
                </a:solidFill>
                <a:latin typeface="+mj-lt"/>
              </a:defRPr>
            </a:lvl5pPr>
            <a:lvl6pPr marL="0" indent="0">
              <a:lnSpc>
                <a:spcPct val="70000"/>
              </a:lnSpc>
              <a:spcBef>
                <a:spcPts val="0"/>
              </a:spcBef>
              <a:spcAft>
                <a:spcPts val="0"/>
              </a:spcAft>
              <a:buFont typeface="Roboto" panose="020B0604020202020204" pitchFamily="34" charset="0"/>
              <a:buNone/>
              <a:defRPr sz="8200">
                <a:solidFill>
                  <a:schemeClr val="bg1"/>
                </a:solidFill>
                <a:latin typeface="+mj-lt"/>
              </a:defRPr>
            </a:lvl6pPr>
            <a:lvl7pPr marL="0" indent="0">
              <a:lnSpc>
                <a:spcPct val="70000"/>
              </a:lnSpc>
              <a:spcBef>
                <a:spcPts val="0"/>
              </a:spcBef>
              <a:spcAft>
                <a:spcPts val="0"/>
              </a:spcAft>
              <a:buFont typeface="Roboto" panose="020B0604020202020204" pitchFamily="34" charset="0"/>
              <a:buNone/>
              <a:defRPr sz="8200">
                <a:solidFill>
                  <a:schemeClr val="bg1"/>
                </a:solidFill>
                <a:latin typeface="+mj-lt"/>
              </a:defRPr>
            </a:lvl7pPr>
            <a:lvl8pPr marL="0" indent="0">
              <a:lnSpc>
                <a:spcPct val="70000"/>
              </a:lnSpc>
              <a:spcBef>
                <a:spcPts val="0"/>
              </a:spcBef>
              <a:spcAft>
                <a:spcPts val="0"/>
              </a:spcAft>
              <a:buFont typeface="Roboto" panose="020B0604020202020204" pitchFamily="34" charset="0"/>
              <a:buNone/>
              <a:defRPr sz="8200">
                <a:solidFill>
                  <a:schemeClr val="bg1"/>
                </a:solidFill>
                <a:latin typeface="+mj-lt"/>
              </a:defRPr>
            </a:lvl8pPr>
            <a:lvl9pPr marL="0" indent="0">
              <a:lnSpc>
                <a:spcPct val="70000"/>
              </a:lnSpc>
              <a:spcBef>
                <a:spcPts val="0"/>
              </a:spcBef>
              <a:spcAft>
                <a:spcPts val="0"/>
              </a:spcAft>
              <a:buFont typeface="Roboto" panose="020B0604020202020204" pitchFamily="34" charset="0"/>
              <a:buNone/>
              <a:defRPr sz="8200">
                <a:solidFill>
                  <a:schemeClr val="bg1"/>
                </a:solidFill>
                <a:latin typeface="Roboto Mono" panose="02000009000000000000" pitchFamily="49" charset="0"/>
              </a:defRPr>
            </a:lvl9pPr>
          </a:lstStyle>
          <a:p>
            <a:pPr lvl="8"/>
            <a:r>
              <a:rPr lang="fr-FR" dirty="0"/>
              <a:t>00</a:t>
            </a:r>
          </a:p>
        </p:txBody>
      </p:sp>
      <p:sp>
        <p:nvSpPr>
          <p:cNvPr id="11" name="Espace réservé pour une image  10">
            <a:extLst>
              <a:ext uri="{FF2B5EF4-FFF2-40B4-BE49-F238E27FC236}">
                <a16:creationId xmlns:a16="http://schemas.microsoft.com/office/drawing/2014/main" id="{E9560E08-5EA5-436C-812D-CD37C1E456E9}"/>
              </a:ext>
            </a:extLst>
          </p:cNvPr>
          <p:cNvSpPr>
            <a:spLocks noGrp="1"/>
          </p:cNvSpPr>
          <p:nvPr>
            <p:ph type="pic" sz="quarter" idx="11" hasCustomPrompt="1"/>
          </p:nvPr>
        </p:nvSpPr>
        <p:spPr>
          <a:xfrm>
            <a:off x="939802" y="520700"/>
            <a:ext cx="4729163" cy="4775200"/>
          </a:xfrm>
          <a:custGeom>
            <a:avLst/>
            <a:gdLst>
              <a:gd name="connsiteX0" fmla="*/ 0 w 4729163"/>
              <a:gd name="connsiteY0" fmla="*/ 0 h 4775200"/>
              <a:gd name="connsiteX1" fmla="*/ 4729163 w 4729163"/>
              <a:gd name="connsiteY1" fmla="*/ 0 h 4775200"/>
              <a:gd name="connsiteX2" fmla="*/ 4729163 w 4729163"/>
              <a:gd name="connsiteY2" fmla="*/ 4775200 h 4775200"/>
              <a:gd name="connsiteX3" fmla="*/ 0 w 4729163"/>
              <a:gd name="connsiteY3" fmla="*/ 4775200 h 4775200"/>
            </a:gdLst>
            <a:ahLst/>
            <a:cxnLst>
              <a:cxn ang="0">
                <a:pos x="connsiteX0" y="connsiteY0"/>
              </a:cxn>
              <a:cxn ang="0">
                <a:pos x="connsiteX1" y="connsiteY1"/>
              </a:cxn>
              <a:cxn ang="0">
                <a:pos x="connsiteX2" y="connsiteY2"/>
              </a:cxn>
              <a:cxn ang="0">
                <a:pos x="connsiteX3" y="connsiteY3"/>
              </a:cxn>
            </a:cxnLst>
            <a:rect l="l" t="t" r="r" b="b"/>
            <a:pathLst>
              <a:path w="4729163" h="4775200">
                <a:moveTo>
                  <a:pt x="0" y="0"/>
                </a:moveTo>
                <a:lnTo>
                  <a:pt x="4729163" y="0"/>
                </a:lnTo>
                <a:lnTo>
                  <a:pt x="4729163" y="4775200"/>
                </a:lnTo>
                <a:lnTo>
                  <a:pt x="0" y="4775200"/>
                </a:lnTo>
                <a:close/>
              </a:path>
            </a:pathLst>
          </a:custGeom>
          <a:noFill/>
        </p:spPr>
        <p:txBody>
          <a:bodyPr wrap="square" anchor="ctr">
            <a:noAutofit/>
          </a:bodyPr>
          <a:lstStyle>
            <a:lvl1pPr algn="ctr">
              <a:defRPr sz="1400">
                <a:solidFill>
                  <a:schemeClr val="bg1"/>
                </a:solidFill>
              </a:defRPr>
            </a:lvl1pPr>
          </a:lstStyle>
          <a:p>
            <a:r>
              <a:rPr lang="fr-FR" dirty="0"/>
              <a:t>Image</a:t>
            </a:r>
          </a:p>
        </p:txBody>
      </p:sp>
      <p:sp>
        <p:nvSpPr>
          <p:cNvPr id="4" name="Espace réservé du numéro de diapositive 3">
            <a:extLst>
              <a:ext uri="{FF2B5EF4-FFF2-40B4-BE49-F238E27FC236}">
                <a16:creationId xmlns:a16="http://schemas.microsoft.com/office/drawing/2014/main" id="{09FBB965-3988-47E2-AD05-87A9DDE44890}"/>
              </a:ext>
            </a:extLst>
          </p:cNvPr>
          <p:cNvSpPr>
            <a:spLocks noGrp="1"/>
          </p:cNvSpPr>
          <p:nvPr>
            <p:ph type="sldNum" sz="quarter" idx="10"/>
          </p:nvPr>
        </p:nvSpPr>
        <p:spPr/>
        <p:txBody>
          <a:bodyPr/>
          <a:lstStyle>
            <a:lvl1pPr>
              <a:defRPr>
                <a:solidFill>
                  <a:schemeClr val="bg1"/>
                </a:solidFill>
              </a:defRPr>
            </a:lvl1pPr>
          </a:lstStyle>
          <a:p>
            <a:r>
              <a:rPr lang="fr-FR" dirty="0"/>
              <a:t>page </a:t>
            </a:r>
            <a:fld id="{D4393D1B-37AB-4561-B448-10CBADDAE970}" type="slidenum">
              <a:rPr smtClean="0"/>
              <a:pPr/>
              <a:t>‹N°›</a:t>
            </a:fld>
            <a:endParaRPr dirty="0"/>
          </a:p>
        </p:txBody>
      </p:sp>
      <p:sp>
        <p:nvSpPr>
          <p:cNvPr id="6" name="Forme libre : forme 5">
            <a:extLst>
              <a:ext uri="{FF2B5EF4-FFF2-40B4-BE49-F238E27FC236}">
                <a16:creationId xmlns:a16="http://schemas.microsoft.com/office/drawing/2014/main" id="{CFEECB6E-87C8-4D6A-BFC2-75836CF33CFE}"/>
              </a:ext>
            </a:extLst>
          </p:cNvPr>
          <p:cNvSpPr/>
          <p:nvPr userDrawn="1"/>
        </p:nvSpPr>
        <p:spPr>
          <a:xfrm>
            <a:off x="10924352" y="6401895"/>
            <a:ext cx="795961" cy="251317"/>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bg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7" name="Forme libre : forme 6">
            <a:extLst>
              <a:ext uri="{FF2B5EF4-FFF2-40B4-BE49-F238E27FC236}">
                <a16:creationId xmlns:a16="http://schemas.microsoft.com/office/drawing/2014/main" id="{65FA87D4-B193-44AE-BB99-12580290CA63}"/>
              </a:ext>
            </a:extLst>
          </p:cNvPr>
          <p:cNvSpPr/>
          <p:nvPr userDrawn="1"/>
        </p:nvSpPr>
        <p:spPr>
          <a:xfrm>
            <a:off x="515587" y="6492444"/>
            <a:ext cx="754413" cy="86278"/>
          </a:xfrm>
          <a:custGeom>
            <a:avLst/>
            <a:gdLst>
              <a:gd name="connsiteX0" fmla="*/ 844295 w 1127766"/>
              <a:gd name="connsiteY0" fmla="*/ 79533 h 128977"/>
              <a:gd name="connsiteX1" fmla="*/ 854964 w 1127766"/>
              <a:gd name="connsiteY1" fmla="*/ 79533 h 128977"/>
              <a:gd name="connsiteX2" fmla="*/ 858964 w 1127766"/>
              <a:gd name="connsiteY2" fmla="*/ 82105 h 128977"/>
              <a:gd name="connsiteX3" fmla="*/ 861440 w 1127766"/>
              <a:gd name="connsiteY3" fmla="*/ 85915 h 128977"/>
              <a:gd name="connsiteX4" fmla="*/ 862393 w 1127766"/>
              <a:gd name="connsiteY4" fmla="*/ 90678 h 128977"/>
              <a:gd name="connsiteX5" fmla="*/ 861440 w 1127766"/>
              <a:gd name="connsiteY5" fmla="*/ 95345 h 128977"/>
              <a:gd name="connsiteX6" fmla="*/ 858964 w 1127766"/>
              <a:gd name="connsiteY6" fmla="*/ 99155 h 128977"/>
              <a:gd name="connsiteX7" fmla="*/ 854964 w 1127766"/>
              <a:gd name="connsiteY7" fmla="*/ 101726 h 128977"/>
              <a:gd name="connsiteX8" fmla="*/ 844295 w 1127766"/>
              <a:gd name="connsiteY8" fmla="*/ 101726 h 128977"/>
              <a:gd name="connsiteX9" fmla="*/ 840295 w 1127766"/>
              <a:gd name="connsiteY9" fmla="*/ 99155 h 128977"/>
              <a:gd name="connsiteX10" fmla="*/ 837723 w 1127766"/>
              <a:gd name="connsiteY10" fmla="*/ 95345 h 128977"/>
              <a:gd name="connsiteX11" fmla="*/ 836866 w 1127766"/>
              <a:gd name="connsiteY11" fmla="*/ 90678 h 128977"/>
              <a:gd name="connsiteX12" fmla="*/ 837723 w 1127766"/>
              <a:gd name="connsiteY12" fmla="*/ 85915 h 128977"/>
              <a:gd name="connsiteX13" fmla="*/ 840295 w 1127766"/>
              <a:gd name="connsiteY13" fmla="*/ 82105 h 128977"/>
              <a:gd name="connsiteX14" fmla="*/ 844295 w 1127766"/>
              <a:gd name="connsiteY14" fmla="*/ 79533 h 128977"/>
              <a:gd name="connsiteX15" fmla="*/ 282035 w 1127766"/>
              <a:gd name="connsiteY15" fmla="*/ 78581 h 128977"/>
              <a:gd name="connsiteX16" fmla="*/ 287368 w 1127766"/>
              <a:gd name="connsiteY16" fmla="*/ 79533 h 128977"/>
              <a:gd name="connsiteX17" fmla="*/ 291369 w 1127766"/>
              <a:gd name="connsiteY17" fmla="*/ 82105 h 128977"/>
              <a:gd name="connsiteX18" fmla="*/ 293845 w 1127766"/>
              <a:gd name="connsiteY18" fmla="*/ 85915 h 128977"/>
              <a:gd name="connsiteX19" fmla="*/ 294703 w 1127766"/>
              <a:gd name="connsiteY19" fmla="*/ 90678 h 128977"/>
              <a:gd name="connsiteX20" fmla="*/ 293845 w 1127766"/>
              <a:gd name="connsiteY20" fmla="*/ 95345 h 128977"/>
              <a:gd name="connsiteX21" fmla="*/ 291369 w 1127766"/>
              <a:gd name="connsiteY21" fmla="*/ 99155 h 128977"/>
              <a:gd name="connsiteX22" fmla="*/ 287368 w 1127766"/>
              <a:gd name="connsiteY22" fmla="*/ 101726 h 128977"/>
              <a:gd name="connsiteX23" fmla="*/ 282035 w 1127766"/>
              <a:gd name="connsiteY23" fmla="*/ 102679 h 128977"/>
              <a:gd name="connsiteX24" fmla="*/ 276700 w 1127766"/>
              <a:gd name="connsiteY24" fmla="*/ 101726 h 128977"/>
              <a:gd name="connsiteX25" fmla="*/ 272700 w 1127766"/>
              <a:gd name="connsiteY25" fmla="*/ 99155 h 128977"/>
              <a:gd name="connsiteX26" fmla="*/ 270128 w 1127766"/>
              <a:gd name="connsiteY26" fmla="*/ 95345 h 128977"/>
              <a:gd name="connsiteX27" fmla="*/ 269271 w 1127766"/>
              <a:gd name="connsiteY27" fmla="*/ 90678 h 128977"/>
              <a:gd name="connsiteX28" fmla="*/ 270128 w 1127766"/>
              <a:gd name="connsiteY28" fmla="*/ 85915 h 128977"/>
              <a:gd name="connsiteX29" fmla="*/ 272700 w 1127766"/>
              <a:gd name="connsiteY29" fmla="*/ 82105 h 128977"/>
              <a:gd name="connsiteX30" fmla="*/ 276700 w 1127766"/>
              <a:gd name="connsiteY30" fmla="*/ 79533 h 128977"/>
              <a:gd name="connsiteX31" fmla="*/ 282035 w 1127766"/>
              <a:gd name="connsiteY31" fmla="*/ 78581 h 128977"/>
              <a:gd name="connsiteX32" fmla="*/ 364331 w 1127766"/>
              <a:gd name="connsiteY32" fmla="*/ 68675 h 128977"/>
              <a:gd name="connsiteX33" fmla="*/ 356996 w 1127766"/>
              <a:gd name="connsiteY33" fmla="*/ 69438 h 128977"/>
              <a:gd name="connsiteX34" fmla="*/ 352043 w 1127766"/>
              <a:gd name="connsiteY34" fmla="*/ 71819 h 128977"/>
              <a:gd name="connsiteX35" fmla="*/ 349186 w 1127766"/>
              <a:gd name="connsiteY35" fmla="*/ 75343 h 128977"/>
              <a:gd name="connsiteX36" fmla="*/ 348233 w 1127766"/>
              <a:gd name="connsiteY36" fmla="*/ 79915 h 128977"/>
              <a:gd name="connsiteX37" fmla="*/ 350900 w 1127766"/>
              <a:gd name="connsiteY37" fmla="*/ 86011 h 128977"/>
              <a:gd name="connsiteX38" fmla="*/ 358901 w 1127766"/>
              <a:gd name="connsiteY38" fmla="*/ 88488 h 128977"/>
              <a:gd name="connsiteX39" fmla="*/ 364140 w 1127766"/>
              <a:gd name="connsiteY39" fmla="*/ 87821 h 128977"/>
              <a:gd name="connsiteX40" fmla="*/ 368426 w 1127766"/>
              <a:gd name="connsiteY40" fmla="*/ 86107 h 128977"/>
              <a:gd name="connsiteX41" fmla="*/ 371665 w 1127766"/>
              <a:gd name="connsiteY41" fmla="*/ 83630 h 128977"/>
              <a:gd name="connsiteX42" fmla="*/ 373856 w 1127766"/>
              <a:gd name="connsiteY42" fmla="*/ 80963 h 128977"/>
              <a:gd name="connsiteX43" fmla="*/ 373856 w 1127766"/>
              <a:gd name="connsiteY43" fmla="*/ 68675 h 128977"/>
              <a:gd name="connsiteX44" fmla="*/ 761047 w 1127766"/>
              <a:gd name="connsiteY44" fmla="*/ 45148 h 128977"/>
              <a:gd name="connsiteX45" fmla="*/ 756285 w 1127766"/>
              <a:gd name="connsiteY45" fmla="*/ 49815 h 128977"/>
              <a:gd name="connsiteX46" fmla="*/ 753522 w 1127766"/>
              <a:gd name="connsiteY46" fmla="*/ 56673 h 128977"/>
              <a:gd name="connsiteX47" fmla="*/ 752760 w 1127766"/>
              <a:gd name="connsiteY47" fmla="*/ 64960 h 128977"/>
              <a:gd name="connsiteX48" fmla="*/ 752760 w 1127766"/>
              <a:gd name="connsiteY48" fmla="*/ 66389 h 128977"/>
              <a:gd name="connsiteX49" fmla="*/ 753522 w 1127766"/>
              <a:gd name="connsiteY49" fmla="*/ 74771 h 128977"/>
              <a:gd name="connsiteX50" fmla="*/ 756285 w 1127766"/>
              <a:gd name="connsiteY50" fmla="*/ 81629 h 128977"/>
              <a:gd name="connsiteX51" fmla="*/ 768191 w 1127766"/>
              <a:gd name="connsiteY51" fmla="*/ 88011 h 128977"/>
              <a:gd name="connsiteX52" fmla="*/ 779811 w 1127766"/>
              <a:gd name="connsiteY52" fmla="*/ 81629 h 128977"/>
              <a:gd name="connsiteX53" fmla="*/ 782478 w 1127766"/>
              <a:gd name="connsiteY53" fmla="*/ 74771 h 128977"/>
              <a:gd name="connsiteX54" fmla="*/ 783336 w 1127766"/>
              <a:gd name="connsiteY54" fmla="*/ 66389 h 128977"/>
              <a:gd name="connsiteX55" fmla="*/ 783336 w 1127766"/>
              <a:gd name="connsiteY55" fmla="*/ 64960 h 128977"/>
              <a:gd name="connsiteX56" fmla="*/ 782478 w 1127766"/>
              <a:gd name="connsiteY56" fmla="*/ 56673 h 128977"/>
              <a:gd name="connsiteX57" fmla="*/ 779811 w 1127766"/>
              <a:gd name="connsiteY57" fmla="*/ 49815 h 128977"/>
              <a:gd name="connsiteX58" fmla="*/ 775049 w 1127766"/>
              <a:gd name="connsiteY58" fmla="*/ 45148 h 128977"/>
              <a:gd name="connsiteX59" fmla="*/ 761047 w 1127766"/>
              <a:gd name="connsiteY59" fmla="*/ 45148 h 128977"/>
              <a:gd name="connsiteX60" fmla="*/ 525780 w 1127766"/>
              <a:gd name="connsiteY60" fmla="*/ 43529 h 128977"/>
              <a:gd name="connsiteX61" fmla="*/ 519017 w 1127766"/>
              <a:gd name="connsiteY61" fmla="*/ 45244 h 128977"/>
              <a:gd name="connsiteX62" fmla="*/ 514254 w 1127766"/>
              <a:gd name="connsiteY62" fmla="*/ 49816 h 128977"/>
              <a:gd name="connsiteX63" fmla="*/ 511492 w 1127766"/>
              <a:gd name="connsiteY63" fmla="*/ 56674 h 128977"/>
              <a:gd name="connsiteX64" fmla="*/ 510540 w 1127766"/>
              <a:gd name="connsiteY64" fmla="*/ 65056 h 128977"/>
              <a:gd name="connsiteX65" fmla="*/ 510540 w 1127766"/>
              <a:gd name="connsiteY65" fmla="*/ 66485 h 128977"/>
              <a:gd name="connsiteX66" fmla="*/ 511492 w 1127766"/>
              <a:gd name="connsiteY66" fmla="*/ 74867 h 128977"/>
              <a:gd name="connsiteX67" fmla="*/ 514159 w 1127766"/>
              <a:gd name="connsiteY67" fmla="*/ 81534 h 128977"/>
              <a:gd name="connsiteX68" fmla="*/ 518922 w 1127766"/>
              <a:gd name="connsiteY68" fmla="*/ 86107 h 128977"/>
              <a:gd name="connsiteX69" fmla="*/ 525589 w 1127766"/>
              <a:gd name="connsiteY69" fmla="*/ 87725 h 128977"/>
              <a:gd name="connsiteX70" fmla="*/ 533590 w 1127766"/>
              <a:gd name="connsiteY70" fmla="*/ 85916 h 128977"/>
              <a:gd name="connsiteX71" fmla="*/ 538543 w 1127766"/>
              <a:gd name="connsiteY71" fmla="*/ 80772 h 128977"/>
              <a:gd name="connsiteX72" fmla="*/ 538543 w 1127766"/>
              <a:gd name="connsiteY72" fmla="*/ 50482 h 128977"/>
              <a:gd name="connsiteX73" fmla="*/ 533590 w 1127766"/>
              <a:gd name="connsiteY73" fmla="*/ 45339 h 128977"/>
              <a:gd name="connsiteX74" fmla="*/ 525780 w 1127766"/>
              <a:gd name="connsiteY74" fmla="*/ 43529 h 128977"/>
              <a:gd name="connsiteX75" fmla="*/ 1011650 w 1127766"/>
              <a:gd name="connsiteY75" fmla="*/ 43433 h 128977"/>
              <a:gd name="connsiteX76" fmla="*/ 1004697 w 1127766"/>
              <a:gd name="connsiteY76" fmla="*/ 45148 h 128977"/>
              <a:gd name="connsiteX77" fmla="*/ 999934 w 1127766"/>
              <a:gd name="connsiteY77" fmla="*/ 49815 h 128977"/>
              <a:gd name="connsiteX78" fmla="*/ 997172 w 1127766"/>
              <a:gd name="connsiteY78" fmla="*/ 56673 h 128977"/>
              <a:gd name="connsiteX79" fmla="*/ 996315 w 1127766"/>
              <a:gd name="connsiteY79" fmla="*/ 64960 h 128977"/>
              <a:gd name="connsiteX80" fmla="*/ 996315 w 1127766"/>
              <a:gd name="connsiteY80" fmla="*/ 66389 h 128977"/>
              <a:gd name="connsiteX81" fmla="*/ 997172 w 1127766"/>
              <a:gd name="connsiteY81" fmla="*/ 74771 h 128977"/>
              <a:gd name="connsiteX82" fmla="*/ 999934 w 1127766"/>
              <a:gd name="connsiteY82" fmla="*/ 81629 h 128977"/>
              <a:gd name="connsiteX83" fmla="*/ 1004697 w 1127766"/>
              <a:gd name="connsiteY83" fmla="*/ 86296 h 128977"/>
              <a:gd name="connsiteX84" fmla="*/ 1011745 w 1127766"/>
              <a:gd name="connsiteY84" fmla="*/ 88011 h 128977"/>
              <a:gd name="connsiteX85" fmla="*/ 1023461 w 1127766"/>
              <a:gd name="connsiteY85" fmla="*/ 81629 h 128977"/>
              <a:gd name="connsiteX86" fmla="*/ 1026128 w 1127766"/>
              <a:gd name="connsiteY86" fmla="*/ 74771 h 128977"/>
              <a:gd name="connsiteX87" fmla="*/ 1026985 w 1127766"/>
              <a:gd name="connsiteY87" fmla="*/ 66389 h 128977"/>
              <a:gd name="connsiteX88" fmla="*/ 1026985 w 1127766"/>
              <a:gd name="connsiteY88" fmla="*/ 64960 h 128977"/>
              <a:gd name="connsiteX89" fmla="*/ 1026128 w 1127766"/>
              <a:gd name="connsiteY89" fmla="*/ 56673 h 128977"/>
              <a:gd name="connsiteX90" fmla="*/ 1023461 w 1127766"/>
              <a:gd name="connsiteY90" fmla="*/ 49815 h 128977"/>
              <a:gd name="connsiteX91" fmla="*/ 1018699 w 1127766"/>
              <a:gd name="connsiteY91" fmla="*/ 45148 h 128977"/>
              <a:gd name="connsiteX92" fmla="*/ 1011650 w 1127766"/>
              <a:gd name="connsiteY92" fmla="*/ 43433 h 128977"/>
              <a:gd name="connsiteX93" fmla="*/ 607504 w 1127766"/>
              <a:gd name="connsiteY93" fmla="*/ 43433 h 128977"/>
              <a:gd name="connsiteX94" fmla="*/ 601884 w 1127766"/>
              <a:gd name="connsiteY94" fmla="*/ 44576 h 128977"/>
              <a:gd name="connsiteX95" fmla="*/ 597312 w 1127766"/>
              <a:gd name="connsiteY95" fmla="*/ 47720 h 128977"/>
              <a:gd name="connsiteX96" fmla="*/ 594073 w 1127766"/>
              <a:gd name="connsiteY96" fmla="*/ 52578 h 128977"/>
              <a:gd name="connsiteX97" fmla="*/ 592073 w 1127766"/>
              <a:gd name="connsiteY97" fmla="*/ 58864 h 128977"/>
              <a:gd name="connsiteX98" fmla="*/ 622172 w 1127766"/>
              <a:gd name="connsiteY98" fmla="*/ 58864 h 128977"/>
              <a:gd name="connsiteX99" fmla="*/ 622172 w 1127766"/>
              <a:gd name="connsiteY99" fmla="*/ 57436 h 128977"/>
              <a:gd name="connsiteX100" fmla="*/ 621029 w 1127766"/>
              <a:gd name="connsiteY100" fmla="*/ 52006 h 128977"/>
              <a:gd name="connsiteX101" fmla="*/ 618267 w 1127766"/>
              <a:gd name="connsiteY101" fmla="*/ 47530 h 128977"/>
              <a:gd name="connsiteX102" fmla="*/ 613695 w 1127766"/>
              <a:gd name="connsiteY102" fmla="*/ 44576 h 128977"/>
              <a:gd name="connsiteX103" fmla="*/ 607504 w 1127766"/>
              <a:gd name="connsiteY103" fmla="*/ 43433 h 128977"/>
              <a:gd name="connsiteX104" fmla="*/ 997363 w 1127766"/>
              <a:gd name="connsiteY104" fmla="*/ 31338 h 128977"/>
              <a:gd name="connsiteX105" fmla="*/ 1025938 w 1127766"/>
              <a:gd name="connsiteY105" fmla="*/ 31338 h 128977"/>
              <a:gd name="connsiteX106" fmla="*/ 1036606 w 1127766"/>
              <a:gd name="connsiteY106" fmla="*/ 39052 h 128977"/>
              <a:gd name="connsiteX107" fmla="*/ 1043083 w 1127766"/>
              <a:gd name="connsiteY107" fmla="*/ 50577 h 128977"/>
              <a:gd name="connsiteX108" fmla="*/ 1045369 w 1127766"/>
              <a:gd name="connsiteY108" fmla="*/ 64960 h 128977"/>
              <a:gd name="connsiteX109" fmla="*/ 1045369 w 1127766"/>
              <a:gd name="connsiteY109" fmla="*/ 66389 h 128977"/>
              <a:gd name="connsiteX110" fmla="*/ 1043083 w 1127766"/>
              <a:gd name="connsiteY110" fmla="*/ 80867 h 128977"/>
              <a:gd name="connsiteX111" fmla="*/ 1036606 w 1127766"/>
              <a:gd name="connsiteY111" fmla="*/ 92392 h 128977"/>
              <a:gd name="connsiteX112" fmla="*/ 1026033 w 1127766"/>
              <a:gd name="connsiteY112" fmla="*/ 99917 h 128977"/>
              <a:gd name="connsiteX113" fmla="*/ 997458 w 1127766"/>
              <a:gd name="connsiteY113" fmla="*/ 99917 h 128977"/>
              <a:gd name="connsiteX114" fmla="*/ 986790 w 1127766"/>
              <a:gd name="connsiteY114" fmla="*/ 92392 h 128977"/>
              <a:gd name="connsiteX115" fmla="*/ 980218 w 1127766"/>
              <a:gd name="connsiteY115" fmla="*/ 80867 h 128977"/>
              <a:gd name="connsiteX116" fmla="*/ 978027 w 1127766"/>
              <a:gd name="connsiteY116" fmla="*/ 66389 h 128977"/>
              <a:gd name="connsiteX117" fmla="*/ 978027 w 1127766"/>
              <a:gd name="connsiteY117" fmla="*/ 64960 h 128977"/>
              <a:gd name="connsiteX118" fmla="*/ 980218 w 1127766"/>
              <a:gd name="connsiteY118" fmla="*/ 50577 h 128977"/>
              <a:gd name="connsiteX119" fmla="*/ 986790 w 1127766"/>
              <a:gd name="connsiteY119" fmla="*/ 39052 h 128977"/>
              <a:gd name="connsiteX120" fmla="*/ 997363 w 1127766"/>
              <a:gd name="connsiteY120" fmla="*/ 31338 h 128977"/>
              <a:gd name="connsiteX121" fmla="*/ 593883 w 1127766"/>
              <a:gd name="connsiteY121" fmla="*/ 31338 h 128977"/>
              <a:gd name="connsiteX122" fmla="*/ 621410 w 1127766"/>
              <a:gd name="connsiteY122" fmla="*/ 31338 h 128977"/>
              <a:gd name="connsiteX123" fmla="*/ 631697 w 1127766"/>
              <a:gd name="connsiteY123" fmla="*/ 38481 h 128977"/>
              <a:gd name="connsiteX124" fmla="*/ 637984 w 1127766"/>
              <a:gd name="connsiteY124" fmla="*/ 49625 h 128977"/>
              <a:gd name="connsiteX125" fmla="*/ 640174 w 1127766"/>
              <a:gd name="connsiteY125" fmla="*/ 64008 h 128977"/>
              <a:gd name="connsiteX126" fmla="*/ 640174 w 1127766"/>
              <a:gd name="connsiteY126" fmla="*/ 71723 h 128977"/>
              <a:gd name="connsiteX127" fmla="*/ 591502 w 1127766"/>
              <a:gd name="connsiteY127" fmla="*/ 71723 h 128977"/>
              <a:gd name="connsiteX128" fmla="*/ 593597 w 1127766"/>
              <a:gd name="connsiteY128" fmla="*/ 78390 h 128977"/>
              <a:gd name="connsiteX129" fmla="*/ 597788 w 1127766"/>
              <a:gd name="connsiteY129" fmla="*/ 83534 h 128977"/>
              <a:gd name="connsiteX130" fmla="*/ 603503 w 1127766"/>
              <a:gd name="connsiteY130" fmla="*/ 86963 h 128977"/>
              <a:gd name="connsiteX131" fmla="*/ 610552 w 1127766"/>
              <a:gd name="connsiteY131" fmla="*/ 88106 h 128977"/>
              <a:gd name="connsiteX132" fmla="*/ 615886 w 1127766"/>
              <a:gd name="connsiteY132" fmla="*/ 88106 h 128977"/>
              <a:gd name="connsiteX133" fmla="*/ 621029 w 1127766"/>
              <a:gd name="connsiteY133" fmla="*/ 86486 h 128977"/>
              <a:gd name="connsiteX134" fmla="*/ 625601 w 1127766"/>
              <a:gd name="connsiteY134" fmla="*/ 84010 h 128977"/>
              <a:gd name="connsiteX135" fmla="*/ 629316 w 1127766"/>
              <a:gd name="connsiteY135" fmla="*/ 80390 h 128977"/>
              <a:gd name="connsiteX136" fmla="*/ 638841 w 1127766"/>
              <a:gd name="connsiteY136" fmla="*/ 89915 h 128977"/>
              <a:gd name="connsiteX137" fmla="*/ 634364 w 1127766"/>
              <a:gd name="connsiteY137" fmla="*/ 94678 h 128977"/>
              <a:gd name="connsiteX138" fmla="*/ 627887 w 1127766"/>
              <a:gd name="connsiteY138" fmla="*/ 98869 h 128977"/>
              <a:gd name="connsiteX139" fmla="*/ 619696 w 1127766"/>
              <a:gd name="connsiteY139" fmla="*/ 101822 h 128977"/>
              <a:gd name="connsiteX140" fmla="*/ 609694 w 1127766"/>
              <a:gd name="connsiteY140" fmla="*/ 102680 h 128977"/>
              <a:gd name="connsiteX141" fmla="*/ 594740 w 1127766"/>
              <a:gd name="connsiteY141" fmla="*/ 99917 h 128977"/>
              <a:gd name="connsiteX142" fmla="*/ 583215 w 1127766"/>
              <a:gd name="connsiteY142" fmla="*/ 92583 h 128977"/>
              <a:gd name="connsiteX143" fmla="*/ 575785 w 1127766"/>
              <a:gd name="connsiteY143" fmla="*/ 81629 h 128977"/>
              <a:gd name="connsiteX144" fmla="*/ 573214 w 1127766"/>
              <a:gd name="connsiteY144" fmla="*/ 68104 h 128977"/>
              <a:gd name="connsiteX145" fmla="*/ 573214 w 1127766"/>
              <a:gd name="connsiteY145" fmla="*/ 65532 h 128977"/>
              <a:gd name="connsiteX146" fmla="*/ 575785 w 1127766"/>
              <a:gd name="connsiteY146" fmla="*/ 50577 h 128977"/>
              <a:gd name="connsiteX147" fmla="*/ 582929 w 1127766"/>
              <a:gd name="connsiteY147" fmla="*/ 38861 h 128977"/>
              <a:gd name="connsiteX148" fmla="*/ 593883 w 1127766"/>
              <a:gd name="connsiteY148" fmla="*/ 31338 h 128977"/>
              <a:gd name="connsiteX149" fmla="*/ 162115 w 1127766"/>
              <a:gd name="connsiteY149" fmla="*/ 29908 h 128977"/>
              <a:gd name="connsiteX150" fmla="*/ 178879 w 1127766"/>
              <a:gd name="connsiteY150" fmla="*/ 29908 h 128977"/>
              <a:gd name="connsiteX151" fmla="*/ 185070 w 1127766"/>
              <a:gd name="connsiteY151" fmla="*/ 79152 h 128977"/>
              <a:gd name="connsiteX152" fmla="*/ 194595 w 1127766"/>
              <a:gd name="connsiteY152" fmla="*/ 29908 h 128977"/>
              <a:gd name="connsiteX153" fmla="*/ 206787 w 1127766"/>
              <a:gd name="connsiteY153" fmla="*/ 29908 h 128977"/>
              <a:gd name="connsiteX154" fmla="*/ 215360 w 1127766"/>
              <a:gd name="connsiteY154" fmla="*/ 78962 h 128977"/>
              <a:gd name="connsiteX155" fmla="*/ 221551 w 1127766"/>
              <a:gd name="connsiteY155" fmla="*/ 29908 h 128977"/>
              <a:gd name="connsiteX156" fmla="*/ 238315 w 1127766"/>
              <a:gd name="connsiteY156" fmla="*/ 29908 h 128977"/>
              <a:gd name="connsiteX157" fmla="*/ 225552 w 1127766"/>
              <a:gd name="connsiteY157" fmla="*/ 101346 h 128977"/>
              <a:gd name="connsiteX158" fmla="*/ 209454 w 1127766"/>
              <a:gd name="connsiteY158" fmla="*/ 101346 h 128977"/>
              <a:gd name="connsiteX159" fmla="*/ 199929 w 1127766"/>
              <a:gd name="connsiteY159" fmla="*/ 55911 h 128977"/>
              <a:gd name="connsiteX160" fmla="*/ 190404 w 1127766"/>
              <a:gd name="connsiteY160" fmla="*/ 101346 h 128977"/>
              <a:gd name="connsiteX161" fmla="*/ 174974 w 1127766"/>
              <a:gd name="connsiteY161" fmla="*/ 101346 h 128977"/>
              <a:gd name="connsiteX162" fmla="*/ 81057 w 1127766"/>
              <a:gd name="connsiteY162" fmla="*/ 29908 h 128977"/>
              <a:gd name="connsiteX163" fmla="*/ 97821 w 1127766"/>
              <a:gd name="connsiteY163" fmla="*/ 29908 h 128977"/>
              <a:gd name="connsiteX164" fmla="*/ 104012 w 1127766"/>
              <a:gd name="connsiteY164" fmla="*/ 79152 h 128977"/>
              <a:gd name="connsiteX165" fmla="*/ 112966 w 1127766"/>
              <a:gd name="connsiteY165" fmla="*/ 29908 h 128977"/>
              <a:gd name="connsiteX166" fmla="*/ 125253 w 1127766"/>
              <a:gd name="connsiteY166" fmla="*/ 29908 h 128977"/>
              <a:gd name="connsiteX167" fmla="*/ 134302 w 1127766"/>
              <a:gd name="connsiteY167" fmla="*/ 78962 h 128977"/>
              <a:gd name="connsiteX168" fmla="*/ 140493 w 1127766"/>
              <a:gd name="connsiteY168" fmla="*/ 29908 h 128977"/>
              <a:gd name="connsiteX169" fmla="*/ 157352 w 1127766"/>
              <a:gd name="connsiteY169" fmla="*/ 29908 h 128977"/>
              <a:gd name="connsiteX170" fmla="*/ 144589 w 1127766"/>
              <a:gd name="connsiteY170" fmla="*/ 101346 h 128977"/>
              <a:gd name="connsiteX171" fmla="*/ 128396 w 1127766"/>
              <a:gd name="connsiteY171" fmla="*/ 101346 h 128977"/>
              <a:gd name="connsiteX172" fmla="*/ 118871 w 1127766"/>
              <a:gd name="connsiteY172" fmla="*/ 55911 h 128977"/>
              <a:gd name="connsiteX173" fmla="*/ 109346 w 1127766"/>
              <a:gd name="connsiteY173" fmla="*/ 101346 h 128977"/>
              <a:gd name="connsiteX174" fmla="*/ 93821 w 1127766"/>
              <a:gd name="connsiteY174" fmla="*/ 101346 h 128977"/>
              <a:gd name="connsiteX175" fmla="*/ 0 w 1127766"/>
              <a:gd name="connsiteY175" fmla="*/ 29908 h 128977"/>
              <a:gd name="connsiteX176" fmla="*/ 16764 w 1127766"/>
              <a:gd name="connsiteY176" fmla="*/ 29908 h 128977"/>
              <a:gd name="connsiteX177" fmla="*/ 22955 w 1127766"/>
              <a:gd name="connsiteY177" fmla="*/ 79152 h 128977"/>
              <a:gd name="connsiteX178" fmla="*/ 31909 w 1127766"/>
              <a:gd name="connsiteY178" fmla="*/ 29908 h 128977"/>
              <a:gd name="connsiteX179" fmla="*/ 44196 w 1127766"/>
              <a:gd name="connsiteY179" fmla="*/ 29908 h 128977"/>
              <a:gd name="connsiteX180" fmla="*/ 53150 w 1127766"/>
              <a:gd name="connsiteY180" fmla="*/ 78962 h 128977"/>
              <a:gd name="connsiteX181" fmla="*/ 59341 w 1127766"/>
              <a:gd name="connsiteY181" fmla="*/ 29908 h 128977"/>
              <a:gd name="connsiteX182" fmla="*/ 76200 w 1127766"/>
              <a:gd name="connsiteY182" fmla="*/ 29908 h 128977"/>
              <a:gd name="connsiteX183" fmla="*/ 63341 w 1127766"/>
              <a:gd name="connsiteY183" fmla="*/ 101346 h 128977"/>
              <a:gd name="connsiteX184" fmla="*/ 47244 w 1127766"/>
              <a:gd name="connsiteY184" fmla="*/ 101346 h 128977"/>
              <a:gd name="connsiteX185" fmla="*/ 37719 w 1127766"/>
              <a:gd name="connsiteY185" fmla="*/ 55911 h 128977"/>
              <a:gd name="connsiteX186" fmla="*/ 28670 w 1127766"/>
              <a:gd name="connsiteY186" fmla="*/ 101346 h 128977"/>
              <a:gd name="connsiteX187" fmla="*/ 12764 w 1127766"/>
              <a:gd name="connsiteY187" fmla="*/ 101346 h 128977"/>
              <a:gd name="connsiteX188" fmla="*/ 1087945 w 1127766"/>
              <a:gd name="connsiteY188" fmla="*/ 28575 h 128977"/>
              <a:gd name="connsiteX189" fmla="*/ 1099184 w 1127766"/>
              <a:gd name="connsiteY189" fmla="*/ 36194 h 128977"/>
              <a:gd name="connsiteX190" fmla="*/ 1104613 w 1127766"/>
              <a:gd name="connsiteY190" fmla="*/ 30670 h 128977"/>
              <a:gd name="connsiteX191" fmla="*/ 1112519 w 1127766"/>
              <a:gd name="connsiteY191" fmla="*/ 28575 h 128977"/>
              <a:gd name="connsiteX192" fmla="*/ 1118520 w 1127766"/>
              <a:gd name="connsiteY192" fmla="*/ 29813 h 128977"/>
              <a:gd name="connsiteX193" fmla="*/ 1123378 w 1127766"/>
              <a:gd name="connsiteY193" fmla="*/ 33623 h 128977"/>
              <a:gd name="connsiteX194" fmla="*/ 1126616 w 1127766"/>
              <a:gd name="connsiteY194" fmla="*/ 40290 h 128977"/>
              <a:gd name="connsiteX195" fmla="*/ 1127759 w 1127766"/>
              <a:gd name="connsiteY195" fmla="*/ 50387 h 128977"/>
              <a:gd name="connsiteX196" fmla="*/ 1127759 w 1127766"/>
              <a:gd name="connsiteY196" fmla="*/ 101346 h 128977"/>
              <a:gd name="connsiteX197" fmla="*/ 1111090 w 1127766"/>
              <a:gd name="connsiteY197" fmla="*/ 101346 h 128977"/>
              <a:gd name="connsiteX198" fmla="*/ 1111090 w 1127766"/>
              <a:gd name="connsiteY198" fmla="*/ 50292 h 128977"/>
              <a:gd name="connsiteX199" fmla="*/ 1110614 w 1127766"/>
              <a:gd name="connsiteY199" fmla="*/ 46957 h 128977"/>
              <a:gd name="connsiteX200" fmla="*/ 1109471 w 1127766"/>
              <a:gd name="connsiteY200" fmla="*/ 44862 h 128977"/>
              <a:gd name="connsiteX201" fmla="*/ 1107852 w 1127766"/>
              <a:gd name="connsiteY201" fmla="*/ 43815 h 128977"/>
              <a:gd name="connsiteX202" fmla="*/ 1105852 w 1127766"/>
              <a:gd name="connsiteY202" fmla="*/ 43815 h 128977"/>
              <a:gd name="connsiteX203" fmla="*/ 1102613 w 1127766"/>
              <a:gd name="connsiteY203" fmla="*/ 44671 h 128977"/>
              <a:gd name="connsiteX204" fmla="*/ 1100613 w 1127766"/>
              <a:gd name="connsiteY204" fmla="*/ 47148 h 128977"/>
              <a:gd name="connsiteX205" fmla="*/ 1100613 w 1127766"/>
              <a:gd name="connsiteY205" fmla="*/ 101632 h 128977"/>
              <a:gd name="connsiteX206" fmla="*/ 1084420 w 1127766"/>
              <a:gd name="connsiteY206" fmla="*/ 101632 h 128977"/>
              <a:gd name="connsiteX207" fmla="*/ 1084420 w 1127766"/>
              <a:gd name="connsiteY207" fmla="*/ 50577 h 128977"/>
              <a:gd name="connsiteX208" fmla="*/ 1084420 w 1127766"/>
              <a:gd name="connsiteY208" fmla="*/ 47148 h 128977"/>
              <a:gd name="connsiteX209" fmla="*/ 1083277 w 1127766"/>
              <a:gd name="connsiteY209" fmla="*/ 45148 h 128977"/>
              <a:gd name="connsiteX210" fmla="*/ 1081753 w 1127766"/>
              <a:gd name="connsiteY210" fmla="*/ 44101 h 128977"/>
              <a:gd name="connsiteX211" fmla="*/ 1079753 w 1127766"/>
              <a:gd name="connsiteY211" fmla="*/ 44101 h 128977"/>
              <a:gd name="connsiteX212" fmla="*/ 1076324 w 1127766"/>
              <a:gd name="connsiteY212" fmla="*/ 45244 h 128977"/>
              <a:gd name="connsiteX213" fmla="*/ 1074324 w 1127766"/>
              <a:gd name="connsiteY213" fmla="*/ 48482 h 128977"/>
              <a:gd name="connsiteX214" fmla="*/ 1074324 w 1127766"/>
              <a:gd name="connsiteY214" fmla="*/ 101917 h 128977"/>
              <a:gd name="connsiteX215" fmla="*/ 1057274 w 1127766"/>
              <a:gd name="connsiteY215" fmla="*/ 101917 h 128977"/>
              <a:gd name="connsiteX216" fmla="*/ 1057274 w 1127766"/>
              <a:gd name="connsiteY216" fmla="*/ 30479 h 128977"/>
              <a:gd name="connsiteX217" fmla="*/ 1072990 w 1127766"/>
              <a:gd name="connsiteY217" fmla="*/ 29908 h 128977"/>
              <a:gd name="connsiteX218" fmla="*/ 1073562 w 1127766"/>
              <a:gd name="connsiteY218" fmla="*/ 38575 h 128977"/>
              <a:gd name="connsiteX219" fmla="*/ 1079182 w 1127766"/>
              <a:gd name="connsiteY219" fmla="*/ 31242 h 128977"/>
              <a:gd name="connsiteX220" fmla="*/ 1087945 w 1127766"/>
              <a:gd name="connsiteY220" fmla="*/ 28575 h 128977"/>
              <a:gd name="connsiteX221" fmla="*/ 931449 w 1127766"/>
              <a:gd name="connsiteY221" fmla="*/ 28575 h 128977"/>
              <a:gd name="connsiteX222" fmla="*/ 943641 w 1127766"/>
              <a:gd name="connsiteY222" fmla="*/ 30575 h 128977"/>
              <a:gd name="connsiteX223" fmla="*/ 953166 w 1127766"/>
              <a:gd name="connsiteY223" fmla="*/ 36194 h 128977"/>
              <a:gd name="connsiteX224" fmla="*/ 959453 w 1127766"/>
              <a:gd name="connsiteY224" fmla="*/ 44862 h 128977"/>
              <a:gd name="connsiteX225" fmla="*/ 961644 w 1127766"/>
              <a:gd name="connsiteY225" fmla="*/ 56293 h 128977"/>
              <a:gd name="connsiteX226" fmla="*/ 943927 w 1127766"/>
              <a:gd name="connsiteY226" fmla="*/ 56293 h 128977"/>
              <a:gd name="connsiteX227" fmla="*/ 943165 w 1127766"/>
              <a:gd name="connsiteY227" fmla="*/ 51340 h 128977"/>
              <a:gd name="connsiteX228" fmla="*/ 940403 w 1127766"/>
              <a:gd name="connsiteY228" fmla="*/ 47243 h 128977"/>
              <a:gd name="connsiteX229" fmla="*/ 936116 w 1127766"/>
              <a:gd name="connsiteY229" fmla="*/ 44482 h 128977"/>
              <a:gd name="connsiteX230" fmla="*/ 930687 w 1127766"/>
              <a:gd name="connsiteY230" fmla="*/ 43433 h 128977"/>
              <a:gd name="connsiteX231" fmla="*/ 923448 w 1127766"/>
              <a:gd name="connsiteY231" fmla="*/ 45244 h 128977"/>
              <a:gd name="connsiteX232" fmla="*/ 918972 w 1127766"/>
              <a:gd name="connsiteY232" fmla="*/ 50006 h 128977"/>
              <a:gd name="connsiteX233" fmla="*/ 916590 w 1127766"/>
              <a:gd name="connsiteY233" fmla="*/ 56768 h 128977"/>
              <a:gd name="connsiteX234" fmla="*/ 915924 w 1127766"/>
              <a:gd name="connsiteY234" fmla="*/ 64675 h 128977"/>
              <a:gd name="connsiteX235" fmla="*/ 915924 w 1127766"/>
              <a:gd name="connsiteY235" fmla="*/ 66675 h 128977"/>
              <a:gd name="connsiteX236" fmla="*/ 916590 w 1127766"/>
              <a:gd name="connsiteY236" fmla="*/ 74676 h 128977"/>
              <a:gd name="connsiteX237" fmla="*/ 918876 w 1127766"/>
              <a:gd name="connsiteY237" fmla="*/ 81533 h 128977"/>
              <a:gd name="connsiteX238" fmla="*/ 930782 w 1127766"/>
              <a:gd name="connsiteY238" fmla="*/ 88011 h 128977"/>
              <a:gd name="connsiteX239" fmla="*/ 931068 w 1127766"/>
              <a:gd name="connsiteY239" fmla="*/ 88011 h 128977"/>
              <a:gd name="connsiteX240" fmla="*/ 936212 w 1127766"/>
              <a:gd name="connsiteY240" fmla="*/ 87249 h 128977"/>
              <a:gd name="connsiteX241" fmla="*/ 940498 w 1127766"/>
              <a:gd name="connsiteY241" fmla="*/ 84963 h 128977"/>
              <a:gd name="connsiteX242" fmla="*/ 943356 w 1127766"/>
              <a:gd name="connsiteY242" fmla="*/ 81438 h 128977"/>
              <a:gd name="connsiteX243" fmla="*/ 944213 w 1127766"/>
              <a:gd name="connsiteY243" fmla="*/ 76866 h 128977"/>
              <a:gd name="connsiteX244" fmla="*/ 961548 w 1127766"/>
              <a:gd name="connsiteY244" fmla="*/ 76866 h 128977"/>
              <a:gd name="connsiteX245" fmla="*/ 959262 w 1127766"/>
              <a:gd name="connsiteY245" fmla="*/ 87249 h 128977"/>
              <a:gd name="connsiteX246" fmla="*/ 952690 w 1127766"/>
              <a:gd name="connsiteY246" fmla="*/ 95345 h 128977"/>
              <a:gd name="connsiteX247" fmla="*/ 943165 w 1127766"/>
              <a:gd name="connsiteY247" fmla="*/ 100774 h 128977"/>
              <a:gd name="connsiteX248" fmla="*/ 931545 w 1127766"/>
              <a:gd name="connsiteY248" fmla="*/ 102680 h 128977"/>
              <a:gd name="connsiteX249" fmla="*/ 916971 w 1127766"/>
              <a:gd name="connsiteY249" fmla="*/ 99917 h 128977"/>
              <a:gd name="connsiteX250" fmla="*/ 906494 w 1127766"/>
              <a:gd name="connsiteY250" fmla="*/ 92201 h 128977"/>
              <a:gd name="connsiteX251" fmla="*/ 900207 w 1127766"/>
              <a:gd name="connsiteY251" fmla="*/ 80772 h 128977"/>
              <a:gd name="connsiteX252" fmla="*/ 898016 w 1127766"/>
              <a:gd name="connsiteY252" fmla="*/ 66675 h 128977"/>
              <a:gd name="connsiteX253" fmla="*/ 898016 w 1127766"/>
              <a:gd name="connsiteY253" fmla="*/ 64675 h 128977"/>
              <a:gd name="connsiteX254" fmla="*/ 900112 w 1127766"/>
              <a:gd name="connsiteY254" fmla="*/ 50577 h 128977"/>
              <a:gd name="connsiteX255" fmla="*/ 906494 w 1127766"/>
              <a:gd name="connsiteY255" fmla="*/ 39147 h 128977"/>
              <a:gd name="connsiteX256" fmla="*/ 916971 w 1127766"/>
              <a:gd name="connsiteY256" fmla="*/ 31432 h 128977"/>
              <a:gd name="connsiteX257" fmla="*/ 931449 w 1127766"/>
              <a:gd name="connsiteY257" fmla="*/ 28575 h 128977"/>
              <a:gd name="connsiteX258" fmla="*/ 768000 w 1127766"/>
              <a:gd name="connsiteY258" fmla="*/ 28575 h 128977"/>
              <a:gd name="connsiteX259" fmla="*/ 782288 w 1127766"/>
              <a:gd name="connsiteY259" fmla="*/ 31337 h 128977"/>
              <a:gd name="connsiteX260" fmla="*/ 792956 w 1127766"/>
              <a:gd name="connsiteY260" fmla="*/ 39052 h 128977"/>
              <a:gd name="connsiteX261" fmla="*/ 799528 w 1127766"/>
              <a:gd name="connsiteY261" fmla="*/ 50577 h 128977"/>
              <a:gd name="connsiteX262" fmla="*/ 801719 w 1127766"/>
              <a:gd name="connsiteY262" fmla="*/ 64960 h 128977"/>
              <a:gd name="connsiteX263" fmla="*/ 801719 w 1127766"/>
              <a:gd name="connsiteY263" fmla="*/ 66389 h 128977"/>
              <a:gd name="connsiteX264" fmla="*/ 799528 w 1127766"/>
              <a:gd name="connsiteY264" fmla="*/ 80867 h 128977"/>
              <a:gd name="connsiteX265" fmla="*/ 792956 w 1127766"/>
              <a:gd name="connsiteY265" fmla="*/ 92392 h 128977"/>
              <a:gd name="connsiteX266" fmla="*/ 782383 w 1127766"/>
              <a:gd name="connsiteY266" fmla="*/ 99917 h 128977"/>
              <a:gd name="connsiteX267" fmla="*/ 768191 w 1127766"/>
              <a:gd name="connsiteY267" fmla="*/ 102680 h 128977"/>
              <a:gd name="connsiteX268" fmla="*/ 753808 w 1127766"/>
              <a:gd name="connsiteY268" fmla="*/ 99917 h 128977"/>
              <a:gd name="connsiteX269" fmla="*/ 743140 w 1127766"/>
              <a:gd name="connsiteY269" fmla="*/ 92392 h 128977"/>
              <a:gd name="connsiteX270" fmla="*/ 736663 w 1127766"/>
              <a:gd name="connsiteY270" fmla="*/ 80867 h 128977"/>
              <a:gd name="connsiteX271" fmla="*/ 734377 w 1127766"/>
              <a:gd name="connsiteY271" fmla="*/ 66389 h 128977"/>
              <a:gd name="connsiteX272" fmla="*/ 734377 w 1127766"/>
              <a:gd name="connsiteY272" fmla="*/ 64960 h 128977"/>
              <a:gd name="connsiteX273" fmla="*/ 736663 w 1127766"/>
              <a:gd name="connsiteY273" fmla="*/ 50577 h 128977"/>
              <a:gd name="connsiteX274" fmla="*/ 743140 w 1127766"/>
              <a:gd name="connsiteY274" fmla="*/ 39052 h 128977"/>
              <a:gd name="connsiteX275" fmla="*/ 753713 w 1127766"/>
              <a:gd name="connsiteY275" fmla="*/ 31337 h 128977"/>
              <a:gd name="connsiteX276" fmla="*/ 768000 w 1127766"/>
              <a:gd name="connsiteY276" fmla="*/ 28575 h 128977"/>
              <a:gd name="connsiteX277" fmla="*/ 688181 w 1127766"/>
              <a:gd name="connsiteY277" fmla="*/ 28575 h 128977"/>
              <a:gd name="connsiteX278" fmla="*/ 700373 w 1127766"/>
              <a:gd name="connsiteY278" fmla="*/ 30575 h 128977"/>
              <a:gd name="connsiteX279" fmla="*/ 709898 w 1127766"/>
              <a:gd name="connsiteY279" fmla="*/ 36194 h 128977"/>
              <a:gd name="connsiteX280" fmla="*/ 716280 w 1127766"/>
              <a:gd name="connsiteY280" fmla="*/ 44862 h 128977"/>
              <a:gd name="connsiteX281" fmla="*/ 718376 w 1127766"/>
              <a:gd name="connsiteY281" fmla="*/ 56293 h 128977"/>
              <a:gd name="connsiteX282" fmla="*/ 701040 w 1127766"/>
              <a:gd name="connsiteY282" fmla="*/ 56293 h 128977"/>
              <a:gd name="connsiteX283" fmla="*/ 700278 w 1127766"/>
              <a:gd name="connsiteY283" fmla="*/ 51340 h 128977"/>
              <a:gd name="connsiteX284" fmla="*/ 697611 w 1127766"/>
              <a:gd name="connsiteY284" fmla="*/ 47243 h 128977"/>
              <a:gd name="connsiteX285" fmla="*/ 693325 w 1127766"/>
              <a:gd name="connsiteY285" fmla="*/ 44482 h 128977"/>
              <a:gd name="connsiteX286" fmla="*/ 687800 w 1127766"/>
              <a:gd name="connsiteY286" fmla="*/ 43433 h 128977"/>
              <a:gd name="connsiteX287" fmla="*/ 680656 w 1127766"/>
              <a:gd name="connsiteY287" fmla="*/ 45244 h 128977"/>
              <a:gd name="connsiteX288" fmla="*/ 676085 w 1127766"/>
              <a:gd name="connsiteY288" fmla="*/ 50006 h 128977"/>
              <a:gd name="connsiteX289" fmla="*/ 673703 w 1127766"/>
              <a:gd name="connsiteY289" fmla="*/ 56768 h 128977"/>
              <a:gd name="connsiteX290" fmla="*/ 673036 w 1127766"/>
              <a:gd name="connsiteY290" fmla="*/ 64675 h 128977"/>
              <a:gd name="connsiteX291" fmla="*/ 673036 w 1127766"/>
              <a:gd name="connsiteY291" fmla="*/ 66675 h 128977"/>
              <a:gd name="connsiteX292" fmla="*/ 673703 w 1127766"/>
              <a:gd name="connsiteY292" fmla="*/ 74676 h 128977"/>
              <a:gd name="connsiteX293" fmla="*/ 675989 w 1127766"/>
              <a:gd name="connsiteY293" fmla="*/ 81533 h 128977"/>
              <a:gd name="connsiteX294" fmla="*/ 687875 w 1127766"/>
              <a:gd name="connsiteY294" fmla="*/ 88000 h 128977"/>
              <a:gd name="connsiteX295" fmla="*/ 687800 w 1127766"/>
              <a:gd name="connsiteY295" fmla="*/ 88011 h 128977"/>
              <a:gd name="connsiteX296" fmla="*/ 687895 w 1127766"/>
              <a:gd name="connsiteY296" fmla="*/ 88011 h 128977"/>
              <a:gd name="connsiteX297" fmla="*/ 687875 w 1127766"/>
              <a:gd name="connsiteY297" fmla="*/ 88000 h 128977"/>
              <a:gd name="connsiteX298" fmla="*/ 692944 w 1127766"/>
              <a:gd name="connsiteY298" fmla="*/ 87249 h 128977"/>
              <a:gd name="connsiteX299" fmla="*/ 697230 w 1127766"/>
              <a:gd name="connsiteY299" fmla="*/ 84963 h 128977"/>
              <a:gd name="connsiteX300" fmla="*/ 700087 w 1127766"/>
              <a:gd name="connsiteY300" fmla="*/ 81438 h 128977"/>
              <a:gd name="connsiteX301" fmla="*/ 700945 w 1127766"/>
              <a:gd name="connsiteY301" fmla="*/ 76866 h 128977"/>
              <a:gd name="connsiteX302" fmla="*/ 718280 w 1127766"/>
              <a:gd name="connsiteY302" fmla="*/ 76866 h 128977"/>
              <a:gd name="connsiteX303" fmla="*/ 715994 w 1127766"/>
              <a:gd name="connsiteY303" fmla="*/ 87249 h 128977"/>
              <a:gd name="connsiteX304" fmla="*/ 709422 w 1127766"/>
              <a:gd name="connsiteY304" fmla="*/ 95345 h 128977"/>
              <a:gd name="connsiteX305" fmla="*/ 699897 w 1127766"/>
              <a:gd name="connsiteY305" fmla="*/ 100774 h 128977"/>
              <a:gd name="connsiteX306" fmla="*/ 688277 w 1127766"/>
              <a:gd name="connsiteY306" fmla="*/ 102680 h 128977"/>
              <a:gd name="connsiteX307" fmla="*/ 673703 w 1127766"/>
              <a:gd name="connsiteY307" fmla="*/ 99917 h 128977"/>
              <a:gd name="connsiteX308" fmla="*/ 663226 w 1127766"/>
              <a:gd name="connsiteY308" fmla="*/ 92201 h 128977"/>
              <a:gd name="connsiteX309" fmla="*/ 656939 w 1127766"/>
              <a:gd name="connsiteY309" fmla="*/ 80772 h 128977"/>
              <a:gd name="connsiteX310" fmla="*/ 654748 w 1127766"/>
              <a:gd name="connsiteY310" fmla="*/ 66675 h 128977"/>
              <a:gd name="connsiteX311" fmla="*/ 654748 w 1127766"/>
              <a:gd name="connsiteY311" fmla="*/ 64675 h 128977"/>
              <a:gd name="connsiteX312" fmla="*/ 656844 w 1127766"/>
              <a:gd name="connsiteY312" fmla="*/ 50577 h 128977"/>
              <a:gd name="connsiteX313" fmla="*/ 663226 w 1127766"/>
              <a:gd name="connsiteY313" fmla="*/ 39147 h 128977"/>
              <a:gd name="connsiteX314" fmla="*/ 673703 w 1127766"/>
              <a:gd name="connsiteY314" fmla="*/ 31432 h 128977"/>
              <a:gd name="connsiteX315" fmla="*/ 688181 w 1127766"/>
              <a:gd name="connsiteY315" fmla="*/ 28575 h 128977"/>
              <a:gd name="connsiteX316" fmla="*/ 521589 w 1127766"/>
              <a:gd name="connsiteY316" fmla="*/ 28575 h 128977"/>
              <a:gd name="connsiteX317" fmla="*/ 532352 w 1127766"/>
              <a:gd name="connsiteY317" fmla="*/ 30766 h 128977"/>
              <a:gd name="connsiteX318" fmla="*/ 539972 w 1127766"/>
              <a:gd name="connsiteY318" fmla="*/ 36767 h 128977"/>
              <a:gd name="connsiteX319" fmla="*/ 540734 w 1127766"/>
              <a:gd name="connsiteY319" fmla="*/ 29909 h 128977"/>
              <a:gd name="connsiteX320" fmla="*/ 557403 w 1127766"/>
              <a:gd name="connsiteY320" fmla="*/ 29909 h 128977"/>
              <a:gd name="connsiteX321" fmla="*/ 557403 w 1127766"/>
              <a:gd name="connsiteY321" fmla="*/ 98679 h 128977"/>
              <a:gd name="connsiteX322" fmla="*/ 554926 w 1127766"/>
              <a:gd name="connsiteY322" fmla="*/ 111538 h 128977"/>
              <a:gd name="connsiteX323" fmla="*/ 548068 w 1127766"/>
              <a:gd name="connsiteY323" fmla="*/ 121063 h 128977"/>
              <a:gd name="connsiteX324" fmla="*/ 537305 w 1127766"/>
              <a:gd name="connsiteY324" fmla="*/ 126968 h 128977"/>
              <a:gd name="connsiteX325" fmla="*/ 523589 w 1127766"/>
              <a:gd name="connsiteY325" fmla="*/ 128969 h 128977"/>
              <a:gd name="connsiteX326" fmla="*/ 516636 w 1127766"/>
              <a:gd name="connsiteY326" fmla="*/ 128302 h 128977"/>
              <a:gd name="connsiteX327" fmla="*/ 509301 w 1127766"/>
              <a:gd name="connsiteY327" fmla="*/ 126207 h 128977"/>
              <a:gd name="connsiteX328" fmla="*/ 502443 w 1127766"/>
              <a:gd name="connsiteY328" fmla="*/ 122682 h 128977"/>
              <a:gd name="connsiteX329" fmla="*/ 496919 w 1127766"/>
              <a:gd name="connsiteY329" fmla="*/ 117634 h 128977"/>
              <a:gd name="connsiteX330" fmla="*/ 505206 w 1127766"/>
              <a:gd name="connsiteY330" fmla="*/ 106489 h 128977"/>
              <a:gd name="connsiteX331" fmla="*/ 513111 w 1127766"/>
              <a:gd name="connsiteY331" fmla="*/ 112490 h 128977"/>
              <a:gd name="connsiteX332" fmla="*/ 522636 w 1127766"/>
              <a:gd name="connsiteY332" fmla="*/ 114586 h 128977"/>
              <a:gd name="connsiteX333" fmla="*/ 534733 w 1127766"/>
              <a:gd name="connsiteY333" fmla="*/ 110490 h 128977"/>
              <a:gd name="connsiteX334" fmla="*/ 539019 w 1127766"/>
              <a:gd name="connsiteY334" fmla="*/ 98775 h 128977"/>
              <a:gd name="connsiteX335" fmla="*/ 539019 w 1127766"/>
              <a:gd name="connsiteY335" fmla="*/ 94678 h 128977"/>
              <a:gd name="connsiteX336" fmla="*/ 531495 w 1127766"/>
              <a:gd name="connsiteY336" fmla="*/ 100204 h 128977"/>
              <a:gd name="connsiteX337" fmla="*/ 521493 w 1127766"/>
              <a:gd name="connsiteY337" fmla="*/ 102203 h 128977"/>
              <a:gd name="connsiteX338" fmla="*/ 509492 w 1127766"/>
              <a:gd name="connsiteY338" fmla="*/ 99441 h 128977"/>
              <a:gd name="connsiteX339" fmla="*/ 499967 w 1127766"/>
              <a:gd name="connsiteY339" fmla="*/ 91917 h 128977"/>
              <a:gd name="connsiteX340" fmla="*/ 494157 w 1127766"/>
              <a:gd name="connsiteY340" fmla="*/ 80391 h 128977"/>
              <a:gd name="connsiteX341" fmla="*/ 492156 w 1127766"/>
              <a:gd name="connsiteY341" fmla="*/ 66008 h 128977"/>
              <a:gd name="connsiteX342" fmla="*/ 492156 w 1127766"/>
              <a:gd name="connsiteY342" fmla="*/ 65056 h 128977"/>
              <a:gd name="connsiteX343" fmla="*/ 494157 w 1127766"/>
              <a:gd name="connsiteY343" fmla="*/ 50293 h 128977"/>
              <a:gd name="connsiteX344" fmla="*/ 499967 w 1127766"/>
              <a:gd name="connsiteY344" fmla="*/ 38671 h 128977"/>
              <a:gd name="connsiteX345" fmla="*/ 509492 w 1127766"/>
              <a:gd name="connsiteY345" fmla="*/ 31243 h 128977"/>
              <a:gd name="connsiteX346" fmla="*/ 521589 w 1127766"/>
              <a:gd name="connsiteY346" fmla="*/ 28575 h 128977"/>
              <a:gd name="connsiteX347" fmla="*/ 362045 w 1127766"/>
              <a:gd name="connsiteY347" fmla="*/ 28575 h 128977"/>
              <a:gd name="connsiteX348" fmla="*/ 374141 w 1127766"/>
              <a:gd name="connsiteY348" fmla="*/ 30195 h 128977"/>
              <a:gd name="connsiteX349" fmla="*/ 383666 w 1127766"/>
              <a:gd name="connsiteY349" fmla="*/ 34862 h 128977"/>
              <a:gd name="connsiteX350" fmla="*/ 390048 w 1127766"/>
              <a:gd name="connsiteY350" fmla="*/ 42672 h 128977"/>
              <a:gd name="connsiteX351" fmla="*/ 392429 w 1127766"/>
              <a:gd name="connsiteY351" fmla="*/ 53626 h 128977"/>
              <a:gd name="connsiteX352" fmla="*/ 392429 w 1127766"/>
              <a:gd name="connsiteY352" fmla="*/ 84201 h 128977"/>
              <a:gd name="connsiteX353" fmla="*/ 393096 w 1127766"/>
              <a:gd name="connsiteY353" fmla="*/ 93726 h 128977"/>
              <a:gd name="connsiteX354" fmla="*/ 395192 w 1127766"/>
              <a:gd name="connsiteY354" fmla="*/ 100204 h 128977"/>
              <a:gd name="connsiteX355" fmla="*/ 395192 w 1127766"/>
              <a:gd name="connsiteY355" fmla="*/ 101347 h 128977"/>
              <a:gd name="connsiteX356" fmla="*/ 376427 w 1127766"/>
              <a:gd name="connsiteY356" fmla="*/ 101347 h 128977"/>
              <a:gd name="connsiteX357" fmla="*/ 375285 w 1127766"/>
              <a:gd name="connsiteY357" fmla="*/ 98298 h 128977"/>
              <a:gd name="connsiteX358" fmla="*/ 374522 w 1127766"/>
              <a:gd name="connsiteY358" fmla="*/ 94678 h 128977"/>
              <a:gd name="connsiteX359" fmla="*/ 366617 w 1127766"/>
              <a:gd name="connsiteY359" fmla="*/ 100299 h 128977"/>
              <a:gd name="connsiteX360" fmla="*/ 361283 w 1127766"/>
              <a:gd name="connsiteY360" fmla="*/ 102013 h 128977"/>
              <a:gd name="connsiteX361" fmla="*/ 355091 w 1127766"/>
              <a:gd name="connsiteY361" fmla="*/ 102680 h 128977"/>
              <a:gd name="connsiteX362" fmla="*/ 344995 w 1127766"/>
              <a:gd name="connsiteY362" fmla="*/ 101060 h 128977"/>
              <a:gd name="connsiteX363" fmla="*/ 337089 w 1127766"/>
              <a:gd name="connsiteY363" fmla="*/ 96679 h 128977"/>
              <a:gd name="connsiteX364" fmla="*/ 331946 w 1127766"/>
              <a:gd name="connsiteY364" fmla="*/ 89916 h 128977"/>
              <a:gd name="connsiteX365" fmla="*/ 338518 w 1127766"/>
              <a:gd name="connsiteY365" fmla="*/ 63913 h 128977"/>
              <a:gd name="connsiteX366" fmla="*/ 363664 w 1127766"/>
              <a:gd name="connsiteY366" fmla="*/ 57721 h 128977"/>
              <a:gd name="connsiteX367" fmla="*/ 373856 w 1127766"/>
              <a:gd name="connsiteY367" fmla="*/ 57721 h 128977"/>
              <a:gd name="connsiteX368" fmla="*/ 373856 w 1127766"/>
              <a:gd name="connsiteY368" fmla="*/ 53531 h 128977"/>
              <a:gd name="connsiteX369" fmla="*/ 370522 w 1127766"/>
              <a:gd name="connsiteY369" fmla="*/ 45339 h 128977"/>
              <a:gd name="connsiteX370" fmla="*/ 360997 w 1127766"/>
              <a:gd name="connsiteY370" fmla="*/ 42291 h 128977"/>
              <a:gd name="connsiteX371" fmla="*/ 352805 w 1127766"/>
              <a:gd name="connsiteY371" fmla="*/ 44767 h 128977"/>
              <a:gd name="connsiteX372" fmla="*/ 350234 w 1127766"/>
              <a:gd name="connsiteY372" fmla="*/ 51150 h 128977"/>
              <a:gd name="connsiteX373" fmla="*/ 331946 w 1127766"/>
              <a:gd name="connsiteY373" fmla="*/ 51150 h 128977"/>
              <a:gd name="connsiteX374" fmla="*/ 333946 w 1127766"/>
              <a:gd name="connsiteY374" fmla="*/ 42577 h 128977"/>
              <a:gd name="connsiteX375" fmla="*/ 339756 w 1127766"/>
              <a:gd name="connsiteY375" fmla="*/ 35338 h 128977"/>
              <a:gd name="connsiteX376" fmla="*/ 349281 w 1127766"/>
              <a:gd name="connsiteY376" fmla="*/ 30385 h 128977"/>
              <a:gd name="connsiteX377" fmla="*/ 362045 w 1127766"/>
              <a:gd name="connsiteY377" fmla="*/ 28575 h 128977"/>
              <a:gd name="connsiteX378" fmla="*/ 416718 w 1127766"/>
              <a:gd name="connsiteY378" fmla="*/ 0 h 128977"/>
              <a:gd name="connsiteX379" fmla="*/ 456628 w 1127766"/>
              <a:gd name="connsiteY379" fmla="*/ 0 h 128977"/>
              <a:gd name="connsiteX380" fmla="*/ 456628 w 1127766"/>
              <a:gd name="connsiteY380" fmla="*/ 86392 h 128977"/>
              <a:gd name="connsiteX381" fmla="*/ 477202 w 1127766"/>
              <a:gd name="connsiteY381" fmla="*/ 86392 h 128977"/>
              <a:gd name="connsiteX382" fmla="*/ 477202 w 1127766"/>
              <a:gd name="connsiteY382" fmla="*/ 101347 h 128977"/>
              <a:gd name="connsiteX383" fmla="*/ 416813 w 1127766"/>
              <a:gd name="connsiteY383" fmla="*/ 101347 h 128977"/>
              <a:gd name="connsiteX384" fmla="*/ 416813 w 1127766"/>
              <a:gd name="connsiteY384" fmla="*/ 86392 h 128977"/>
              <a:gd name="connsiteX385" fmla="*/ 438245 w 1127766"/>
              <a:gd name="connsiteY385" fmla="*/ 86392 h 128977"/>
              <a:gd name="connsiteX386" fmla="*/ 438245 w 1127766"/>
              <a:gd name="connsiteY386" fmla="*/ 14954 h 128977"/>
              <a:gd name="connsiteX387" fmla="*/ 416813 w 1127766"/>
              <a:gd name="connsiteY387" fmla="*/ 14954 h 12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Lst>
            <a:rect l="l" t="t" r="r" b="b"/>
            <a:pathLst>
              <a:path w="1127766" h="128977">
                <a:moveTo>
                  <a:pt x="844295" y="79533"/>
                </a:moveTo>
                <a:cubicBezTo>
                  <a:pt x="847734" y="78295"/>
                  <a:pt x="851525" y="78295"/>
                  <a:pt x="854964" y="79533"/>
                </a:cubicBezTo>
                <a:cubicBezTo>
                  <a:pt x="856497" y="80010"/>
                  <a:pt x="857869" y="80962"/>
                  <a:pt x="858964" y="82105"/>
                </a:cubicBezTo>
                <a:cubicBezTo>
                  <a:pt x="860040" y="83153"/>
                  <a:pt x="860879" y="84486"/>
                  <a:pt x="861440" y="85915"/>
                </a:cubicBezTo>
                <a:cubicBezTo>
                  <a:pt x="862098" y="87438"/>
                  <a:pt x="862422" y="89058"/>
                  <a:pt x="862393" y="90678"/>
                </a:cubicBezTo>
                <a:cubicBezTo>
                  <a:pt x="862431" y="92296"/>
                  <a:pt x="862107" y="93916"/>
                  <a:pt x="861440" y="95345"/>
                </a:cubicBezTo>
                <a:cubicBezTo>
                  <a:pt x="860898" y="96774"/>
                  <a:pt x="860059" y="98106"/>
                  <a:pt x="858964" y="99155"/>
                </a:cubicBezTo>
                <a:cubicBezTo>
                  <a:pt x="857840" y="100298"/>
                  <a:pt x="856468" y="101155"/>
                  <a:pt x="854964" y="101726"/>
                </a:cubicBezTo>
                <a:cubicBezTo>
                  <a:pt x="851525" y="102964"/>
                  <a:pt x="847734" y="102964"/>
                  <a:pt x="844295" y="101726"/>
                </a:cubicBezTo>
                <a:cubicBezTo>
                  <a:pt x="842791" y="101155"/>
                  <a:pt x="841419" y="100298"/>
                  <a:pt x="840295" y="99155"/>
                </a:cubicBezTo>
                <a:cubicBezTo>
                  <a:pt x="839142" y="98106"/>
                  <a:pt x="838257" y="96774"/>
                  <a:pt x="837723" y="95345"/>
                </a:cubicBezTo>
                <a:cubicBezTo>
                  <a:pt x="837142" y="93821"/>
                  <a:pt x="836847" y="92296"/>
                  <a:pt x="836866" y="90678"/>
                </a:cubicBezTo>
                <a:cubicBezTo>
                  <a:pt x="836847" y="89058"/>
                  <a:pt x="837142" y="87438"/>
                  <a:pt x="837723" y="85915"/>
                </a:cubicBezTo>
                <a:cubicBezTo>
                  <a:pt x="838285" y="84486"/>
                  <a:pt x="839162" y="83153"/>
                  <a:pt x="840295" y="82105"/>
                </a:cubicBezTo>
                <a:cubicBezTo>
                  <a:pt x="841390" y="80962"/>
                  <a:pt x="842762" y="80010"/>
                  <a:pt x="844295" y="79533"/>
                </a:cubicBezTo>
                <a:close/>
                <a:moveTo>
                  <a:pt x="282035" y="78581"/>
                </a:moveTo>
                <a:cubicBezTo>
                  <a:pt x="283854" y="78581"/>
                  <a:pt x="285673" y="78867"/>
                  <a:pt x="287368" y="79533"/>
                </a:cubicBezTo>
                <a:cubicBezTo>
                  <a:pt x="288902" y="80010"/>
                  <a:pt x="290274" y="80962"/>
                  <a:pt x="291369" y="82105"/>
                </a:cubicBezTo>
                <a:cubicBezTo>
                  <a:pt x="292445" y="83153"/>
                  <a:pt x="293284" y="84486"/>
                  <a:pt x="293845" y="85915"/>
                </a:cubicBezTo>
                <a:cubicBezTo>
                  <a:pt x="294426" y="87438"/>
                  <a:pt x="294722" y="89058"/>
                  <a:pt x="294703" y="90678"/>
                </a:cubicBezTo>
                <a:cubicBezTo>
                  <a:pt x="294722" y="92296"/>
                  <a:pt x="294426" y="93821"/>
                  <a:pt x="293845" y="95345"/>
                </a:cubicBezTo>
                <a:cubicBezTo>
                  <a:pt x="293303" y="96774"/>
                  <a:pt x="292464" y="98106"/>
                  <a:pt x="291369" y="99155"/>
                </a:cubicBezTo>
                <a:cubicBezTo>
                  <a:pt x="290245" y="100298"/>
                  <a:pt x="288873" y="101155"/>
                  <a:pt x="287368" y="101726"/>
                </a:cubicBezTo>
                <a:cubicBezTo>
                  <a:pt x="285663" y="102393"/>
                  <a:pt x="283854" y="102679"/>
                  <a:pt x="282035" y="102679"/>
                </a:cubicBezTo>
                <a:cubicBezTo>
                  <a:pt x="280215" y="102679"/>
                  <a:pt x="278405" y="102393"/>
                  <a:pt x="276700" y="101726"/>
                </a:cubicBezTo>
                <a:cubicBezTo>
                  <a:pt x="275196" y="101155"/>
                  <a:pt x="273824" y="100298"/>
                  <a:pt x="272700" y="99155"/>
                </a:cubicBezTo>
                <a:cubicBezTo>
                  <a:pt x="271547" y="98106"/>
                  <a:pt x="270662" y="96774"/>
                  <a:pt x="270128" y="95345"/>
                </a:cubicBezTo>
                <a:cubicBezTo>
                  <a:pt x="269547" y="93821"/>
                  <a:pt x="269252" y="92296"/>
                  <a:pt x="269271" y="90678"/>
                </a:cubicBezTo>
                <a:cubicBezTo>
                  <a:pt x="269252" y="89058"/>
                  <a:pt x="269547" y="87438"/>
                  <a:pt x="270128" y="85915"/>
                </a:cubicBezTo>
                <a:cubicBezTo>
                  <a:pt x="270690" y="84486"/>
                  <a:pt x="271567" y="83153"/>
                  <a:pt x="272700" y="82105"/>
                </a:cubicBezTo>
                <a:cubicBezTo>
                  <a:pt x="273795" y="80962"/>
                  <a:pt x="275167" y="80010"/>
                  <a:pt x="276700" y="79533"/>
                </a:cubicBezTo>
                <a:cubicBezTo>
                  <a:pt x="278396" y="78867"/>
                  <a:pt x="280206" y="78486"/>
                  <a:pt x="282035" y="78581"/>
                </a:cubicBezTo>
                <a:close/>
                <a:moveTo>
                  <a:pt x="364331" y="68675"/>
                </a:moveTo>
                <a:cubicBezTo>
                  <a:pt x="361864" y="68675"/>
                  <a:pt x="359406" y="68866"/>
                  <a:pt x="356996" y="69438"/>
                </a:cubicBezTo>
                <a:cubicBezTo>
                  <a:pt x="355196" y="69914"/>
                  <a:pt x="353510" y="70676"/>
                  <a:pt x="352043" y="71819"/>
                </a:cubicBezTo>
                <a:cubicBezTo>
                  <a:pt x="350786" y="72676"/>
                  <a:pt x="349796" y="73914"/>
                  <a:pt x="349186" y="75343"/>
                </a:cubicBezTo>
                <a:cubicBezTo>
                  <a:pt x="348576" y="76771"/>
                  <a:pt x="348253" y="78296"/>
                  <a:pt x="348233" y="79915"/>
                </a:cubicBezTo>
                <a:cubicBezTo>
                  <a:pt x="348224" y="82201"/>
                  <a:pt x="349186" y="84487"/>
                  <a:pt x="350900" y="86011"/>
                </a:cubicBezTo>
                <a:cubicBezTo>
                  <a:pt x="353148" y="87821"/>
                  <a:pt x="356015" y="88773"/>
                  <a:pt x="358901" y="88488"/>
                </a:cubicBezTo>
                <a:cubicBezTo>
                  <a:pt x="360664" y="88488"/>
                  <a:pt x="362426" y="88202"/>
                  <a:pt x="364140" y="87821"/>
                </a:cubicBezTo>
                <a:cubicBezTo>
                  <a:pt x="365617" y="87345"/>
                  <a:pt x="367045" y="86773"/>
                  <a:pt x="368426" y="86107"/>
                </a:cubicBezTo>
                <a:cubicBezTo>
                  <a:pt x="369598" y="85439"/>
                  <a:pt x="370684" y="84582"/>
                  <a:pt x="371665" y="83630"/>
                </a:cubicBezTo>
                <a:cubicBezTo>
                  <a:pt x="372503" y="82867"/>
                  <a:pt x="373246" y="81915"/>
                  <a:pt x="373856" y="80963"/>
                </a:cubicBezTo>
                <a:lnTo>
                  <a:pt x="373856" y="68675"/>
                </a:lnTo>
                <a:close/>
                <a:moveTo>
                  <a:pt x="761047" y="45148"/>
                </a:moveTo>
                <a:cubicBezTo>
                  <a:pt x="759123" y="46291"/>
                  <a:pt x="757494" y="47911"/>
                  <a:pt x="756285" y="49815"/>
                </a:cubicBezTo>
                <a:cubicBezTo>
                  <a:pt x="755027" y="51911"/>
                  <a:pt x="754094" y="54292"/>
                  <a:pt x="753522" y="56673"/>
                </a:cubicBezTo>
                <a:cubicBezTo>
                  <a:pt x="753027" y="59436"/>
                  <a:pt x="752770" y="62198"/>
                  <a:pt x="752760" y="64960"/>
                </a:cubicBezTo>
                <a:lnTo>
                  <a:pt x="752760" y="66389"/>
                </a:lnTo>
                <a:cubicBezTo>
                  <a:pt x="752770" y="69247"/>
                  <a:pt x="753018" y="72008"/>
                  <a:pt x="753522" y="74771"/>
                </a:cubicBezTo>
                <a:cubicBezTo>
                  <a:pt x="754094" y="77152"/>
                  <a:pt x="755027" y="79533"/>
                  <a:pt x="756285" y="81629"/>
                </a:cubicBezTo>
                <a:cubicBezTo>
                  <a:pt x="758771" y="85820"/>
                  <a:pt x="763352" y="88201"/>
                  <a:pt x="768191" y="88011"/>
                </a:cubicBezTo>
                <a:cubicBezTo>
                  <a:pt x="772934" y="88106"/>
                  <a:pt x="777373" y="85725"/>
                  <a:pt x="779811" y="81629"/>
                </a:cubicBezTo>
                <a:cubicBezTo>
                  <a:pt x="781078" y="79533"/>
                  <a:pt x="781983" y="77152"/>
                  <a:pt x="782478" y="74771"/>
                </a:cubicBezTo>
                <a:cubicBezTo>
                  <a:pt x="783059" y="72008"/>
                  <a:pt x="783345" y="69247"/>
                  <a:pt x="783336" y="66389"/>
                </a:cubicBezTo>
                <a:lnTo>
                  <a:pt x="783336" y="64960"/>
                </a:lnTo>
                <a:cubicBezTo>
                  <a:pt x="783345" y="62198"/>
                  <a:pt x="783059" y="59436"/>
                  <a:pt x="782478" y="56673"/>
                </a:cubicBezTo>
                <a:cubicBezTo>
                  <a:pt x="781983" y="54292"/>
                  <a:pt x="781078" y="51911"/>
                  <a:pt x="779811" y="49815"/>
                </a:cubicBezTo>
                <a:cubicBezTo>
                  <a:pt x="778621" y="47911"/>
                  <a:pt x="776992" y="46291"/>
                  <a:pt x="775049" y="45148"/>
                </a:cubicBezTo>
                <a:cubicBezTo>
                  <a:pt x="770658" y="42862"/>
                  <a:pt x="765438" y="42862"/>
                  <a:pt x="761047" y="45148"/>
                </a:cubicBezTo>
                <a:close/>
                <a:moveTo>
                  <a:pt x="525780" y="43529"/>
                </a:moveTo>
                <a:cubicBezTo>
                  <a:pt x="523408" y="43434"/>
                  <a:pt x="521065" y="44101"/>
                  <a:pt x="519017" y="45244"/>
                </a:cubicBezTo>
                <a:cubicBezTo>
                  <a:pt x="517102" y="46387"/>
                  <a:pt x="515464" y="47911"/>
                  <a:pt x="514254" y="49816"/>
                </a:cubicBezTo>
                <a:cubicBezTo>
                  <a:pt x="512950" y="51911"/>
                  <a:pt x="512016" y="54292"/>
                  <a:pt x="511492" y="56674"/>
                </a:cubicBezTo>
                <a:cubicBezTo>
                  <a:pt x="510873" y="59436"/>
                  <a:pt x="510559" y="62199"/>
                  <a:pt x="510540" y="65056"/>
                </a:cubicBezTo>
                <a:lnTo>
                  <a:pt x="510540" y="66485"/>
                </a:lnTo>
                <a:cubicBezTo>
                  <a:pt x="510502" y="69343"/>
                  <a:pt x="510825" y="72104"/>
                  <a:pt x="511492" y="74867"/>
                </a:cubicBezTo>
                <a:cubicBezTo>
                  <a:pt x="512016" y="77248"/>
                  <a:pt x="512911" y="79439"/>
                  <a:pt x="514159" y="81534"/>
                </a:cubicBezTo>
                <a:cubicBezTo>
                  <a:pt x="515378" y="83439"/>
                  <a:pt x="517007" y="84964"/>
                  <a:pt x="518922" y="86107"/>
                </a:cubicBezTo>
                <a:cubicBezTo>
                  <a:pt x="520960" y="87250"/>
                  <a:pt x="523265" y="87821"/>
                  <a:pt x="525589" y="87725"/>
                </a:cubicBezTo>
                <a:cubicBezTo>
                  <a:pt x="528370" y="87821"/>
                  <a:pt x="531133" y="87250"/>
                  <a:pt x="533590" y="85916"/>
                </a:cubicBezTo>
                <a:cubicBezTo>
                  <a:pt x="535676" y="84678"/>
                  <a:pt x="537381" y="82867"/>
                  <a:pt x="538543" y="80772"/>
                </a:cubicBezTo>
                <a:lnTo>
                  <a:pt x="538543" y="50482"/>
                </a:lnTo>
                <a:cubicBezTo>
                  <a:pt x="537381" y="48387"/>
                  <a:pt x="535676" y="46578"/>
                  <a:pt x="533590" y="45339"/>
                </a:cubicBezTo>
                <a:cubicBezTo>
                  <a:pt x="531190" y="44101"/>
                  <a:pt x="528494" y="43434"/>
                  <a:pt x="525780" y="43529"/>
                </a:cubicBezTo>
                <a:close/>
                <a:moveTo>
                  <a:pt x="1011650" y="43433"/>
                </a:moveTo>
                <a:cubicBezTo>
                  <a:pt x="1009221" y="43338"/>
                  <a:pt x="1006811" y="43910"/>
                  <a:pt x="1004697" y="45148"/>
                </a:cubicBezTo>
                <a:cubicBezTo>
                  <a:pt x="1002754" y="46291"/>
                  <a:pt x="1001125" y="47911"/>
                  <a:pt x="999934" y="49815"/>
                </a:cubicBezTo>
                <a:cubicBezTo>
                  <a:pt x="998629" y="51911"/>
                  <a:pt x="997696" y="54292"/>
                  <a:pt x="997172" y="56673"/>
                </a:cubicBezTo>
                <a:cubicBezTo>
                  <a:pt x="996591" y="59436"/>
                  <a:pt x="996305" y="62198"/>
                  <a:pt x="996315" y="64960"/>
                </a:cubicBezTo>
                <a:lnTo>
                  <a:pt x="996315" y="66389"/>
                </a:lnTo>
                <a:cubicBezTo>
                  <a:pt x="996305" y="69247"/>
                  <a:pt x="996591" y="72008"/>
                  <a:pt x="997172" y="74771"/>
                </a:cubicBezTo>
                <a:cubicBezTo>
                  <a:pt x="997696" y="77152"/>
                  <a:pt x="998629" y="79533"/>
                  <a:pt x="999934" y="81629"/>
                </a:cubicBezTo>
                <a:cubicBezTo>
                  <a:pt x="1001096" y="83534"/>
                  <a:pt x="1002735" y="85153"/>
                  <a:pt x="1004697" y="86296"/>
                </a:cubicBezTo>
                <a:cubicBezTo>
                  <a:pt x="1006850" y="87439"/>
                  <a:pt x="1009288" y="88106"/>
                  <a:pt x="1011745" y="88011"/>
                </a:cubicBezTo>
                <a:cubicBezTo>
                  <a:pt x="1016517" y="88202"/>
                  <a:pt x="1021004" y="85725"/>
                  <a:pt x="1023461" y="81629"/>
                </a:cubicBezTo>
                <a:cubicBezTo>
                  <a:pt x="1024690" y="79533"/>
                  <a:pt x="1025585" y="77152"/>
                  <a:pt x="1026128" y="74771"/>
                </a:cubicBezTo>
                <a:cubicBezTo>
                  <a:pt x="1026709" y="72008"/>
                  <a:pt x="1026995" y="69247"/>
                  <a:pt x="1026985" y="66389"/>
                </a:cubicBezTo>
                <a:lnTo>
                  <a:pt x="1026985" y="64960"/>
                </a:lnTo>
                <a:cubicBezTo>
                  <a:pt x="1026995" y="62198"/>
                  <a:pt x="1026709" y="59436"/>
                  <a:pt x="1026128" y="56673"/>
                </a:cubicBezTo>
                <a:cubicBezTo>
                  <a:pt x="1025585" y="54292"/>
                  <a:pt x="1024690" y="51911"/>
                  <a:pt x="1023461" y="49815"/>
                </a:cubicBezTo>
                <a:cubicBezTo>
                  <a:pt x="1022271" y="47911"/>
                  <a:pt x="1020642" y="46291"/>
                  <a:pt x="1018699" y="45148"/>
                </a:cubicBezTo>
                <a:cubicBezTo>
                  <a:pt x="1016546" y="43910"/>
                  <a:pt x="1014108" y="43338"/>
                  <a:pt x="1011650" y="43433"/>
                </a:cubicBezTo>
                <a:close/>
                <a:moveTo>
                  <a:pt x="607504" y="43433"/>
                </a:moveTo>
                <a:cubicBezTo>
                  <a:pt x="605570" y="43433"/>
                  <a:pt x="603656" y="43815"/>
                  <a:pt x="601884" y="44576"/>
                </a:cubicBezTo>
                <a:cubicBezTo>
                  <a:pt x="600141" y="45244"/>
                  <a:pt x="598579" y="46291"/>
                  <a:pt x="597312" y="47720"/>
                </a:cubicBezTo>
                <a:cubicBezTo>
                  <a:pt x="595978" y="49149"/>
                  <a:pt x="594883" y="50768"/>
                  <a:pt x="594073" y="52578"/>
                </a:cubicBezTo>
                <a:cubicBezTo>
                  <a:pt x="593178" y="54578"/>
                  <a:pt x="592511" y="56673"/>
                  <a:pt x="592073" y="58864"/>
                </a:cubicBezTo>
                <a:lnTo>
                  <a:pt x="622172" y="58864"/>
                </a:lnTo>
                <a:lnTo>
                  <a:pt x="622172" y="57436"/>
                </a:lnTo>
                <a:cubicBezTo>
                  <a:pt x="622086" y="55530"/>
                  <a:pt x="621705" y="53721"/>
                  <a:pt x="621029" y="52006"/>
                </a:cubicBezTo>
                <a:cubicBezTo>
                  <a:pt x="620467" y="50292"/>
                  <a:pt x="619524" y="48768"/>
                  <a:pt x="618267" y="47530"/>
                </a:cubicBezTo>
                <a:cubicBezTo>
                  <a:pt x="616971" y="46196"/>
                  <a:pt x="615419" y="45244"/>
                  <a:pt x="613695" y="44576"/>
                </a:cubicBezTo>
                <a:cubicBezTo>
                  <a:pt x="611733" y="43815"/>
                  <a:pt x="609628" y="43338"/>
                  <a:pt x="607504" y="43433"/>
                </a:cubicBezTo>
                <a:close/>
                <a:moveTo>
                  <a:pt x="997363" y="31338"/>
                </a:moveTo>
                <a:cubicBezTo>
                  <a:pt x="1006526" y="27623"/>
                  <a:pt x="1016775" y="27623"/>
                  <a:pt x="1025938" y="31338"/>
                </a:cubicBezTo>
                <a:cubicBezTo>
                  <a:pt x="1029986" y="33147"/>
                  <a:pt x="1033615" y="35814"/>
                  <a:pt x="1036606" y="39052"/>
                </a:cubicBezTo>
                <a:cubicBezTo>
                  <a:pt x="1039549" y="42386"/>
                  <a:pt x="1041759" y="46291"/>
                  <a:pt x="1043083" y="50577"/>
                </a:cubicBezTo>
                <a:cubicBezTo>
                  <a:pt x="1044645" y="55244"/>
                  <a:pt x="1045416" y="60102"/>
                  <a:pt x="1045369" y="64960"/>
                </a:cubicBezTo>
                <a:lnTo>
                  <a:pt x="1045369" y="66389"/>
                </a:lnTo>
                <a:cubicBezTo>
                  <a:pt x="1045416" y="71342"/>
                  <a:pt x="1044645" y="76200"/>
                  <a:pt x="1043083" y="80867"/>
                </a:cubicBezTo>
                <a:cubicBezTo>
                  <a:pt x="1041711" y="85058"/>
                  <a:pt x="1039511" y="89058"/>
                  <a:pt x="1036606" y="92392"/>
                </a:cubicBezTo>
                <a:cubicBezTo>
                  <a:pt x="1033691" y="95631"/>
                  <a:pt x="1030072" y="98202"/>
                  <a:pt x="1026033" y="99917"/>
                </a:cubicBezTo>
                <a:cubicBezTo>
                  <a:pt x="1016870" y="103632"/>
                  <a:pt x="1006621" y="103632"/>
                  <a:pt x="997458" y="99917"/>
                </a:cubicBezTo>
                <a:cubicBezTo>
                  <a:pt x="993391" y="98202"/>
                  <a:pt x="989743" y="95631"/>
                  <a:pt x="986790" y="92392"/>
                </a:cubicBezTo>
                <a:cubicBezTo>
                  <a:pt x="983885" y="88963"/>
                  <a:pt x="981656" y="85058"/>
                  <a:pt x="980218" y="80867"/>
                </a:cubicBezTo>
                <a:cubicBezTo>
                  <a:pt x="978732" y="76200"/>
                  <a:pt x="977998" y="71342"/>
                  <a:pt x="978027" y="66389"/>
                </a:cubicBezTo>
                <a:lnTo>
                  <a:pt x="978027" y="64960"/>
                </a:lnTo>
                <a:cubicBezTo>
                  <a:pt x="977998" y="60102"/>
                  <a:pt x="978741" y="55244"/>
                  <a:pt x="980218" y="50577"/>
                </a:cubicBezTo>
                <a:cubicBezTo>
                  <a:pt x="981618" y="46291"/>
                  <a:pt x="983847" y="42386"/>
                  <a:pt x="986790" y="39052"/>
                </a:cubicBezTo>
                <a:cubicBezTo>
                  <a:pt x="989724" y="35719"/>
                  <a:pt x="993324" y="33147"/>
                  <a:pt x="997363" y="31338"/>
                </a:cubicBezTo>
                <a:close/>
                <a:moveTo>
                  <a:pt x="593883" y="31338"/>
                </a:moveTo>
                <a:cubicBezTo>
                  <a:pt x="602713" y="27813"/>
                  <a:pt x="612580" y="27813"/>
                  <a:pt x="621410" y="31338"/>
                </a:cubicBezTo>
                <a:cubicBezTo>
                  <a:pt x="625315" y="32956"/>
                  <a:pt x="628821" y="35433"/>
                  <a:pt x="631697" y="38481"/>
                </a:cubicBezTo>
                <a:cubicBezTo>
                  <a:pt x="634526" y="41719"/>
                  <a:pt x="636660" y="45530"/>
                  <a:pt x="637984" y="49625"/>
                </a:cubicBezTo>
                <a:cubicBezTo>
                  <a:pt x="639527" y="54292"/>
                  <a:pt x="640270" y="59150"/>
                  <a:pt x="640174" y="64008"/>
                </a:cubicBezTo>
                <a:lnTo>
                  <a:pt x="640174" y="71723"/>
                </a:lnTo>
                <a:lnTo>
                  <a:pt x="591502" y="71723"/>
                </a:lnTo>
                <a:cubicBezTo>
                  <a:pt x="591825" y="74009"/>
                  <a:pt x="592530" y="76295"/>
                  <a:pt x="593597" y="78390"/>
                </a:cubicBezTo>
                <a:cubicBezTo>
                  <a:pt x="594673" y="80390"/>
                  <a:pt x="596093" y="82105"/>
                  <a:pt x="597788" y="83534"/>
                </a:cubicBezTo>
                <a:cubicBezTo>
                  <a:pt x="599455" y="85057"/>
                  <a:pt x="601389" y="86200"/>
                  <a:pt x="603503" y="86963"/>
                </a:cubicBezTo>
                <a:cubicBezTo>
                  <a:pt x="605770" y="87725"/>
                  <a:pt x="608151" y="88106"/>
                  <a:pt x="610552" y="88106"/>
                </a:cubicBezTo>
                <a:cubicBezTo>
                  <a:pt x="612323" y="88297"/>
                  <a:pt x="614114" y="88297"/>
                  <a:pt x="615886" y="88106"/>
                </a:cubicBezTo>
                <a:cubicBezTo>
                  <a:pt x="617648" y="87725"/>
                  <a:pt x="619372" y="87154"/>
                  <a:pt x="621029" y="86486"/>
                </a:cubicBezTo>
                <a:cubicBezTo>
                  <a:pt x="622629" y="85820"/>
                  <a:pt x="624163" y="84963"/>
                  <a:pt x="625601" y="84010"/>
                </a:cubicBezTo>
                <a:cubicBezTo>
                  <a:pt x="627020" y="82962"/>
                  <a:pt x="628278" y="81819"/>
                  <a:pt x="629316" y="80390"/>
                </a:cubicBezTo>
                <a:lnTo>
                  <a:pt x="638841" y="89915"/>
                </a:lnTo>
                <a:cubicBezTo>
                  <a:pt x="637584" y="91726"/>
                  <a:pt x="636079" y="93344"/>
                  <a:pt x="634364" y="94678"/>
                </a:cubicBezTo>
                <a:cubicBezTo>
                  <a:pt x="632412" y="96393"/>
                  <a:pt x="630230" y="97822"/>
                  <a:pt x="627887" y="98869"/>
                </a:cubicBezTo>
                <a:cubicBezTo>
                  <a:pt x="625268" y="100108"/>
                  <a:pt x="622525" y="101155"/>
                  <a:pt x="619696" y="101822"/>
                </a:cubicBezTo>
                <a:cubicBezTo>
                  <a:pt x="616410" y="102489"/>
                  <a:pt x="613047" y="102775"/>
                  <a:pt x="609694" y="102680"/>
                </a:cubicBezTo>
                <a:cubicBezTo>
                  <a:pt x="604579" y="102775"/>
                  <a:pt x="599503" y="101822"/>
                  <a:pt x="594740" y="99917"/>
                </a:cubicBezTo>
                <a:cubicBezTo>
                  <a:pt x="590473" y="98202"/>
                  <a:pt x="586568" y="95725"/>
                  <a:pt x="583215" y="92583"/>
                </a:cubicBezTo>
                <a:cubicBezTo>
                  <a:pt x="579996" y="89535"/>
                  <a:pt x="577471" y="85725"/>
                  <a:pt x="575785" y="81629"/>
                </a:cubicBezTo>
                <a:cubicBezTo>
                  <a:pt x="574052" y="77343"/>
                  <a:pt x="573176" y="72771"/>
                  <a:pt x="573214" y="68104"/>
                </a:cubicBezTo>
                <a:lnTo>
                  <a:pt x="573214" y="65532"/>
                </a:lnTo>
                <a:cubicBezTo>
                  <a:pt x="573147" y="60388"/>
                  <a:pt x="574014" y="55340"/>
                  <a:pt x="575785" y="50577"/>
                </a:cubicBezTo>
                <a:cubicBezTo>
                  <a:pt x="577386" y="46291"/>
                  <a:pt x="579805" y="42290"/>
                  <a:pt x="582929" y="38861"/>
                </a:cubicBezTo>
                <a:cubicBezTo>
                  <a:pt x="586025" y="35623"/>
                  <a:pt x="589749" y="33051"/>
                  <a:pt x="593883" y="31338"/>
                </a:cubicBezTo>
                <a:close/>
                <a:moveTo>
                  <a:pt x="162115" y="29908"/>
                </a:moveTo>
                <a:lnTo>
                  <a:pt x="178879" y="29908"/>
                </a:lnTo>
                <a:lnTo>
                  <a:pt x="185070" y="79152"/>
                </a:lnTo>
                <a:lnTo>
                  <a:pt x="194595" y="29908"/>
                </a:lnTo>
                <a:lnTo>
                  <a:pt x="206787" y="29908"/>
                </a:lnTo>
                <a:lnTo>
                  <a:pt x="215360" y="78962"/>
                </a:lnTo>
                <a:lnTo>
                  <a:pt x="221551" y="29908"/>
                </a:lnTo>
                <a:lnTo>
                  <a:pt x="238315" y="29908"/>
                </a:lnTo>
                <a:lnTo>
                  <a:pt x="225552" y="101346"/>
                </a:lnTo>
                <a:lnTo>
                  <a:pt x="209454" y="101346"/>
                </a:lnTo>
                <a:lnTo>
                  <a:pt x="199929" y="55911"/>
                </a:lnTo>
                <a:lnTo>
                  <a:pt x="190404" y="101346"/>
                </a:lnTo>
                <a:lnTo>
                  <a:pt x="174974" y="101346"/>
                </a:lnTo>
                <a:close/>
                <a:moveTo>
                  <a:pt x="81057" y="29908"/>
                </a:moveTo>
                <a:lnTo>
                  <a:pt x="97821" y="29908"/>
                </a:lnTo>
                <a:lnTo>
                  <a:pt x="104012" y="79152"/>
                </a:lnTo>
                <a:lnTo>
                  <a:pt x="112966" y="29908"/>
                </a:lnTo>
                <a:lnTo>
                  <a:pt x="125253" y="29908"/>
                </a:lnTo>
                <a:lnTo>
                  <a:pt x="134302" y="78962"/>
                </a:lnTo>
                <a:lnTo>
                  <a:pt x="140493" y="29908"/>
                </a:lnTo>
                <a:lnTo>
                  <a:pt x="157352" y="29908"/>
                </a:lnTo>
                <a:lnTo>
                  <a:pt x="144589" y="101346"/>
                </a:lnTo>
                <a:lnTo>
                  <a:pt x="128396" y="101346"/>
                </a:lnTo>
                <a:lnTo>
                  <a:pt x="118871" y="55911"/>
                </a:lnTo>
                <a:lnTo>
                  <a:pt x="109346" y="101346"/>
                </a:lnTo>
                <a:lnTo>
                  <a:pt x="93821" y="101346"/>
                </a:lnTo>
                <a:close/>
                <a:moveTo>
                  <a:pt x="0" y="29908"/>
                </a:moveTo>
                <a:lnTo>
                  <a:pt x="16764" y="29908"/>
                </a:lnTo>
                <a:lnTo>
                  <a:pt x="22955" y="79152"/>
                </a:lnTo>
                <a:lnTo>
                  <a:pt x="31909" y="29908"/>
                </a:lnTo>
                <a:lnTo>
                  <a:pt x="44196" y="29908"/>
                </a:lnTo>
                <a:lnTo>
                  <a:pt x="53150" y="78962"/>
                </a:lnTo>
                <a:lnTo>
                  <a:pt x="59341" y="29908"/>
                </a:lnTo>
                <a:lnTo>
                  <a:pt x="76200" y="29908"/>
                </a:lnTo>
                <a:lnTo>
                  <a:pt x="63341" y="101346"/>
                </a:lnTo>
                <a:lnTo>
                  <a:pt x="47244" y="101346"/>
                </a:lnTo>
                <a:lnTo>
                  <a:pt x="37719" y="55911"/>
                </a:lnTo>
                <a:lnTo>
                  <a:pt x="28670" y="101346"/>
                </a:lnTo>
                <a:lnTo>
                  <a:pt x="12764" y="101346"/>
                </a:lnTo>
                <a:close/>
                <a:moveTo>
                  <a:pt x="1087945" y="28575"/>
                </a:moveTo>
                <a:cubicBezTo>
                  <a:pt x="1093021" y="28098"/>
                  <a:pt x="1097717" y="31337"/>
                  <a:pt x="1099184" y="36194"/>
                </a:cubicBezTo>
                <a:cubicBezTo>
                  <a:pt x="1100508" y="33908"/>
                  <a:pt x="1102375" y="32004"/>
                  <a:pt x="1104613" y="30670"/>
                </a:cubicBezTo>
                <a:cubicBezTo>
                  <a:pt x="1106985" y="29241"/>
                  <a:pt x="1109738" y="28479"/>
                  <a:pt x="1112519" y="28575"/>
                </a:cubicBezTo>
                <a:cubicBezTo>
                  <a:pt x="1114577" y="28575"/>
                  <a:pt x="1116615" y="29050"/>
                  <a:pt x="1118520" y="29813"/>
                </a:cubicBezTo>
                <a:cubicBezTo>
                  <a:pt x="1120473" y="30575"/>
                  <a:pt x="1122149" y="31908"/>
                  <a:pt x="1123378" y="33623"/>
                </a:cubicBezTo>
                <a:cubicBezTo>
                  <a:pt x="1124902" y="35623"/>
                  <a:pt x="1126007" y="37909"/>
                  <a:pt x="1126616" y="40290"/>
                </a:cubicBezTo>
                <a:cubicBezTo>
                  <a:pt x="1127445" y="43624"/>
                  <a:pt x="1127826" y="46957"/>
                  <a:pt x="1127759" y="50387"/>
                </a:cubicBezTo>
                <a:lnTo>
                  <a:pt x="1127759" y="101346"/>
                </a:lnTo>
                <a:lnTo>
                  <a:pt x="1111090" y="101346"/>
                </a:lnTo>
                <a:lnTo>
                  <a:pt x="1111090" y="50292"/>
                </a:lnTo>
                <a:cubicBezTo>
                  <a:pt x="1111109" y="49149"/>
                  <a:pt x="1110948" y="48006"/>
                  <a:pt x="1110614" y="46957"/>
                </a:cubicBezTo>
                <a:cubicBezTo>
                  <a:pt x="1110395" y="46196"/>
                  <a:pt x="1110005" y="45434"/>
                  <a:pt x="1109471" y="44862"/>
                </a:cubicBezTo>
                <a:cubicBezTo>
                  <a:pt x="1109014" y="44387"/>
                  <a:pt x="1108462" y="44005"/>
                  <a:pt x="1107852" y="43815"/>
                </a:cubicBezTo>
                <a:lnTo>
                  <a:pt x="1105852" y="43815"/>
                </a:lnTo>
                <a:cubicBezTo>
                  <a:pt x="1104709" y="43815"/>
                  <a:pt x="1103594" y="44101"/>
                  <a:pt x="1102613" y="44671"/>
                </a:cubicBezTo>
                <a:cubicBezTo>
                  <a:pt x="1101727" y="45339"/>
                  <a:pt x="1101032" y="46196"/>
                  <a:pt x="1100613" y="47148"/>
                </a:cubicBezTo>
                <a:lnTo>
                  <a:pt x="1100613" y="101632"/>
                </a:lnTo>
                <a:lnTo>
                  <a:pt x="1084420" y="101632"/>
                </a:lnTo>
                <a:lnTo>
                  <a:pt x="1084420" y="50577"/>
                </a:lnTo>
                <a:cubicBezTo>
                  <a:pt x="1084592" y="49434"/>
                  <a:pt x="1084592" y="48291"/>
                  <a:pt x="1084420" y="47148"/>
                </a:cubicBezTo>
                <a:cubicBezTo>
                  <a:pt x="1084201" y="46387"/>
                  <a:pt x="1083811" y="45719"/>
                  <a:pt x="1083277" y="45148"/>
                </a:cubicBezTo>
                <a:cubicBezTo>
                  <a:pt x="1082877" y="44671"/>
                  <a:pt x="1082344" y="44291"/>
                  <a:pt x="1081753" y="44101"/>
                </a:cubicBezTo>
                <a:lnTo>
                  <a:pt x="1079753" y="44101"/>
                </a:lnTo>
                <a:cubicBezTo>
                  <a:pt x="1078505" y="44005"/>
                  <a:pt x="1077286" y="44482"/>
                  <a:pt x="1076324" y="45244"/>
                </a:cubicBezTo>
                <a:cubicBezTo>
                  <a:pt x="1075419" y="46196"/>
                  <a:pt x="1074734" y="47243"/>
                  <a:pt x="1074324" y="48482"/>
                </a:cubicBezTo>
                <a:lnTo>
                  <a:pt x="1074324" y="101917"/>
                </a:lnTo>
                <a:lnTo>
                  <a:pt x="1057274" y="101917"/>
                </a:lnTo>
                <a:lnTo>
                  <a:pt x="1057274" y="30479"/>
                </a:lnTo>
                <a:lnTo>
                  <a:pt x="1072990" y="29908"/>
                </a:lnTo>
                <a:lnTo>
                  <a:pt x="1073562" y="38575"/>
                </a:lnTo>
                <a:cubicBezTo>
                  <a:pt x="1074772" y="35719"/>
                  <a:pt x="1076705" y="33147"/>
                  <a:pt x="1079182" y="31242"/>
                </a:cubicBezTo>
                <a:cubicBezTo>
                  <a:pt x="1081744" y="29432"/>
                  <a:pt x="1084811" y="28479"/>
                  <a:pt x="1087945" y="28575"/>
                </a:cubicBezTo>
                <a:close/>
                <a:moveTo>
                  <a:pt x="931449" y="28575"/>
                </a:moveTo>
                <a:cubicBezTo>
                  <a:pt x="935602" y="28575"/>
                  <a:pt x="939727" y="29241"/>
                  <a:pt x="943641" y="30575"/>
                </a:cubicBezTo>
                <a:cubicBezTo>
                  <a:pt x="947146" y="31813"/>
                  <a:pt x="950375" y="33719"/>
                  <a:pt x="953166" y="36194"/>
                </a:cubicBezTo>
                <a:cubicBezTo>
                  <a:pt x="955919" y="38575"/>
                  <a:pt x="958072" y="41529"/>
                  <a:pt x="959453" y="44862"/>
                </a:cubicBezTo>
                <a:cubicBezTo>
                  <a:pt x="961024" y="48482"/>
                  <a:pt x="961777" y="52387"/>
                  <a:pt x="961644" y="56293"/>
                </a:cubicBezTo>
                <a:lnTo>
                  <a:pt x="943927" y="56293"/>
                </a:lnTo>
                <a:cubicBezTo>
                  <a:pt x="944013" y="54578"/>
                  <a:pt x="943756" y="52958"/>
                  <a:pt x="943165" y="51340"/>
                </a:cubicBezTo>
                <a:cubicBezTo>
                  <a:pt x="942565" y="49815"/>
                  <a:pt x="941622" y="48386"/>
                  <a:pt x="940403" y="47243"/>
                </a:cubicBezTo>
                <a:cubicBezTo>
                  <a:pt x="939184" y="46005"/>
                  <a:pt x="937726" y="45053"/>
                  <a:pt x="936116" y="44482"/>
                </a:cubicBezTo>
                <a:cubicBezTo>
                  <a:pt x="934392" y="43815"/>
                  <a:pt x="932545" y="43433"/>
                  <a:pt x="930687" y="43433"/>
                </a:cubicBezTo>
                <a:cubicBezTo>
                  <a:pt x="928154" y="43338"/>
                  <a:pt x="925648" y="44005"/>
                  <a:pt x="923448" y="45244"/>
                </a:cubicBezTo>
                <a:cubicBezTo>
                  <a:pt x="921591" y="46482"/>
                  <a:pt x="920048" y="48100"/>
                  <a:pt x="918972" y="50006"/>
                </a:cubicBezTo>
                <a:cubicBezTo>
                  <a:pt x="917800" y="52101"/>
                  <a:pt x="916990" y="54387"/>
                  <a:pt x="916590" y="56768"/>
                </a:cubicBezTo>
                <a:cubicBezTo>
                  <a:pt x="916123" y="59340"/>
                  <a:pt x="915904" y="62008"/>
                  <a:pt x="915924" y="64675"/>
                </a:cubicBezTo>
                <a:lnTo>
                  <a:pt x="915924" y="66675"/>
                </a:lnTo>
                <a:cubicBezTo>
                  <a:pt x="915904" y="69342"/>
                  <a:pt x="916123" y="72008"/>
                  <a:pt x="916590" y="74676"/>
                </a:cubicBezTo>
                <a:cubicBezTo>
                  <a:pt x="916962" y="77057"/>
                  <a:pt x="917733" y="79438"/>
                  <a:pt x="918876" y="81533"/>
                </a:cubicBezTo>
                <a:cubicBezTo>
                  <a:pt x="921296" y="85820"/>
                  <a:pt x="925906" y="88297"/>
                  <a:pt x="930782" y="88011"/>
                </a:cubicBezTo>
                <a:lnTo>
                  <a:pt x="931068" y="88011"/>
                </a:lnTo>
                <a:cubicBezTo>
                  <a:pt x="932811" y="88011"/>
                  <a:pt x="934545" y="87725"/>
                  <a:pt x="936212" y="87249"/>
                </a:cubicBezTo>
                <a:cubicBezTo>
                  <a:pt x="937755" y="86677"/>
                  <a:pt x="939203" y="85916"/>
                  <a:pt x="940498" y="84963"/>
                </a:cubicBezTo>
                <a:cubicBezTo>
                  <a:pt x="941717" y="84010"/>
                  <a:pt x="942698" y="82867"/>
                  <a:pt x="943356" y="81438"/>
                </a:cubicBezTo>
                <a:cubicBezTo>
                  <a:pt x="944041" y="80010"/>
                  <a:pt x="944337" y="78486"/>
                  <a:pt x="944213" y="76866"/>
                </a:cubicBezTo>
                <a:lnTo>
                  <a:pt x="961548" y="76866"/>
                </a:lnTo>
                <a:cubicBezTo>
                  <a:pt x="961663" y="80486"/>
                  <a:pt x="960882" y="84010"/>
                  <a:pt x="959262" y="87249"/>
                </a:cubicBezTo>
                <a:cubicBezTo>
                  <a:pt x="957653" y="90392"/>
                  <a:pt x="955414" y="93155"/>
                  <a:pt x="952690" y="95345"/>
                </a:cubicBezTo>
                <a:cubicBezTo>
                  <a:pt x="949852" y="97726"/>
                  <a:pt x="946632" y="99536"/>
                  <a:pt x="943165" y="100774"/>
                </a:cubicBezTo>
                <a:cubicBezTo>
                  <a:pt x="939422" y="102012"/>
                  <a:pt x="935497" y="102680"/>
                  <a:pt x="931545" y="102680"/>
                </a:cubicBezTo>
                <a:cubicBezTo>
                  <a:pt x="926553" y="102775"/>
                  <a:pt x="921591" y="101822"/>
                  <a:pt x="916971" y="99917"/>
                </a:cubicBezTo>
                <a:cubicBezTo>
                  <a:pt x="912961" y="98107"/>
                  <a:pt x="909389" y="95536"/>
                  <a:pt x="906494" y="92201"/>
                </a:cubicBezTo>
                <a:cubicBezTo>
                  <a:pt x="903665" y="88868"/>
                  <a:pt x="901531" y="84963"/>
                  <a:pt x="900207" y="80772"/>
                </a:cubicBezTo>
                <a:cubicBezTo>
                  <a:pt x="898731" y="76200"/>
                  <a:pt x="897997" y="71437"/>
                  <a:pt x="898016" y="66675"/>
                </a:cubicBezTo>
                <a:lnTo>
                  <a:pt x="898016" y="64675"/>
                </a:lnTo>
                <a:cubicBezTo>
                  <a:pt x="898016" y="59912"/>
                  <a:pt x="898721" y="55150"/>
                  <a:pt x="900112" y="50577"/>
                </a:cubicBezTo>
                <a:cubicBezTo>
                  <a:pt x="901426" y="46387"/>
                  <a:pt x="903598" y="42481"/>
                  <a:pt x="906494" y="39147"/>
                </a:cubicBezTo>
                <a:cubicBezTo>
                  <a:pt x="909370" y="35814"/>
                  <a:pt x="912952" y="33242"/>
                  <a:pt x="916971" y="31432"/>
                </a:cubicBezTo>
                <a:cubicBezTo>
                  <a:pt x="921534" y="29432"/>
                  <a:pt x="926477" y="28480"/>
                  <a:pt x="931449" y="28575"/>
                </a:cubicBezTo>
                <a:close/>
                <a:moveTo>
                  <a:pt x="768000" y="28575"/>
                </a:moveTo>
                <a:cubicBezTo>
                  <a:pt x="772906" y="28480"/>
                  <a:pt x="777773" y="29432"/>
                  <a:pt x="782288" y="31337"/>
                </a:cubicBezTo>
                <a:cubicBezTo>
                  <a:pt x="786336" y="33147"/>
                  <a:pt x="789965" y="35814"/>
                  <a:pt x="792956" y="39052"/>
                </a:cubicBezTo>
                <a:cubicBezTo>
                  <a:pt x="795899" y="42386"/>
                  <a:pt x="798128" y="46291"/>
                  <a:pt x="799528" y="50577"/>
                </a:cubicBezTo>
                <a:cubicBezTo>
                  <a:pt x="801005" y="55244"/>
                  <a:pt x="801747" y="60102"/>
                  <a:pt x="801719" y="64960"/>
                </a:cubicBezTo>
                <a:lnTo>
                  <a:pt x="801719" y="66389"/>
                </a:lnTo>
                <a:cubicBezTo>
                  <a:pt x="801747" y="71342"/>
                  <a:pt x="801014" y="76200"/>
                  <a:pt x="799528" y="80867"/>
                </a:cubicBezTo>
                <a:cubicBezTo>
                  <a:pt x="798090" y="85057"/>
                  <a:pt x="795861" y="88963"/>
                  <a:pt x="792956" y="92392"/>
                </a:cubicBezTo>
                <a:cubicBezTo>
                  <a:pt x="790041" y="95631"/>
                  <a:pt x="786422" y="98202"/>
                  <a:pt x="782383" y="99917"/>
                </a:cubicBezTo>
                <a:cubicBezTo>
                  <a:pt x="777907" y="101822"/>
                  <a:pt x="773068" y="102775"/>
                  <a:pt x="768191" y="102680"/>
                </a:cubicBezTo>
                <a:cubicBezTo>
                  <a:pt x="763257" y="102775"/>
                  <a:pt x="758352" y="101822"/>
                  <a:pt x="753808" y="99917"/>
                </a:cubicBezTo>
                <a:cubicBezTo>
                  <a:pt x="749751" y="98202"/>
                  <a:pt x="746112" y="95631"/>
                  <a:pt x="743140" y="92392"/>
                </a:cubicBezTo>
                <a:cubicBezTo>
                  <a:pt x="740235" y="89058"/>
                  <a:pt x="738035" y="85057"/>
                  <a:pt x="736663" y="80867"/>
                </a:cubicBezTo>
                <a:cubicBezTo>
                  <a:pt x="735101" y="76200"/>
                  <a:pt x="734330" y="71342"/>
                  <a:pt x="734377" y="66389"/>
                </a:cubicBezTo>
                <a:lnTo>
                  <a:pt x="734377" y="64960"/>
                </a:lnTo>
                <a:cubicBezTo>
                  <a:pt x="734330" y="60102"/>
                  <a:pt x="735101" y="55244"/>
                  <a:pt x="736663" y="50577"/>
                </a:cubicBezTo>
                <a:cubicBezTo>
                  <a:pt x="737987" y="46291"/>
                  <a:pt x="740197" y="42386"/>
                  <a:pt x="743140" y="39052"/>
                </a:cubicBezTo>
                <a:cubicBezTo>
                  <a:pt x="746112" y="35814"/>
                  <a:pt x="749712" y="33147"/>
                  <a:pt x="753713" y="31337"/>
                </a:cubicBezTo>
                <a:cubicBezTo>
                  <a:pt x="758237" y="29432"/>
                  <a:pt x="763095" y="28480"/>
                  <a:pt x="768000" y="28575"/>
                </a:cubicBezTo>
                <a:close/>
                <a:moveTo>
                  <a:pt x="688181" y="28575"/>
                </a:moveTo>
                <a:cubicBezTo>
                  <a:pt x="692334" y="28575"/>
                  <a:pt x="696458" y="29241"/>
                  <a:pt x="700373" y="30575"/>
                </a:cubicBezTo>
                <a:cubicBezTo>
                  <a:pt x="703878" y="31813"/>
                  <a:pt x="707107" y="33719"/>
                  <a:pt x="709898" y="36194"/>
                </a:cubicBezTo>
                <a:cubicBezTo>
                  <a:pt x="712651" y="38575"/>
                  <a:pt x="714832" y="41529"/>
                  <a:pt x="716280" y="44862"/>
                </a:cubicBezTo>
                <a:cubicBezTo>
                  <a:pt x="717775" y="48482"/>
                  <a:pt x="718490" y="52387"/>
                  <a:pt x="718376" y="56293"/>
                </a:cubicBezTo>
                <a:lnTo>
                  <a:pt x="701040" y="56293"/>
                </a:lnTo>
                <a:cubicBezTo>
                  <a:pt x="701126" y="54578"/>
                  <a:pt x="700868" y="52958"/>
                  <a:pt x="700278" y="51340"/>
                </a:cubicBezTo>
                <a:cubicBezTo>
                  <a:pt x="699706" y="49815"/>
                  <a:pt x="698802" y="48386"/>
                  <a:pt x="697611" y="47243"/>
                </a:cubicBezTo>
                <a:cubicBezTo>
                  <a:pt x="696354" y="46101"/>
                  <a:pt x="694906" y="45148"/>
                  <a:pt x="693325" y="44482"/>
                </a:cubicBezTo>
                <a:cubicBezTo>
                  <a:pt x="691563" y="43815"/>
                  <a:pt x="689696" y="43433"/>
                  <a:pt x="687800" y="43433"/>
                </a:cubicBezTo>
                <a:cubicBezTo>
                  <a:pt x="685295" y="43338"/>
                  <a:pt x="682819" y="44005"/>
                  <a:pt x="680656" y="45244"/>
                </a:cubicBezTo>
                <a:cubicBezTo>
                  <a:pt x="678752" y="46387"/>
                  <a:pt x="677170" y="48006"/>
                  <a:pt x="676085" y="50006"/>
                </a:cubicBezTo>
                <a:cubicBezTo>
                  <a:pt x="674913" y="52101"/>
                  <a:pt x="674103" y="54387"/>
                  <a:pt x="673703" y="56768"/>
                </a:cubicBezTo>
                <a:cubicBezTo>
                  <a:pt x="673236" y="59340"/>
                  <a:pt x="673017" y="62008"/>
                  <a:pt x="673036" y="64675"/>
                </a:cubicBezTo>
                <a:lnTo>
                  <a:pt x="673036" y="66675"/>
                </a:lnTo>
                <a:cubicBezTo>
                  <a:pt x="673017" y="69342"/>
                  <a:pt x="673236" y="72008"/>
                  <a:pt x="673703" y="74676"/>
                </a:cubicBezTo>
                <a:cubicBezTo>
                  <a:pt x="674113" y="77057"/>
                  <a:pt x="674884" y="79343"/>
                  <a:pt x="675989" y="81533"/>
                </a:cubicBezTo>
                <a:lnTo>
                  <a:pt x="687875" y="88000"/>
                </a:lnTo>
                <a:lnTo>
                  <a:pt x="687800" y="88011"/>
                </a:lnTo>
                <a:lnTo>
                  <a:pt x="687895" y="88011"/>
                </a:lnTo>
                <a:lnTo>
                  <a:pt x="687875" y="88000"/>
                </a:lnTo>
                <a:lnTo>
                  <a:pt x="692944" y="87249"/>
                </a:lnTo>
                <a:cubicBezTo>
                  <a:pt x="694487" y="86677"/>
                  <a:pt x="695935" y="85916"/>
                  <a:pt x="697230" y="84963"/>
                </a:cubicBezTo>
                <a:cubicBezTo>
                  <a:pt x="698449" y="84010"/>
                  <a:pt x="699430" y="82867"/>
                  <a:pt x="700087" y="81438"/>
                </a:cubicBezTo>
                <a:cubicBezTo>
                  <a:pt x="700773" y="80010"/>
                  <a:pt x="701069" y="78486"/>
                  <a:pt x="700945" y="76866"/>
                </a:cubicBezTo>
                <a:lnTo>
                  <a:pt x="718280" y="76866"/>
                </a:lnTo>
                <a:cubicBezTo>
                  <a:pt x="718395" y="80486"/>
                  <a:pt x="717614" y="84010"/>
                  <a:pt x="715994" y="87249"/>
                </a:cubicBezTo>
                <a:cubicBezTo>
                  <a:pt x="714385" y="90392"/>
                  <a:pt x="712146" y="93155"/>
                  <a:pt x="709422" y="95345"/>
                </a:cubicBezTo>
                <a:cubicBezTo>
                  <a:pt x="706584" y="97726"/>
                  <a:pt x="703364" y="99536"/>
                  <a:pt x="699897" y="100774"/>
                </a:cubicBezTo>
                <a:cubicBezTo>
                  <a:pt x="696154" y="102012"/>
                  <a:pt x="692229" y="102680"/>
                  <a:pt x="688277" y="102680"/>
                </a:cubicBezTo>
                <a:cubicBezTo>
                  <a:pt x="683285" y="102775"/>
                  <a:pt x="678323" y="101822"/>
                  <a:pt x="673703" y="99917"/>
                </a:cubicBezTo>
                <a:cubicBezTo>
                  <a:pt x="669693" y="98107"/>
                  <a:pt x="666121" y="95536"/>
                  <a:pt x="663226" y="92201"/>
                </a:cubicBezTo>
                <a:cubicBezTo>
                  <a:pt x="660397" y="88868"/>
                  <a:pt x="658263" y="84963"/>
                  <a:pt x="656939" y="80772"/>
                </a:cubicBezTo>
                <a:cubicBezTo>
                  <a:pt x="655463" y="76200"/>
                  <a:pt x="654729" y="71437"/>
                  <a:pt x="654748" y="66675"/>
                </a:cubicBezTo>
                <a:lnTo>
                  <a:pt x="654748" y="64675"/>
                </a:lnTo>
                <a:cubicBezTo>
                  <a:pt x="654748" y="59912"/>
                  <a:pt x="655453" y="55150"/>
                  <a:pt x="656844" y="50577"/>
                </a:cubicBezTo>
                <a:cubicBezTo>
                  <a:pt x="658158" y="46387"/>
                  <a:pt x="660330" y="42481"/>
                  <a:pt x="663226" y="39147"/>
                </a:cubicBezTo>
                <a:cubicBezTo>
                  <a:pt x="666121" y="35814"/>
                  <a:pt x="669693" y="33242"/>
                  <a:pt x="673703" y="31432"/>
                </a:cubicBezTo>
                <a:cubicBezTo>
                  <a:pt x="678266" y="29432"/>
                  <a:pt x="683209" y="28480"/>
                  <a:pt x="688181" y="28575"/>
                </a:cubicBezTo>
                <a:close/>
                <a:moveTo>
                  <a:pt x="521589" y="28575"/>
                </a:moveTo>
                <a:cubicBezTo>
                  <a:pt x="525294" y="28480"/>
                  <a:pt x="528970" y="29242"/>
                  <a:pt x="532352" y="30766"/>
                </a:cubicBezTo>
                <a:cubicBezTo>
                  <a:pt x="535343" y="32100"/>
                  <a:pt x="537953" y="34195"/>
                  <a:pt x="539972" y="36767"/>
                </a:cubicBezTo>
                <a:lnTo>
                  <a:pt x="540734" y="29909"/>
                </a:lnTo>
                <a:lnTo>
                  <a:pt x="557403" y="29909"/>
                </a:lnTo>
                <a:lnTo>
                  <a:pt x="557403" y="98679"/>
                </a:lnTo>
                <a:cubicBezTo>
                  <a:pt x="557517" y="103060"/>
                  <a:pt x="556669" y="107443"/>
                  <a:pt x="554926" y="111538"/>
                </a:cubicBezTo>
                <a:cubicBezTo>
                  <a:pt x="553364" y="115157"/>
                  <a:pt x="551030" y="118395"/>
                  <a:pt x="548068" y="121063"/>
                </a:cubicBezTo>
                <a:cubicBezTo>
                  <a:pt x="544906" y="123730"/>
                  <a:pt x="541248" y="125730"/>
                  <a:pt x="537305" y="126968"/>
                </a:cubicBezTo>
                <a:cubicBezTo>
                  <a:pt x="532866" y="128397"/>
                  <a:pt x="528237" y="129063"/>
                  <a:pt x="523589" y="128969"/>
                </a:cubicBezTo>
                <a:cubicBezTo>
                  <a:pt x="521255" y="128969"/>
                  <a:pt x="518931" y="128779"/>
                  <a:pt x="516636" y="128302"/>
                </a:cubicBezTo>
                <a:cubicBezTo>
                  <a:pt x="514131" y="127826"/>
                  <a:pt x="511683" y="127159"/>
                  <a:pt x="509301" y="126207"/>
                </a:cubicBezTo>
                <a:cubicBezTo>
                  <a:pt x="506892" y="125254"/>
                  <a:pt x="504587" y="124111"/>
                  <a:pt x="502443" y="122682"/>
                </a:cubicBezTo>
                <a:cubicBezTo>
                  <a:pt x="500367" y="121253"/>
                  <a:pt x="498500" y="119538"/>
                  <a:pt x="496919" y="117634"/>
                </a:cubicBezTo>
                <a:lnTo>
                  <a:pt x="505206" y="106489"/>
                </a:lnTo>
                <a:cubicBezTo>
                  <a:pt x="507415" y="108966"/>
                  <a:pt x="510101" y="111062"/>
                  <a:pt x="513111" y="112490"/>
                </a:cubicBezTo>
                <a:cubicBezTo>
                  <a:pt x="516102" y="113824"/>
                  <a:pt x="519350" y="114586"/>
                  <a:pt x="522636" y="114586"/>
                </a:cubicBezTo>
                <a:cubicBezTo>
                  <a:pt x="527046" y="114776"/>
                  <a:pt x="531371" y="113348"/>
                  <a:pt x="534733" y="110490"/>
                </a:cubicBezTo>
                <a:cubicBezTo>
                  <a:pt x="537733" y="107347"/>
                  <a:pt x="539296" y="103060"/>
                  <a:pt x="539019" y="98775"/>
                </a:cubicBezTo>
                <a:lnTo>
                  <a:pt x="539019" y="94678"/>
                </a:lnTo>
                <a:cubicBezTo>
                  <a:pt x="536876" y="96964"/>
                  <a:pt x="534324" y="98870"/>
                  <a:pt x="531495" y="100204"/>
                </a:cubicBezTo>
                <a:cubicBezTo>
                  <a:pt x="528342" y="101633"/>
                  <a:pt x="524932" y="102299"/>
                  <a:pt x="521493" y="102203"/>
                </a:cubicBezTo>
                <a:cubicBezTo>
                  <a:pt x="517331" y="102299"/>
                  <a:pt x="513216" y="101346"/>
                  <a:pt x="509492" y="99441"/>
                </a:cubicBezTo>
                <a:cubicBezTo>
                  <a:pt x="505796" y="97632"/>
                  <a:pt x="502539" y="95060"/>
                  <a:pt x="499967" y="91917"/>
                </a:cubicBezTo>
                <a:cubicBezTo>
                  <a:pt x="497300" y="88488"/>
                  <a:pt x="495328" y="84582"/>
                  <a:pt x="494157" y="80391"/>
                </a:cubicBezTo>
                <a:cubicBezTo>
                  <a:pt x="492785" y="75724"/>
                  <a:pt x="492109" y="70866"/>
                  <a:pt x="492156" y="66008"/>
                </a:cubicBezTo>
                <a:lnTo>
                  <a:pt x="492156" y="65056"/>
                </a:lnTo>
                <a:cubicBezTo>
                  <a:pt x="492109" y="60102"/>
                  <a:pt x="492785" y="55055"/>
                  <a:pt x="494157" y="50293"/>
                </a:cubicBezTo>
                <a:cubicBezTo>
                  <a:pt x="495309" y="46101"/>
                  <a:pt x="497290" y="42101"/>
                  <a:pt x="499967" y="38671"/>
                </a:cubicBezTo>
                <a:cubicBezTo>
                  <a:pt x="502548" y="35528"/>
                  <a:pt x="505806" y="32956"/>
                  <a:pt x="509492" y="31243"/>
                </a:cubicBezTo>
                <a:cubicBezTo>
                  <a:pt x="513273" y="29432"/>
                  <a:pt x="517407" y="28575"/>
                  <a:pt x="521589" y="28575"/>
                </a:cubicBezTo>
                <a:close/>
                <a:moveTo>
                  <a:pt x="362045" y="28575"/>
                </a:moveTo>
                <a:cubicBezTo>
                  <a:pt x="366131" y="28575"/>
                  <a:pt x="370208" y="29051"/>
                  <a:pt x="374141" y="30195"/>
                </a:cubicBezTo>
                <a:cubicBezTo>
                  <a:pt x="377590" y="31147"/>
                  <a:pt x="380828" y="32670"/>
                  <a:pt x="383666" y="34862"/>
                </a:cubicBezTo>
                <a:cubicBezTo>
                  <a:pt x="386391" y="36957"/>
                  <a:pt x="388581" y="39625"/>
                  <a:pt x="390048" y="42672"/>
                </a:cubicBezTo>
                <a:cubicBezTo>
                  <a:pt x="391706" y="46101"/>
                  <a:pt x="392515" y="49816"/>
                  <a:pt x="392429" y="53626"/>
                </a:cubicBezTo>
                <a:lnTo>
                  <a:pt x="392429" y="84201"/>
                </a:lnTo>
                <a:cubicBezTo>
                  <a:pt x="392363" y="87345"/>
                  <a:pt x="392591" y="90583"/>
                  <a:pt x="393096" y="93726"/>
                </a:cubicBezTo>
                <a:cubicBezTo>
                  <a:pt x="393525" y="95917"/>
                  <a:pt x="394230" y="98107"/>
                  <a:pt x="395192" y="100204"/>
                </a:cubicBezTo>
                <a:lnTo>
                  <a:pt x="395192" y="101347"/>
                </a:lnTo>
                <a:lnTo>
                  <a:pt x="376427" y="101347"/>
                </a:lnTo>
                <a:cubicBezTo>
                  <a:pt x="375961" y="100394"/>
                  <a:pt x="375580" y="99345"/>
                  <a:pt x="375285" y="98298"/>
                </a:cubicBezTo>
                <a:cubicBezTo>
                  <a:pt x="375285" y="97155"/>
                  <a:pt x="374713" y="95917"/>
                  <a:pt x="374522" y="94678"/>
                </a:cubicBezTo>
                <a:cubicBezTo>
                  <a:pt x="372256" y="97060"/>
                  <a:pt x="369569" y="98965"/>
                  <a:pt x="366617" y="100299"/>
                </a:cubicBezTo>
                <a:cubicBezTo>
                  <a:pt x="364921" y="101060"/>
                  <a:pt x="363131" y="101633"/>
                  <a:pt x="361283" y="102013"/>
                </a:cubicBezTo>
                <a:cubicBezTo>
                  <a:pt x="359244" y="102394"/>
                  <a:pt x="357168" y="102680"/>
                  <a:pt x="355091" y="102680"/>
                </a:cubicBezTo>
                <a:cubicBezTo>
                  <a:pt x="351662" y="102680"/>
                  <a:pt x="348243" y="102203"/>
                  <a:pt x="344995" y="101060"/>
                </a:cubicBezTo>
                <a:cubicBezTo>
                  <a:pt x="342118" y="100108"/>
                  <a:pt x="339442" y="98584"/>
                  <a:pt x="337089" y="96679"/>
                </a:cubicBezTo>
                <a:cubicBezTo>
                  <a:pt x="334927" y="94774"/>
                  <a:pt x="333184" y="92488"/>
                  <a:pt x="331946" y="89916"/>
                </a:cubicBezTo>
                <a:cubicBezTo>
                  <a:pt x="327993" y="80772"/>
                  <a:pt x="330688" y="70104"/>
                  <a:pt x="338518" y="63913"/>
                </a:cubicBezTo>
                <a:cubicBezTo>
                  <a:pt x="346033" y="59246"/>
                  <a:pt x="354834" y="57055"/>
                  <a:pt x="363664" y="57721"/>
                </a:cubicBezTo>
                <a:lnTo>
                  <a:pt x="373856" y="57721"/>
                </a:lnTo>
                <a:lnTo>
                  <a:pt x="373856" y="53531"/>
                </a:lnTo>
                <a:cubicBezTo>
                  <a:pt x="374008" y="50482"/>
                  <a:pt x="372789" y="47435"/>
                  <a:pt x="370522" y="45339"/>
                </a:cubicBezTo>
                <a:cubicBezTo>
                  <a:pt x="367817" y="43244"/>
                  <a:pt x="364436" y="42101"/>
                  <a:pt x="360997" y="42291"/>
                </a:cubicBezTo>
                <a:cubicBezTo>
                  <a:pt x="358054" y="42101"/>
                  <a:pt x="355130" y="42958"/>
                  <a:pt x="352805" y="44767"/>
                </a:cubicBezTo>
                <a:cubicBezTo>
                  <a:pt x="351062" y="46387"/>
                  <a:pt x="350129" y="48768"/>
                  <a:pt x="350234" y="51150"/>
                </a:cubicBezTo>
                <a:lnTo>
                  <a:pt x="331946" y="51150"/>
                </a:lnTo>
                <a:cubicBezTo>
                  <a:pt x="331879" y="48196"/>
                  <a:pt x="332565" y="45244"/>
                  <a:pt x="333946" y="42577"/>
                </a:cubicBezTo>
                <a:cubicBezTo>
                  <a:pt x="335318" y="39720"/>
                  <a:pt x="337308" y="37243"/>
                  <a:pt x="339756" y="35338"/>
                </a:cubicBezTo>
                <a:cubicBezTo>
                  <a:pt x="342604" y="33147"/>
                  <a:pt x="345833" y="31432"/>
                  <a:pt x="349281" y="30385"/>
                </a:cubicBezTo>
                <a:cubicBezTo>
                  <a:pt x="353425" y="29146"/>
                  <a:pt x="357720" y="28575"/>
                  <a:pt x="362045" y="28575"/>
                </a:cubicBezTo>
                <a:close/>
                <a:moveTo>
                  <a:pt x="416718" y="0"/>
                </a:moveTo>
                <a:lnTo>
                  <a:pt x="456628" y="0"/>
                </a:lnTo>
                <a:lnTo>
                  <a:pt x="456628" y="86392"/>
                </a:lnTo>
                <a:lnTo>
                  <a:pt x="477202" y="86392"/>
                </a:lnTo>
                <a:lnTo>
                  <a:pt x="477202" y="101347"/>
                </a:lnTo>
                <a:lnTo>
                  <a:pt x="416813" y="101347"/>
                </a:lnTo>
                <a:lnTo>
                  <a:pt x="416813" y="86392"/>
                </a:lnTo>
                <a:lnTo>
                  <a:pt x="438245" y="86392"/>
                </a:lnTo>
                <a:lnTo>
                  <a:pt x="438245" y="14954"/>
                </a:lnTo>
                <a:lnTo>
                  <a:pt x="416813" y="14954"/>
                </a:lnTo>
                <a:close/>
              </a:path>
            </a:pathLst>
          </a:custGeom>
          <a:solidFill>
            <a:schemeClr val="bg1"/>
          </a:solidFill>
          <a:ln w="9525" cap="flat">
            <a:noFill/>
            <a:prstDash val="solid"/>
            <a:miter/>
          </a:ln>
        </p:spPr>
        <p:txBody>
          <a:bodyPr rtlCol="0" anchor="ctr"/>
          <a:lstStyle/>
          <a:p>
            <a:endParaRPr lang="fr-FR" dirty="0"/>
          </a:p>
        </p:txBody>
      </p:sp>
      <p:sp>
        <p:nvSpPr>
          <p:cNvPr id="3" name="Espace réservé du pied de page 2">
            <a:extLst>
              <a:ext uri="{FF2B5EF4-FFF2-40B4-BE49-F238E27FC236}">
                <a16:creationId xmlns:a16="http://schemas.microsoft.com/office/drawing/2014/main" id="{975D0815-DB34-A4DF-EF4B-F0F7B1CF64E2}"/>
              </a:ext>
            </a:extLst>
          </p:cNvPr>
          <p:cNvSpPr>
            <a:spLocks noGrp="1"/>
          </p:cNvSpPr>
          <p:nvPr>
            <p:ph type="ftr" sz="quarter" idx="19"/>
          </p:nvPr>
        </p:nvSpPr>
        <p:spPr/>
        <p:txBody>
          <a:bodyPr/>
          <a:lstStyle>
            <a:lvl1pPr>
              <a:defRPr>
                <a:solidFill>
                  <a:schemeClr val="bg1"/>
                </a:solidFill>
              </a:defRPr>
            </a:lvl1pPr>
          </a:lstStyle>
          <a:p>
            <a:pPr algn="ctr"/>
            <a:r>
              <a:rPr lang="fr-FR"/>
              <a:t>Confidentiel</a:t>
            </a:r>
          </a:p>
        </p:txBody>
      </p:sp>
    </p:spTree>
    <p:extLst>
      <p:ext uri="{BB962C8B-B14F-4D97-AF65-F5344CB8AC3E}">
        <p14:creationId xmlns:p14="http://schemas.microsoft.com/office/powerpoint/2010/main" val="399196302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ntercalaire bleu 2">
    <p:bg>
      <p:bgPr>
        <a:solidFill>
          <a:schemeClr val="accent2"/>
        </a:solidFill>
        <a:effectLst/>
      </p:bgPr>
    </p:bg>
    <p:spTree>
      <p:nvGrpSpPr>
        <p:cNvPr id="1" name=""/>
        <p:cNvGrpSpPr/>
        <p:nvPr/>
      </p:nvGrpSpPr>
      <p:grpSpPr>
        <a:xfrm>
          <a:off x="0" y="0"/>
          <a:ext cx="0" cy="0"/>
          <a:chOff x="0" y="0"/>
          <a:chExt cx="0" cy="0"/>
        </a:xfrm>
      </p:grpSpPr>
      <p:sp>
        <p:nvSpPr>
          <p:cNvPr id="16" name="Espace réservé du texte 15">
            <a:extLst>
              <a:ext uri="{FF2B5EF4-FFF2-40B4-BE49-F238E27FC236}">
                <a16:creationId xmlns:a16="http://schemas.microsoft.com/office/drawing/2014/main" id="{974AF913-AA65-4C59-8C8E-C795A07ABE7D}"/>
              </a:ext>
            </a:extLst>
          </p:cNvPr>
          <p:cNvSpPr>
            <a:spLocks noGrp="1"/>
          </p:cNvSpPr>
          <p:nvPr>
            <p:ph type="body" sz="quarter" idx="17" hasCustomPrompt="1"/>
          </p:nvPr>
        </p:nvSpPr>
        <p:spPr>
          <a:xfrm>
            <a:off x="5725319" y="4125119"/>
            <a:ext cx="1536700" cy="1541462"/>
          </a:xfrm>
          <a:custGeom>
            <a:avLst/>
            <a:gdLst>
              <a:gd name="connsiteX0" fmla="*/ 768350 w 1536700"/>
              <a:gd name="connsiteY0" fmla="*/ 0 h 1541462"/>
              <a:gd name="connsiteX1" fmla="*/ 1536700 w 1536700"/>
              <a:gd name="connsiteY1" fmla="*/ 0 h 1541462"/>
              <a:gd name="connsiteX2" fmla="*/ 1536700 w 1536700"/>
              <a:gd name="connsiteY2" fmla="*/ 1541462 h 1541462"/>
              <a:gd name="connsiteX3" fmla="*/ 0 w 1536700"/>
              <a:gd name="connsiteY3" fmla="*/ 1541462 h 1541462"/>
              <a:gd name="connsiteX4" fmla="*/ 0 w 1536700"/>
              <a:gd name="connsiteY4" fmla="*/ 768350 h 1541462"/>
              <a:gd name="connsiteX5" fmla="*/ 768350 w 1536700"/>
              <a:gd name="connsiteY5" fmla="*/ 0 h 154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6700" h="1541462">
                <a:moveTo>
                  <a:pt x="768350" y="0"/>
                </a:moveTo>
                <a:lnTo>
                  <a:pt x="1536700" y="0"/>
                </a:lnTo>
                <a:lnTo>
                  <a:pt x="1536700" y="1541462"/>
                </a:lnTo>
                <a:lnTo>
                  <a:pt x="0" y="1541462"/>
                </a:lnTo>
                <a:lnTo>
                  <a:pt x="0" y="768350"/>
                </a:lnTo>
                <a:cubicBezTo>
                  <a:pt x="0" y="344002"/>
                  <a:pt x="344002" y="0"/>
                  <a:pt x="768350"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11" name="Espace réservé pour une image  10">
            <a:extLst>
              <a:ext uri="{FF2B5EF4-FFF2-40B4-BE49-F238E27FC236}">
                <a16:creationId xmlns:a16="http://schemas.microsoft.com/office/drawing/2014/main" id="{97E16638-27B6-48AC-8762-B1E679D9A26C}"/>
              </a:ext>
            </a:extLst>
          </p:cNvPr>
          <p:cNvSpPr>
            <a:spLocks noGrp="1"/>
          </p:cNvSpPr>
          <p:nvPr>
            <p:ph type="pic" sz="quarter" idx="11" hasCustomPrompt="1"/>
          </p:nvPr>
        </p:nvSpPr>
        <p:spPr>
          <a:xfrm>
            <a:off x="939801" y="520700"/>
            <a:ext cx="4729164" cy="4775200"/>
          </a:xfrm>
          <a:custGeom>
            <a:avLst/>
            <a:gdLst>
              <a:gd name="connsiteX0" fmla="*/ 2364582 w 4729164"/>
              <a:gd name="connsiteY0" fmla="*/ 0 h 4775200"/>
              <a:gd name="connsiteX1" fmla="*/ 4729164 w 4729164"/>
              <a:gd name="connsiteY1" fmla="*/ 2387600 h 4775200"/>
              <a:gd name="connsiteX2" fmla="*/ 2364582 w 4729164"/>
              <a:gd name="connsiteY2" fmla="*/ 4775200 h 4775200"/>
              <a:gd name="connsiteX3" fmla="*/ 0 w 4729164"/>
              <a:gd name="connsiteY3" fmla="*/ 2387600 h 4775200"/>
              <a:gd name="connsiteX4" fmla="*/ 2364582 w 4729164"/>
              <a:gd name="connsiteY4" fmla="*/ 0 h 477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9164" h="4775200">
                <a:moveTo>
                  <a:pt x="2364582" y="0"/>
                </a:moveTo>
                <a:cubicBezTo>
                  <a:pt x="3670505" y="0"/>
                  <a:pt x="4729164" y="1068965"/>
                  <a:pt x="4729164" y="2387600"/>
                </a:cubicBezTo>
                <a:cubicBezTo>
                  <a:pt x="4729164" y="3706235"/>
                  <a:pt x="3670505" y="4775200"/>
                  <a:pt x="2364582" y="4775200"/>
                </a:cubicBezTo>
                <a:cubicBezTo>
                  <a:pt x="1058659" y="4775200"/>
                  <a:pt x="0" y="3706235"/>
                  <a:pt x="0" y="2387600"/>
                </a:cubicBezTo>
                <a:cubicBezTo>
                  <a:pt x="0" y="1068965"/>
                  <a:pt x="1058659" y="0"/>
                  <a:pt x="2364582" y="0"/>
                </a:cubicBezTo>
                <a:close/>
              </a:path>
            </a:pathLst>
          </a:custGeom>
          <a:noFill/>
        </p:spPr>
        <p:txBody>
          <a:bodyPr wrap="square" anchor="ctr">
            <a:noAutofit/>
          </a:bodyPr>
          <a:lstStyle>
            <a:lvl1pPr algn="ctr">
              <a:defRPr sz="1400">
                <a:solidFill>
                  <a:schemeClr val="bg1"/>
                </a:solidFill>
              </a:defRPr>
            </a:lvl1pPr>
          </a:lstStyle>
          <a:p>
            <a:r>
              <a:rPr lang="fr-FR" dirty="0"/>
              <a:t>Image</a:t>
            </a:r>
          </a:p>
        </p:txBody>
      </p:sp>
      <p:sp>
        <p:nvSpPr>
          <p:cNvPr id="14" name="Titre 13">
            <a:extLst>
              <a:ext uri="{FF2B5EF4-FFF2-40B4-BE49-F238E27FC236}">
                <a16:creationId xmlns:a16="http://schemas.microsoft.com/office/drawing/2014/main" id="{1DC55EE9-B1FB-47AB-833D-E0EB8497B537}"/>
              </a:ext>
            </a:extLst>
          </p:cNvPr>
          <p:cNvSpPr>
            <a:spLocks noGrp="1"/>
          </p:cNvSpPr>
          <p:nvPr>
            <p:ph type="title" hasCustomPrompt="1"/>
          </p:nvPr>
        </p:nvSpPr>
        <p:spPr>
          <a:xfrm>
            <a:off x="8102276" y="2523655"/>
            <a:ext cx="3150000" cy="1161280"/>
          </a:xfrm>
        </p:spPr>
        <p:txBody>
          <a:bodyPr anchor="t"/>
          <a:lstStyle>
            <a:lvl1pPr>
              <a:lnSpc>
                <a:spcPct val="82000"/>
              </a:lnSpc>
              <a:defRPr lang="fr-FR" sz="4600" b="0" kern="1200" cap="all" spc="-50" dirty="0" smtClean="0">
                <a:solidFill>
                  <a:schemeClr val="bg1"/>
                </a:solidFill>
                <a:latin typeface="Roboto Mono" panose="02000009000000000000" pitchFamily="49" charset="0"/>
                <a:ea typeface="Roboto Mono" panose="020B0604020202020204" charset="0"/>
                <a:cs typeface="+mn-cs"/>
              </a:defRPr>
            </a:lvl1pPr>
          </a:lstStyle>
          <a:p>
            <a:r>
              <a:rPr lang="fr-FR" dirty="0"/>
              <a:t>Titre chapitre</a:t>
            </a:r>
          </a:p>
        </p:txBody>
      </p:sp>
      <p:sp>
        <p:nvSpPr>
          <p:cNvPr id="12" name="Espace réservé du texte 11">
            <a:extLst>
              <a:ext uri="{FF2B5EF4-FFF2-40B4-BE49-F238E27FC236}">
                <a16:creationId xmlns:a16="http://schemas.microsoft.com/office/drawing/2014/main" id="{2A2AAA1F-250C-450E-BF7A-E6964E568CD4}"/>
              </a:ext>
            </a:extLst>
          </p:cNvPr>
          <p:cNvSpPr>
            <a:spLocks noGrp="1"/>
          </p:cNvSpPr>
          <p:nvPr>
            <p:ph type="body" sz="quarter" idx="12" hasCustomPrompt="1"/>
          </p:nvPr>
        </p:nvSpPr>
        <p:spPr>
          <a:xfrm>
            <a:off x="6017358" y="2625125"/>
            <a:ext cx="1548475" cy="921791"/>
          </a:xfrm>
        </p:spPr>
        <p:txBody>
          <a:bodyPr wrap="square" anchor="t">
            <a:spAutoFit/>
          </a:bodyPr>
          <a:lstStyle>
            <a:lvl1pPr marL="0" indent="0">
              <a:lnSpc>
                <a:spcPct val="70000"/>
              </a:lnSpc>
              <a:spcBef>
                <a:spcPts val="0"/>
              </a:spcBef>
              <a:spcAft>
                <a:spcPts val="0"/>
              </a:spcAft>
              <a:buFont typeface="Roboto" panose="020B0604020202020204" pitchFamily="34" charset="0"/>
              <a:buNone/>
              <a:defRPr sz="8200" b="0">
                <a:solidFill>
                  <a:schemeClr val="bg1"/>
                </a:solidFill>
                <a:latin typeface="+mj-lt"/>
              </a:defRPr>
            </a:lvl1pPr>
            <a:lvl2pPr marL="0" indent="0">
              <a:lnSpc>
                <a:spcPct val="70000"/>
              </a:lnSpc>
              <a:spcBef>
                <a:spcPts val="0"/>
              </a:spcBef>
              <a:spcAft>
                <a:spcPts val="0"/>
              </a:spcAft>
              <a:buFont typeface="Roboto" panose="020B0604020202020204" pitchFamily="34" charset="0"/>
              <a:buNone/>
              <a:defRPr sz="8200" spc="0">
                <a:solidFill>
                  <a:schemeClr val="bg1"/>
                </a:solidFill>
                <a:latin typeface="+mj-lt"/>
              </a:defRPr>
            </a:lvl2pPr>
            <a:lvl3pPr marL="0" indent="0">
              <a:lnSpc>
                <a:spcPct val="70000"/>
              </a:lnSpc>
              <a:spcBef>
                <a:spcPts val="0"/>
              </a:spcBef>
              <a:spcAft>
                <a:spcPts val="0"/>
              </a:spcAft>
              <a:buFont typeface="Roboto" panose="020B0604020202020204" pitchFamily="34" charset="0"/>
              <a:buNone/>
              <a:defRPr sz="8200" spc="0">
                <a:solidFill>
                  <a:schemeClr val="bg1"/>
                </a:solidFill>
                <a:latin typeface="+mj-lt"/>
              </a:defRPr>
            </a:lvl3pPr>
            <a:lvl4pPr marL="0" indent="0">
              <a:lnSpc>
                <a:spcPct val="70000"/>
              </a:lnSpc>
              <a:spcBef>
                <a:spcPts val="0"/>
              </a:spcBef>
              <a:spcAft>
                <a:spcPts val="0"/>
              </a:spcAft>
              <a:buNone/>
              <a:defRPr sz="8200" spc="0">
                <a:solidFill>
                  <a:schemeClr val="bg1"/>
                </a:solidFill>
                <a:latin typeface="+mj-lt"/>
              </a:defRPr>
            </a:lvl4pPr>
            <a:lvl5pPr marL="0" indent="0">
              <a:lnSpc>
                <a:spcPct val="70000"/>
              </a:lnSpc>
              <a:spcBef>
                <a:spcPts val="0"/>
              </a:spcBef>
              <a:spcAft>
                <a:spcPts val="0"/>
              </a:spcAft>
              <a:buNone/>
              <a:defRPr sz="8200">
                <a:solidFill>
                  <a:schemeClr val="bg1"/>
                </a:solidFill>
                <a:latin typeface="+mj-lt"/>
              </a:defRPr>
            </a:lvl5pPr>
            <a:lvl6pPr marL="0" indent="0">
              <a:lnSpc>
                <a:spcPct val="70000"/>
              </a:lnSpc>
              <a:spcBef>
                <a:spcPts val="0"/>
              </a:spcBef>
              <a:spcAft>
                <a:spcPts val="0"/>
              </a:spcAft>
              <a:buFont typeface="Roboto" panose="020B0604020202020204" pitchFamily="34" charset="0"/>
              <a:buNone/>
              <a:defRPr sz="8200">
                <a:solidFill>
                  <a:schemeClr val="bg1"/>
                </a:solidFill>
                <a:latin typeface="+mj-lt"/>
              </a:defRPr>
            </a:lvl6pPr>
            <a:lvl7pPr marL="0" indent="0">
              <a:lnSpc>
                <a:spcPct val="70000"/>
              </a:lnSpc>
              <a:spcBef>
                <a:spcPts val="0"/>
              </a:spcBef>
              <a:spcAft>
                <a:spcPts val="0"/>
              </a:spcAft>
              <a:buFont typeface="Roboto" panose="020B0604020202020204" pitchFamily="34" charset="0"/>
              <a:buNone/>
              <a:defRPr sz="8200">
                <a:solidFill>
                  <a:schemeClr val="bg1"/>
                </a:solidFill>
                <a:latin typeface="+mj-lt"/>
              </a:defRPr>
            </a:lvl7pPr>
            <a:lvl8pPr marL="0" indent="0">
              <a:lnSpc>
                <a:spcPct val="70000"/>
              </a:lnSpc>
              <a:spcBef>
                <a:spcPts val="0"/>
              </a:spcBef>
              <a:spcAft>
                <a:spcPts val="0"/>
              </a:spcAft>
              <a:buFont typeface="Roboto" panose="020B0604020202020204" pitchFamily="34" charset="0"/>
              <a:buNone/>
              <a:defRPr sz="8200">
                <a:solidFill>
                  <a:schemeClr val="bg1"/>
                </a:solidFill>
                <a:latin typeface="+mj-lt"/>
              </a:defRPr>
            </a:lvl8pPr>
            <a:lvl9pPr marL="0" indent="0">
              <a:lnSpc>
                <a:spcPct val="70000"/>
              </a:lnSpc>
              <a:spcBef>
                <a:spcPts val="0"/>
              </a:spcBef>
              <a:spcAft>
                <a:spcPts val="0"/>
              </a:spcAft>
              <a:buFont typeface="Roboto" panose="020B0604020202020204" pitchFamily="34" charset="0"/>
              <a:buNone/>
              <a:defRPr sz="8200">
                <a:solidFill>
                  <a:schemeClr val="bg1"/>
                </a:solidFill>
                <a:latin typeface="Roboto Mono" panose="02000009000000000000" pitchFamily="49" charset="0"/>
              </a:defRPr>
            </a:lvl9pPr>
          </a:lstStyle>
          <a:p>
            <a:pPr lvl="8"/>
            <a:r>
              <a:rPr lang="fr-FR" dirty="0"/>
              <a:t>00</a:t>
            </a:r>
          </a:p>
        </p:txBody>
      </p:sp>
      <p:sp>
        <p:nvSpPr>
          <p:cNvPr id="4" name="Espace réservé du numéro de diapositive 3">
            <a:extLst>
              <a:ext uri="{FF2B5EF4-FFF2-40B4-BE49-F238E27FC236}">
                <a16:creationId xmlns:a16="http://schemas.microsoft.com/office/drawing/2014/main" id="{09FBB965-3988-47E2-AD05-87A9DDE44890}"/>
              </a:ext>
            </a:extLst>
          </p:cNvPr>
          <p:cNvSpPr>
            <a:spLocks noGrp="1"/>
          </p:cNvSpPr>
          <p:nvPr>
            <p:ph type="sldNum" sz="quarter" idx="10"/>
          </p:nvPr>
        </p:nvSpPr>
        <p:spPr/>
        <p:txBody>
          <a:bodyPr/>
          <a:lstStyle>
            <a:lvl1pPr>
              <a:defRPr>
                <a:solidFill>
                  <a:schemeClr val="bg1"/>
                </a:solidFill>
              </a:defRPr>
            </a:lvl1pPr>
          </a:lstStyle>
          <a:p>
            <a:r>
              <a:rPr lang="fr-FR" dirty="0"/>
              <a:t>page </a:t>
            </a:r>
            <a:fld id="{D4393D1B-37AB-4561-B448-10CBADDAE970}" type="slidenum">
              <a:rPr smtClean="0"/>
              <a:pPr/>
              <a:t>‹N°›</a:t>
            </a:fld>
            <a:endParaRPr dirty="0"/>
          </a:p>
        </p:txBody>
      </p:sp>
      <p:sp>
        <p:nvSpPr>
          <p:cNvPr id="6" name="Forme libre : forme 5">
            <a:extLst>
              <a:ext uri="{FF2B5EF4-FFF2-40B4-BE49-F238E27FC236}">
                <a16:creationId xmlns:a16="http://schemas.microsoft.com/office/drawing/2014/main" id="{CFEECB6E-87C8-4D6A-BFC2-75836CF33CFE}"/>
              </a:ext>
            </a:extLst>
          </p:cNvPr>
          <p:cNvSpPr/>
          <p:nvPr userDrawn="1"/>
        </p:nvSpPr>
        <p:spPr>
          <a:xfrm>
            <a:off x="10924352" y="6401895"/>
            <a:ext cx="795961" cy="251317"/>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bg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7" name="Forme libre : forme 6">
            <a:extLst>
              <a:ext uri="{FF2B5EF4-FFF2-40B4-BE49-F238E27FC236}">
                <a16:creationId xmlns:a16="http://schemas.microsoft.com/office/drawing/2014/main" id="{65FA87D4-B193-44AE-BB99-12580290CA63}"/>
              </a:ext>
            </a:extLst>
          </p:cNvPr>
          <p:cNvSpPr/>
          <p:nvPr userDrawn="1"/>
        </p:nvSpPr>
        <p:spPr>
          <a:xfrm>
            <a:off x="515587" y="6492444"/>
            <a:ext cx="754413" cy="86278"/>
          </a:xfrm>
          <a:custGeom>
            <a:avLst/>
            <a:gdLst>
              <a:gd name="connsiteX0" fmla="*/ 844295 w 1127766"/>
              <a:gd name="connsiteY0" fmla="*/ 79533 h 128977"/>
              <a:gd name="connsiteX1" fmla="*/ 854964 w 1127766"/>
              <a:gd name="connsiteY1" fmla="*/ 79533 h 128977"/>
              <a:gd name="connsiteX2" fmla="*/ 858964 w 1127766"/>
              <a:gd name="connsiteY2" fmla="*/ 82105 h 128977"/>
              <a:gd name="connsiteX3" fmla="*/ 861440 w 1127766"/>
              <a:gd name="connsiteY3" fmla="*/ 85915 h 128977"/>
              <a:gd name="connsiteX4" fmla="*/ 862393 w 1127766"/>
              <a:gd name="connsiteY4" fmla="*/ 90678 h 128977"/>
              <a:gd name="connsiteX5" fmla="*/ 861440 w 1127766"/>
              <a:gd name="connsiteY5" fmla="*/ 95345 h 128977"/>
              <a:gd name="connsiteX6" fmla="*/ 858964 w 1127766"/>
              <a:gd name="connsiteY6" fmla="*/ 99155 h 128977"/>
              <a:gd name="connsiteX7" fmla="*/ 854964 w 1127766"/>
              <a:gd name="connsiteY7" fmla="*/ 101726 h 128977"/>
              <a:gd name="connsiteX8" fmla="*/ 844295 w 1127766"/>
              <a:gd name="connsiteY8" fmla="*/ 101726 h 128977"/>
              <a:gd name="connsiteX9" fmla="*/ 840295 w 1127766"/>
              <a:gd name="connsiteY9" fmla="*/ 99155 h 128977"/>
              <a:gd name="connsiteX10" fmla="*/ 837723 w 1127766"/>
              <a:gd name="connsiteY10" fmla="*/ 95345 h 128977"/>
              <a:gd name="connsiteX11" fmla="*/ 836866 w 1127766"/>
              <a:gd name="connsiteY11" fmla="*/ 90678 h 128977"/>
              <a:gd name="connsiteX12" fmla="*/ 837723 w 1127766"/>
              <a:gd name="connsiteY12" fmla="*/ 85915 h 128977"/>
              <a:gd name="connsiteX13" fmla="*/ 840295 w 1127766"/>
              <a:gd name="connsiteY13" fmla="*/ 82105 h 128977"/>
              <a:gd name="connsiteX14" fmla="*/ 844295 w 1127766"/>
              <a:gd name="connsiteY14" fmla="*/ 79533 h 128977"/>
              <a:gd name="connsiteX15" fmla="*/ 282035 w 1127766"/>
              <a:gd name="connsiteY15" fmla="*/ 78581 h 128977"/>
              <a:gd name="connsiteX16" fmla="*/ 287368 w 1127766"/>
              <a:gd name="connsiteY16" fmla="*/ 79533 h 128977"/>
              <a:gd name="connsiteX17" fmla="*/ 291369 w 1127766"/>
              <a:gd name="connsiteY17" fmla="*/ 82105 h 128977"/>
              <a:gd name="connsiteX18" fmla="*/ 293845 w 1127766"/>
              <a:gd name="connsiteY18" fmla="*/ 85915 h 128977"/>
              <a:gd name="connsiteX19" fmla="*/ 294703 w 1127766"/>
              <a:gd name="connsiteY19" fmla="*/ 90678 h 128977"/>
              <a:gd name="connsiteX20" fmla="*/ 293845 w 1127766"/>
              <a:gd name="connsiteY20" fmla="*/ 95345 h 128977"/>
              <a:gd name="connsiteX21" fmla="*/ 291369 w 1127766"/>
              <a:gd name="connsiteY21" fmla="*/ 99155 h 128977"/>
              <a:gd name="connsiteX22" fmla="*/ 287368 w 1127766"/>
              <a:gd name="connsiteY22" fmla="*/ 101726 h 128977"/>
              <a:gd name="connsiteX23" fmla="*/ 282035 w 1127766"/>
              <a:gd name="connsiteY23" fmla="*/ 102679 h 128977"/>
              <a:gd name="connsiteX24" fmla="*/ 276700 w 1127766"/>
              <a:gd name="connsiteY24" fmla="*/ 101726 h 128977"/>
              <a:gd name="connsiteX25" fmla="*/ 272700 w 1127766"/>
              <a:gd name="connsiteY25" fmla="*/ 99155 h 128977"/>
              <a:gd name="connsiteX26" fmla="*/ 270128 w 1127766"/>
              <a:gd name="connsiteY26" fmla="*/ 95345 h 128977"/>
              <a:gd name="connsiteX27" fmla="*/ 269271 w 1127766"/>
              <a:gd name="connsiteY27" fmla="*/ 90678 h 128977"/>
              <a:gd name="connsiteX28" fmla="*/ 270128 w 1127766"/>
              <a:gd name="connsiteY28" fmla="*/ 85915 h 128977"/>
              <a:gd name="connsiteX29" fmla="*/ 272700 w 1127766"/>
              <a:gd name="connsiteY29" fmla="*/ 82105 h 128977"/>
              <a:gd name="connsiteX30" fmla="*/ 276700 w 1127766"/>
              <a:gd name="connsiteY30" fmla="*/ 79533 h 128977"/>
              <a:gd name="connsiteX31" fmla="*/ 282035 w 1127766"/>
              <a:gd name="connsiteY31" fmla="*/ 78581 h 128977"/>
              <a:gd name="connsiteX32" fmla="*/ 364331 w 1127766"/>
              <a:gd name="connsiteY32" fmla="*/ 68675 h 128977"/>
              <a:gd name="connsiteX33" fmla="*/ 356996 w 1127766"/>
              <a:gd name="connsiteY33" fmla="*/ 69438 h 128977"/>
              <a:gd name="connsiteX34" fmla="*/ 352043 w 1127766"/>
              <a:gd name="connsiteY34" fmla="*/ 71819 h 128977"/>
              <a:gd name="connsiteX35" fmla="*/ 349186 w 1127766"/>
              <a:gd name="connsiteY35" fmla="*/ 75343 h 128977"/>
              <a:gd name="connsiteX36" fmla="*/ 348233 w 1127766"/>
              <a:gd name="connsiteY36" fmla="*/ 79915 h 128977"/>
              <a:gd name="connsiteX37" fmla="*/ 350900 w 1127766"/>
              <a:gd name="connsiteY37" fmla="*/ 86011 h 128977"/>
              <a:gd name="connsiteX38" fmla="*/ 358901 w 1127766"/>
              <a:gd name="connsiteY38" fmla="*/ 88488 h 128977"/>
              <a:gd name="connsiteX39" fmla="*/ 364140 w 1127766"/>
              <a:gd name="connsiteY39" fmla="*/ 87821 h 128977"/>
              <a:gd name="connsiteX40" fmla="*/ 368426 w 1127766"/>
              <a:gd name="connsiteY40" fmla="*/ 86107 h 128977"/>
              <a:gd name="connsiteX41" fmla="*/ 371665 w 1127766"/>
              <a:gd name="connsiteY41" fmla="*/ 83630 h 128977"/>
              <a:gd name="connsiteX42" fmla="*/ 373856 w 1127766"/>
              <a:gd name="connsiteY42" fmla="*/ 80963 h 128977"/>
              <a:gd name="connsiteX43" fmla="*/ 373856 w 1127766"/>
              <a:gd name="connsiteY43" fmla="*/ 68675 h 128977"/>
              <a:gd name="connsiteX44" fmla="*/ 761047 w 1127766"/>
              <a:gd name="connsiteY44" fmla="*/ 45148 h 128977"/>
              <a:gd name="connsiteX45" fmla="*/ 756285 w 1127766"/>
              <a:gd name="connsiteY45" fmla="*/ 49815 h 128977"/>
              <a:gd name="connsiteX46" fmla="*/ 753522 w 1127766"/>
              <a:gd name="connsiteY46" fmla="*/ 56673 h 128977"/>
              <a:gd name="connsiteX47" fmla="*/ 752760 w 1127766"/>
              <a:gd name="connsiteY47" fmla="*/ 64960 h 128977"/>
              <a:gd name="connsiteX48" fmla="*/ 752760 w 1127766"/>
              <a:gd name="connsiteY48" fmla="*/ 66389 h 128977"/>
              <a:gd name="connsiteX49" fmla="*/ 753522 w 1127766"/>
              <a:gd name="connsiteY49" fmla="*/ 74771 h 128977"/>
              <a:gd name="connsiteX50" fmla="*/ 756285 w 1127766"/>
              <a:gd name="connsiteY50" fmla="*/ 81629 h 128977"/>
              <a:gd name="connsiteX51" fmla="*/ 768191 w 1127766"/>
              <a:gd name="connsiteY51" fmla="*/ 88011 h 128977"/>
              <a:gd name="connsiteX52" fmla="*/ 779811 w 1127766"/>
              <a:gd name="connsiteY52" fmla="*/ 81629 h 128977"/>
              <a:gd name="connsiteX53" fmla="*/ 782478 w 1127766"/>
              <a:gd name="connsiteY53" fmla="*/ 74771 h 128977"/>
              <a:gd name="connsiteX54" fmla="*/ 783336 w 1127766"/>
              <a:gd name="connsiteY54" fmla="*/ 66389 h 128977"/>
              <a:gd name="connsiteX55" fmla="*/ 783336 w 1127766"/>
              <a:gd name="connsiteY55" fmla="*/ 64960 h 128977"/>
              <a:gd name="connsiteX56" fmla="*/ 782478 w 1127766"/>
              <a:gd name="connsiteY56" fmla="*/ 56673 h 128977"/>
              <a:gd name="connsiteX57" fmla="*/ 779811 w 1127766"/>
              <a:gd name="connsiteY57" fmla="*/ 49815 h 128977"/>
              <a:gd name="connsiteX58" fmla="*/ 775049 w 1127766"/>
              <a:gd name="connsiteY58" fmla="*/ 45148 h 128977"/>
              <a:gd name="connsiteX59" fmla="*/ 761047 w 1127766"/>
              <a:gd name="connsiteY59" fmla="*/ 45148 h 128977"/>
              <a:gd name="connsiteX60" fmla="*/ 525780 w 1127766"/>
              <a:gd name="connsiteY60" fmla="*/ 43529 h 128977"/>
              <a:gd name="connsiteX61" fmla="*/ 519017 w 1127766"/>
              <a:gd name="connsiteY61" fmla="*/ 45244 h 128977"/>
              <a:gd name="connsiteX62" fmla="*/ 514254 w 1127766"/>
              <a:gd name="connsiteY62" fmla="*/ 49816 h 128977"/>
              <a:gd name="connsiteX63" fmla="*/ 511492 w 1127766"/>
              <a:gd name="connsiteY63" fmla="*/ 56674 h 128977"/>
              <a:gd name="connsiteX64" fmla="*/ 510540 w 1127766"/>
              <a:gd name="connsiteY64" fmla="*/ 65056 h 128977"/>
              <a:gd name="connsiteX65" fmla="*/ 510540 w 1127766"/>
              <a:gd name="connsiteY65" fmla="*/ 66485 h 128977"/>
              <a:gd name="connsiteX66" fmla="*/ 511492 w 1127766"/>
              <a:gd name="connsiteY66" fmla="*/ 74867 h 128977"/>
              <a:gd name="connsiteX67" fmla="*/ 514159 w 1127766"/>
              <a:gd name="connsiteY67" fmla="*/ 81534 h 128977"/>
              <a:gd name="connsiteX68" fmla="*/ 518922 w 1127766"/>
              <a:gd name="connsiteY68" fmla="*/ 86107 h 128977"/>
              <a:gd name="connsiteX69" fmla="*/ 525589 w 1127766"/>
              <a:gd name="connsiteY69" fmla="*/ 87725 h 128977"/>
              <a:gd name="connsiteX70" fmla="*/ 533590 w 1127766"/>
              <a:gd name="connsiteY70" fmla="*/ 85916 h 128977"/>
              <a:gd name="connsiteX71" fmla="*/ 538543 w 1127766"/>
              <a:gd name="connsiteY71" fmla="*/ 80772 h 128977"/>
              <a:gd name="connsiteX72" fmla="*/ 538543 w 1127766"/>
              <a:gd name="connsiteY72" fmla="*/ 50482 h 128977"/>
              <a:gd name="connsiteX73" fmla="*/ 533590 w 1127766"/>
              <a:gd name="connsiteY73" fmla="*/ 45339 h 128977"/>
              <a:gd name="connsiteX74" fmla="*/ 525780 w 1127766"/>
              <a:gd name="connsiteY74" fmla="*/ 43529 h 128977"/>
              <a:gd name="connsiteX75" fmla="*/ 1011650 w 1127766"/>
              <a:gd name="connsiteY75" fmla="*/ 43433 h 128977"/>
              <a:gd name="connsiteX76" fmla="*/ 1004697 w 1127766"/>
              <a:gd name="connsiteY76" fmla="*/ 45148 h 128977"/>
              <a:gd name="connsiteX77" fmla="*/ 999934 w 1127766"/>
              <a:gd name="connsiteY77" fmla="*/ 49815 h 128977"/>
              <a:gd name="connsiteX78" fmla="*/ 997172 w 1127766"/>
              <a:gd name="connsiteY78" fmla="*/ 56673 h 128977"/>
              <a:gd name="connsiteX79" fmla="*/ 996315 w 1127766"/>
              <a:gd name="connsiteY79" fmla="*/ 64960 h 128977"/>
              <a:gd name="connsiteX80" fmla="*/ 996315 w 1127766"/>
              <a:gd name="connsiteY80" fmla="*/ 66389 h 128977"/>
              <a:gd name="connsiteX81" fmla="*/ 997172 w 1127766"/>
              <a:gd name="connsiteY81" fmla="*/ 74771 h 128977"/>
              <a:gd name="connsiteX82" fmla="*/ 999934 w 1127766"/>
              <a:gd name="connsiteY82" fmla="*/ 81629 h 128977"/>
              <a:gd name="connsiteX83" fmla="*/ 1004697 w 1127766"/>
              <a:gd name="connsiteY83" fmla="*/ 86296 h 128977"/>
              <a:gd name="connsiteX84" fmla="*/ 1011745 w 1127766"/>
              <a:gd name="connsiteY84" fmla="*/ 88011 h 128977"/>
              <a:gd name="connsiteX85" fmla="*/ 1023461 w 1127766"/>
              <a:gd name="connsiteY85" fmla="*/ 81629 h 128977"/>
              <a:gd name="connsiteX86" fmla="*/ 1026128 w 1127766"/>
              <a:gd name="connsiteY86" fmla="*/ 74771 h 128977"/>
              <a:gd name="connsiteX87" fmla="*/ 1026985 w 1127766"/>
              <a:gd name="connsiteY87" fmla="*/ 66389 h 128977"/>
              <a:gd name="connsiteX88" fmla="*/ 1026985 w 1127766"/>
              <a:gd name="connsiteY88" fmla="*/ 64960 h 128977"/>
              <a:gd name="connsiteX89" fmla="*/ 1026128 w 1127766"/>
              <a:gd name="connsiteY89" fmla="*/ 56673 h 128977"/>
              <a:gd name="connsiteX90" fmla="*/ 1023461 w 1127766"/>
              <a:gd name="connsiteY90" fmla="*/ 49815 h 128977"/>
              <a:gd name="connsiteX91" fmla="*/ 1018699 w 1127766"/>
              <a:gd name="connsiteY91" fmla="*/ 45148 h 128977"/>
              <a:gd name="connsiteX92" fmla="*/ 1011650 w 1127766"/>
              <a:gd name="connsiteY92" fmla="*/ 43433 h 128977"/>
              <a:gd name="connsiteX93" fmla="*/ 607504 w 1127766"/>
              <a:gd name="connsiteY93" fmla="*/ 43433 h 128977"/>
              <a:gd name="connsiteX94" fmla="*/ 601884 w 1127766"/>
              <a:gd name="connsiteY94" fmla="*/ 44576 h 128977"/>
              <a:gd name="connsiteX95" fmla="*/ 597312 w 1127766"/>
              <a:gd name="connsiteY95" fmla="*/ 47720 h 128977"/>
              <a:gd name="connsiteX96" fmla="*/ 594073 w 1127766"/>
              <a:gd name="connsiteY96" fmla="*/ 52578 h 128977"/>
              <a:gd name="connsiteX97" fmla="*/ 592073 w 1127766"/>
              <a:gd name="connsiteY97" fmla="*/ 58864 h 128977"/>
              <a:gd name="connsiteX98" fmla="*/ 622172 w 1127766"/>
              <a:gd name="connsiteY98" fmla="*/ 58864 h 128977"/>
              <a:gd name="connsiteX99" fmla="*/ 622172 w 1127766"/>
              <a:gd name="connsiteY99" fmla="*/ 57436 h 128977"/>
              <a:gd name="connsiteX100" fmla="*/ 621029 w 1127766"/>
              <a:gd name="connsiteY100" fmla="*/ 52006 h 128977"/>
              <a:gd name="connsiteX101" fmla="*/ 618267 w 1127766"/>
              <a:gd name="connsiteY101" fmla="*/ 47530 h 128977"/>
              <a:gd name="connsiteX102" fmla="*/ 613695 w 1127766"/>
              <a:gd name="connsiteY102" fmla="*/ 44576 h 128977"/>
              <a:gd name="connsiteX103" fmla="*/ 607504 w 1127766"/>
              <a:gd name="connsiteY103" fmla="*/ 43433 h 128977"/>
              <a:gd name="connsiteX104" fmla="*/ 997363 w 1127766"/>
              <a:gd name="connsiteY104" fmla="*/ 31338 h 128977"/>
              <a:gd name="connsiteX105" fmla="*/ 1025938 w 1127766"/>
              <a:gd name="connsiteY105" fmla="*/ 31338 h 128977"/>
              <a:gd name="connsiteX106" fmla="*/ 1036606 w 1127766"/>
              <a:gd name="connsiteY106" fmla="*/ 39052 h 128977"/>
              <a:gd name="connsiteX107" fmla="*/ 1043083 w 1127766"/>
              <a:gd name="connsiteY107" fmla="*/ 50577 h 128977"/>
              <a:gd name="connsiteX108" fmla="*/ 1045369 w 1127766"/>
              <a:gd name="connsiteY108" fmla="*/ 64960 h 128977"/>
              <a:gd name="connsiteX109" fmla="*/ 1045369 w 1127766"/>
              <a:gd name="connsiteY109" fmla="*/ 66389 h 128977"/>
              <a:gd name="connsiteX110" fmla="*/ 1043083 w 1127766"/>
              <a:gd name="connsiteY110" fmla="*/ 80867 h 128977"/>
              <a:gd name="connsiteX111" fmla="*/ 1036606 w 1127766"/>
              <a:gd name="connsiteY111" fmla="*/ 92392 h 128977"/>
              <a:gd name="connsiteX112" fmla="*/ 1026033 w 1127766"/>
              <a:gd name="connsiteY112" fmla="*/ 99917 h 128977"/>
              <a:gd name="connsiteX113" fmla="*/ 997458 w 1127766"/>
              <a:gd name="connsiteY113" fmla="*/ 99917 h 128977"/>
              <a:gd name="connsiteX114" fmla="*/ 986790 w 1127766"/>
              <a:gd name="connsiteY114" fmla="*/ 92392 h 128977"/>
              <a:gd name="connsiteX115" fmla="*/ 980218 w 1127766"/>
              <a:gd name="connsiteY115" fmla="*/ 80867 h 128977"/>
              <a:gd name="connsiteX116" fmla="*/ 978027 w 1127766"/>
              <a:gd name="connsiteY116" fmla="*/ 66389 h 128977"/>
              <a:gd name="connsiteX117" fmla="*/ 978027 w 1127766"/>
              <a:gd name="connsiteY117" fmla="*/ 64960 h 128977"/>
              <a:gd name="connsiteX118" fmla="*/ 980218 w 1127766"/>
              <a:gd name="connsiteY118" fmla="*/ 50577 h 128977"/>
              <a:gd name="connsiteX119" fmla="*/ 986790 w 1127766"/>
              <a:gd name="connsiteY119" fmla="*/ 39052 h 128977"/>
              <a:gd name="connsiteX120" fmla="*/ 997363 w 1127766"/>
              <a:gd name="connsiteY120" fmla="*/ 31338 h 128977"/>
              <a:gd name="connsiteX121" fmla="*/ 593883 w 1127766"/>
              <a:gd name="connsiteY121" fmla="*/ 31338 h 128977"/>
              <a:gd name="connsiteX122" fmla="*/ 621410 w 1127766"/>
              <a:gd name="connsiteY122" fmla="*/ 31338 h 128977"/>
              <a:gd name="connsiteX123" fmla="*/ 631697 w 1127766"/>
              <a:gd name="connsiteY123" fmla="*/ 38481 h 128977"/>
              <a:gd name="connsiteX124" fmla="*/ 637984 w 1127766"/>
              <a:gd name="connsiteY124" fmla="*/ 49625 h 128977"/>
              <a:gd name="connsiteX125" fmla="*/ 640174 w 1127766"/>
              <a:gd name="connsiteY125" fmla="*/ 64008 h 128977"/>
              <a:gd name="connsiteX126" fmla="*/ 640174 w 1127766"/>
              <a:gd name="connsiteY126" fmla="*/ 71723 h 128977"/>
              <a:gd name="connsiteX127" fmla="*/ 591502 w 1127766"/>
              <a:gd name="connsiteY127" fmla="*/ 71723 h 128977"/>
              <a:gd name="connsiteX128" fmla="*/ 593597 w 1127766"/>
              <a:gd name="connsiteY128" fmla="*/ 78390 h 128977"/>
              <a:gd name="connsiteX129" fmla="*/ 597788 w 1127766"/>
              <a:gd name="connsiteY129" fmla="*/ 83534 h 128977"/>
              <a:gd name="connsiteX130" fmla="*/ 603503 w 1127766"/>
              <a:gd name="connsiteY130" fmla="*/ 86963 h 128977"/>
              <a:gd name="connsiteX131" fmla="*/ 610552 w 1127766"/>
              <a:gd name="connsiteY131" fmla="*/ 88106 h 128977"/>
              <a:gd name="connsiteX132" fmla="*/ 615886 w 1127766"/>
              <a:gd name="connsiteY132" fmla="*/ 88106 h 128977"/>
              <a:gd name="connsiteX133" fmla="*/ 621029 w 1127766"/>
              <a:gd name="connsiteY133" fmla="*/ 86486 h 128977"/>
              <a:gd name="connsiteX134" fmla="*/ 625601 w 1127766"/>
              <a:gd name="connsiteY134" fmla="*/ 84010 h 128977"/>
              <a:gd name="connsiteX135" fmla="*/ 629316 w 1127766"/>
              <a:gd name="connsiteY135" fmla="*/ 80390 h 128977"/>
              <a:gd name="connsiteX136" fmla="*/ 638841 w 1127766"/>
              <a:gd name="connsiteY136" fmla="*/ 89915 h 128977"/>
              <a:gd name="connsiteX137" fmla="*/ 634364 w 1127766"/>
              <a:gd name="connsiteY137" fmla="*/ 94678 h 128977"/>
              <a:gd name="connsiteX138" fmla="*/ 627887 w 1127766"/>
              <a:gd name="connsiteY138" fmla="*/ 98869 h 128977"/>
              <a:gd name="connsiteX139" fmla="*/ 619696 w 1127766"/>
              <a:gd name="connsiteY139" fmla="*/ 101822 h 128977"/>
              <a:gd name="connsiteX140" fmla="*/ 609694 w 1127766"/>
              <a:gd name="connsiteY140" fmla="*/ 102680 h 128977"/>
              <a:gd name="connsiteX141" fmla="*/ 594740 w 1127766"/>
              <a:gd name="connsiteY141" fmla="*/ 99917 h 128977"/>
              <a:gd name="connsiteX142" fmla="*/ 583215 w 1127766"/>
              <a:gd name="connsiteY142" fmla="*/ 92583 h 128977"/>
              <a:gd name="connsiteX143" fmla="*/ 575785 w 1127766"/>
              <a:gd name="connsiteY143" fmla="*/ 81629 h 128977"/>
              <a:gd name="connsiteX144" fmla="*/ 573214 w 1127766"/>
              <a:gd name="connsiteY144" fmla="*/ 68104 h 128977"/>
              <a:gd name="connsiteX145" fmla="*/ 573214 w 1127766"/>
              <a:gd name="connsiteY145" fmla="*/ 65532 h 128977"/>
              <a:gd name="connsiteX146" fmla="*/ 575785 w 1127766"/>
              <a:gd name="connsiteY146" fmla="*/ 50577 h 128977"/>
              <a:gd name="connsiteX147" fmla="*/ 582929 w 1127766"/>
              <a:gd name="connsiteY147" fmla="*/ 38861 h 128977"/>
              <a:gd name="connsiteX148" fmla="*/ 593883 w 1127766"/>
              <a:gd name="connsiteY148" fmla="*/ 31338 h 128977"/>
              <a:gd name="connsiteX149" fmla="*/ 162115 w 1127766"/>
              <a:gd name="connsiteY149" fmla="*/ 29908 h 128977"/>
              <a:gd name="connsiteX150" fmla="*/ 178879 w 1127766"/>
              <a:gd name="connsiteY150" fmla="*/ 29908 h 128977"/>
              <a:gd name="connsiteX151" fmla="*/ 185070 w 1127766"/>
              <a:gd name="connsiteY151" fmla="*/ 79152 h 128977"/>
              <a:gd name="connsiteX152" fmla="*/ 194595 w 1127766"/>
              <a:gd name="connsiteY152" fmla="*/ 29908 h 128977"/>
              <a:gd name="connsiteX153" fmla="*/ 206787 w 1127766"/>
              <a:gd name="connsiteY153" fmla="*/ 29908 h 128977"/>
              <a:gd name="connsiteX154" fmla="*/ 215360 w 1127766"/>
              <a:gd name="connsiteY154" fmla="*/ 78962 h 128977"/>
              <a:gd name="connsiteX155" fmla="*/ 221551 w 1127766"/>
              <a:gd name="connsiteY155" fmla="*/ 29908 h 128977"/>
              <a:gd name="connsiteX156" fmla="*/ 238315 w 1127766"/>
              <a:gd name="connsiteY156" fmla="*/ 29908 h 128977"/>
              <a:gd name="connsiteX157" fmla="*/ 225552 w 1127766"/>
              <a:gd name="connsiteY157" fmla="*/ 101346 h 128977"/>
              <a:gd name="connsiteX158" fmla="*/ 209454 w 1127766"/>
              <a:gd name="connsiteY158" fmla="*/ 101346 h 128977"/>
              <a:gd name="connsiteX159" fmla="*/ 199929 w 1127766"/>
              <a:gd name="connsiteY159" fmla="*/ 55911 h 128977"/>
              <a:gd name="connsiteX160" fmla="*/ 190404 w 1127766"/>
              <a:gd name="connsiteY160" fmla="*/ 101346 h 128977"/>
              <a:gd name="connsiteX161" fmla="*/ 174974 w 1127766"/>
              <a:gd name="connsiteY161" fmla="*/ 101346 h 128977"/>
              <a:gd name="connsiteX162" fmla="*/ 81057 w 1127766"/>
              <a:gd name="connsiteY162" fmla="*/ 29908 h 128977"/>
              <a:gd name="connsiteX163" fmla="*/ 97821 w 1127766"/>
              <a:gd name="connsiteY163" fmla="*/ 29908 h 128977"/>
              <a:gd name="connsiteX164" fmla="*/ 104012 w 1127766"/>
              <a:gd name="connsiteY164" fmla="*/ 79152 h 128977"/>
              <a:gd name="connsiteX165" fmla="*/ 112966 w 1127766"/>
              <a:gd name="connsiteY165" fmla="*/ 29908 h 128977"/>
              <a:gd name="connsiteX166" fmla="*/ 125253 w 1127766"/>
              <a:gd name="connsiteY166" fmla="*/ 29908 h 128977"/>
              <a:gd name="connsiteX167" fmla="*/ 134302 w 1127766"/>
              <a:gd name="connsiteY167" fmla="*/ 78962 h 128977"/>
              <a:gd name="connsiteX168" fmla="*/ 140493 w 1127766"/>
              <a:gd name="connsiteY168" fmla="*/ 29908 h 128977"/>
              <a:gd name="connsiteX169" fmla="*/ 157352 w 1127766"/>
              <a:gd name="connsiteY169" fmla="*/ 29908 h 128977"/>
              <a:gd name="connsiteX170" fmla="*/ 144589 w 1127766"/>
              <a:gd name="connsiteY170" fmla="*/ 101346 h 128977"/>
              <a:gd name="connsiteX171" fmla="*/ 128396 w 1127766"/>
              <a:gd name="connsiteY171" fmla="*/ 101346 h 128977"/>
              <a:gd name="connsiteX172" fmla="*/ 118871 w 1127766"/>
              <a:gd name="connsiteY172" fmla="*/ 55911 h 128977"/>
              <a:gd name="connsiteX173" fmla="*/ 109346 w 1127766"/>
              <a:gd name="connsiteY173" fmla="*/ 101346 h 128977"/>
              <a:gd name="connsiteX174" fmla="*/ 93821 w 1127766"/>
              <a:gd name="connsiteY174" fmla="*/ 101346 h 128977"/>
              <a:gd name="connsiteX175" fmla="*/ 0 w 1127766"/>
              <a:gd name="connsiteY175" fmla="*/ 29908 h 128977"/>
              <a:gd name="connsiteX176" fmla="*/ 16764 w 1127766"/>
              <a:gd name="connsiteY176" fmla="*/ 29908 h 128977"/>
              <a:gd name="connsiteX177" fmla="*/ 22955 w 1127766"/>
              <a:gd name="connsiteY177" fmla="*/ 79152 h 128977"/>
              <a:gd name="connsiteX178" fmla="*/ 31909 w 1127766"/>
              <a:gd name="connsiteY178" fmla="*/ 29908 h 128977"/>
              <a:gd name="connsiteX179" fmla="*/ 44196 w 1127766"/>
              <a:gd name="connsiteY179" fmla="*/ 29908 h 128977"/>
              <a:gd name="connsiteX180" fmla="*/ 53150 w 1127766"/>
              <a:gd name="connsiteY180" fmla="*/ 78962 h 128977"/>
              <a:gd name="connsiteX181" fmla="*/ 59341 w 1127766"/>
              <a:gd name="connsiteY181" fmla="*/ 29908 h 128977"/>
              <a:gd name="connsiteX182" fmla="*/ 76200 w 1127766"/>
              <a:gd name="connsiteY182" fmla="*/ 29908 h 128977"/>
              <a:gd name="connsiteX183" fmla="*/ 63341 w 1127766"/>
              <a:gd name="connsiteY183" fmla="*/ 101346 h 128977"/>
              <a:gd name="connsiteX184" fmla="*/ 47244 w 1127766"/>
              <a:gd name="connsiteY184" fmla="*/ 101346 h 128977"/>
              <a:gd name="connsiteX185" fmla="*/ 37719 w 1127766"/>
              <a:gd name="connsiteY185" fmla="*/ 55911 h 128977"/>
              <a:gd name="connsiteX186" fmla="*/ 28670 w 1127766"/>
              <a:gd name="connsiteY186" fmla="*/ 101346 h 128977"/>
              <a:gd name="connsiteX187" fmla="*/ 12764 w 1127766"/>
              <a:gd name="connsiteY187" fmla="*/ 101346 h 128977"/>
              <a:gd name="connsiteX188" fmla="*/ 1087945 w 1127766"/>
              <a:gd name="connsiteY188" fmla="*/ 28575 h 128977"/>
              <a:gd name="connsiteX189" fmla="*/ 1099184 w 1127766"/>
              <a:gd name="connsiteY189" fmla="*/ 36194 h 128977"/>
              <a:gd name="connsiteX190" fmla="*/ 1104613 w 1127766"/>
              <a:gd name="connsiteY190" fmla="*/ 30670 h 128977"/>
              <a:gd name="connsiteX191" fmla="*/ 1112519 w 1127766"/>
              <a:gd name="connsiteY191" fmla="*/ 28575 h 128977"/>
              <a:gd name="connsiteX192" fmla="*/ 1118520 w 1127766"/>
              <a:gd name="connsiteY192" fmla="*/ 29813 h 128977"/>
              <a:gd name="connsiteX193" fmla="*/ 1123378 w 1127766"/>
              <a:gd name="connsiteY193" fmla="*/ 33623 h 128977"/>
              <a:gd name="connsiteX194" fmla="*/ 1126616 w 1127766"/>
              <a:gd name="connsiteY194" fmla="*/ 40290 h 128977"/>
              <a:gd name="connsiteX195" fmla="*/ 1127759 w 1127766"/>
              <a:gd name="connsiteY195" fmla="*/ 50387 h 128977"/>
              <a:gd name="connsiteX196" fmla="*/ 1127759 w 1127766"/>
              <a:gd name="connsiteY196" fmla="*/ 101346 h 128977"/>
              <a:gd name="connsiteX197" fmla="*/ 1111090 w 1127766"/>
              <a:gd name="connsiteY197" fmla="*/ 101346 h 128977"/>
              <a:gd name="connsiteX198" fmla="*/ 1111090 w 1127766"/>
              <a:gd name="connsiteY198" fmla="*/ 50292 h 128977"/>
              <a:gd name="connsiteX199" fmla="*/ 1110614 w 1127766"/>
              <a:gd name="connsiteY199" fmla="*/ 46957 h 128977"/>
              <a:gd name="connsiteX200" fmla="*/ 1109471 w 1127766"/>
              <a:gd name="connsiteY200" fmla="*/ 44862 h 128977"/>
              <a:gd name="connsiteX201" fmla="*/ 1107852 w 1127766"/>
              <a:gd name="connsiteY201" fmla="*/ 43815 h 128977"/>
              <a:gd name="connsiteX202" fmla="*/ 1105852 w 1127766"/>
              <a:gd name="connsiteY202" fmla="*/ 43815 h 128977"/>
              <a:gd name="connsiteX203" fmla="*/ 1102613 w 1127766"/>
              <a:gd name="connsiteY203" fmla="*/ 44671 h 128977"/>
              <a:gd name="connsiteX204" fmla="*/ 1100613 w 1127766"/>
              <a:gd name="connsiteY204" fmla="*/ 47148 h 128977"/>
              <a:gd name="connsiteX205" fmla="*/ 1100613 w 1127766"/>
              <a:gd name="connsiteY205" fmla="*/ 101632 h 128977"/>
              <a:gd name="connsiteX206" fmla="*/ 1084420 w 1127766"/>
              <a:gd name="connsiteY206" fmla="*/ 101632 h 128977"/>
              <a:gd name="connsiteX207" fmla="*/ 1084420 w 1127766"/>
              <a:gd name="connsiteY207" fmla="*/ 50577 h 128977"/>
              <a:gd name="connsiteX208" fmla="*/ 1084420 w 1127766"/>
              <a:gd name="connsiteY208" fmla="*/ 47148 h 128977"/>
              <a:gd name="connsiteX209" fmla="*/ 1083277 w 1127766"/>
              <a:gd name="connsiteY209" fmla="*/ 45148 h 128977"/>
              <a:gd name="connsiteX210" fmla="*/ 1081753 w 1127766"/>
              <a:gd name="connsiteY210" fmla="*/ 44101 h 128977"/>
              <a:gd name="connsiteX211" fmla="*/ 1079753 w 1127766"/>
              <a:gd name="connsiteY211" fmla="*/ 44101 h 128977"/>
              <a:gd name="connsiteX212" fmla="*/ 1076324 w 1127766"/>
              <a:gd name="connsiteY212" fmla="*/ 45244 h 128977"/>
              <a:gd name="connsiteX213" fmla="*/ 1074324 w 1127766"/>
              <a:gd name="connsiteY213" fmla="*/ 48482 h 128977"/>
              <a:gd name="connsiteX214" fmla="*/ 1074324 w 1127766"/>
              <a:gd name="connsiteY214" fmla="*/ 101917 h 128977"/>
              <a:gd name="connsiteX215" fmla="*/ 1057274 w 1127766"/>
              <a:gd name="connsiteY215" fmla="*/ 101917 h 128977"/>
              <a:gd name="connsiteX216" fmla="*/ 1057274 w 1127766"/>
              <a:gd name="connsiteY216" fmla="*/ 30479 h 128977"/>
              <a:gd name="connsiteX217" fmla="*/ 1072990 w 1127766"/>
              <a:gd name="connsiteY217" fmla="*/ 29908 h 128977"/>
              <a:gd name="connsiteX218" fmla="*/ 1073562 w 1127766"/>
              <a:gd name="connsiteY218" fmla="*/ 38575 h 128977"/>
              <a:gd name="connsiteX219" fmla="*/ 1079182 w 1127766"/>
              <a:gd name="connsiteY219" fmla="*/ 31242 h 128977"/>
              <a:gd name="connsiteX220" fmla="*/ 1087945 w 1127766"/>
              <a:gd name="connsiteY220" fmla="*/ 28575 h 128977"/>
              <a:gd name="connsiteX221" fmla="*/ 931449 w 1127766"/>
              <a:gd name="connsiteY221" fmla="*/ 28575 h 128977"/>
              <a:gd name="connsiteX222" fmla="*/ 943641 w 1127766"/>
              <a:gd name="connsiteY222" fmla="*/ 30575 h 128977"/>
              <a:gd name="connsiteX223" fmla="*/ 953166 w 1127766"/>
              <a:gd name="connsiteY223" fmla="*/ 36194 h 128977"/>
              <a:gd name="connsiteX224" fmla="*/ 959453 w 1127766"/>
              <a:gd name="connsiteY224" fmla="*/ 44862 h 128977"/>
              <a:gd name="connsiteX225" fmla="*/ 961644 w 1127766"/>
              <a:gd name="connsiteY225" fmla="*/ 56293 h 128977"/>
              <a:gd name="connsiteX226" fmla="*/ 943927 w 1127766"/>
              <a:gd name="connsiteY226" fmla="*/ 56293 h 128977"/>
              <a:gd name="connsiteX227" fmla="*/ 943165 w 1127766"/>
              <a:gd name="connsiteY227" fmla="*/ 51340 h 128977"/>
              <a:gd name="connsiteX228" fmla="*/ 940403 w 1127766"/>
              <a:gd name="connsiteY228" fmla="*/ 47243 h 128977"/>
              <a:gd name="connsiteX229" fmla="*/ 936116 w 1127766"/>
              <a:gd name="connsiteY229" fmla="*/ 44482 h 128977"/>
              <a:gd name="connsiteX230" fmla="*/ 930687 w 1127766"/>
              <a:gd name="connsiteY230" fmla="*/ 43433 h 128977"/>
              <a:gd name="connsiteX231" fmla="*/ 923448 w 1127766"/>
              <a:gd name="connsiteY231" fmla="*/ 45244 h 128977"/>
              <a:gd name="connsiteX232" fmla="*/ 918972 w 1127766"/>
              <a:gd name="connsiteY232" fmla="*/ 50006 h 128977"/>
              <a:gd name="connsiteX233" fmla="*/ 916590 w 1127766"/>
              <a:gd name="connsiteY233" fmla="*/ 56768 h 128977"/>
              <a:gd name="connsiteX234" fmla="*/ 915924 w 1127766"/>
              <a:gd name="connsiteY234" fmla="*/ 64675 h 128977"/>
              <a:gd name="connsiteX235" fmla="*/ 915924 w 1127766"/>
              <a:gd name="connsiteY235" fmla="*/ 66675 h 128977"/>
              <a:gd name="connsiteX236" fmla="*/ 916590 w 1127766"/>
              <a:gd name="connsiteY236" fmla="*/ 74676 h 128977"/>
              <a:gd name="connsiteX237" fmla="*/ 918876 w 1127766"/>
              <a:gd name="connsiteY237" fmla="*/ 81533 h 128977"/>
              <a:gd name="connsiteX238" fmla="*/ 930782 w 1127766"/>
              <a:gd name="connsiteY238" fmla="*/ 88011 h 128977"/>
              <a:gd name="connsiteX239" fmla="*/ 931068 w 1127766"/>
              <a:gd name="connsiteY239" fmla="*/ 88011 h 128977"/>
              <a:gd name="connsiteX240" fmla="*/ 936212 w 1127766"/>
              <a:gd name="connsiteY240" fmla="*/ 87249 h 128977"/>
              <a:gd name="connsiteX241" fmla="*/ 940498 w 1127766"/>
              <a:gd name="connsiteY241" fmla="*/ 84963 h 128977"/>
              <a:gd name="connsiteX242" fmla="*/ 943356 w 1127766"/>
              <a:gd name="connsiteY242" fmla="*/ 81438 h 128977"/>
              <a:gd name="connsiteX243" fmla="*/ 944213 w 1127766"/>
              <a:gd name="connsiteY243" fmla="*/ 76866 h 128977"/>
              <a:gd name="connsiteX244" fmla="*/ 961548 w 1127766"/>
              <a:gd name="connsiteY244" fmla="*/ 76866 h 128977"/>
              <a:gd name="connsiteX245" fmla="*/ 959262 w 1127766"/>
              <a:gd name="connsiteY245" fmla="*/ 87249 h 128977"/>
              <a:gd name="connsiteX246" fmla="*/ 952690 w 1127766"/>
              <a:gd name="connsiteY246" fmla="*/ 95345 h 128977"/>
              <a:gd name="connsiteX247" fmla="*/ 943165 w 1127766"/>
              <a:gd name="connsiteY247" fmla="*/ 100774 h 128977"/>
              <a:gd name="connsiteX248" fmla="*/ 931545 w 1127766"/>
              <a:gd name="connsiteY248" fmla="*/ 102680 h 128977"/>
              <a:gd name="connsiteX249" fmla="*/ 916971 w 1127766"/>
              <a:gd name="connsiteY249" fmla="*/ 99917 h 128977"/>
              <a:gd name="connsiteX250" fmla="*/ 906494 w 1127766"/>
              <a:gd name="connsiteY250" fmla="*/ 92201 h 128977"/>
              <a:gd name="connsiteX251" fmla="*/ 900207 w 1127766"/>
              <a:gd name="connsiteY251" fmla="*/ 80772 h 128977"/>
              <a:gd name="connsiteX252" fmla="*/ 898016 w 1127766"/>
              <a:gd name="connsiteY252" fmla="*/ 66675 h 128977"/>
              <a:gd name="connsiteX253" fmla="*/ 898016 w 1127766"/>
              <a:gd name="connsiteY253" fmla="*/ 64675 h 128977"/>
              <a:gd name="connsiteX254" fmla="*/ 900112 w 1127766"/>
              <a:gd name="connsiteY254" fmla="*/ 50577 h 128977"/>
              <a:gd name="connsiteX255" fmla="*/ 906494 w 1127766"/>
              <a:gd name="connsiteY255" fmla="*/ 39147 h 128977"/>
              <a:gd name="connsiteX256" fmla="*/ 916971 w 1127766"/>
              <a:gd name="connsiteY256" fmla="*/ 31432 h 128977"/>
              <a:gd name="connsiteX257" fmla="*/ 931449 w 1127766"/>
              <a:gd name="connsiteY257" fmla="*/ 28575 h 128977"/>
              <a:gd name="connsiteX258" fmla="*/ 768000 w 1127766"/>
              <a:gd name="connsiteY258" fmla="*/ 28575 h 128977"/>
              <a:gd name="connsiteX259" fmla="*/ 782288 w 1127766"/>
              <a:gd name="connsiteY259" fmla="*/ 31337 h 128977"/>
              <a:gd name="connsiteX260" fmla="*/ 792956 w 1127766"/>
              <a:gd name="connsiteY260" fmla="*/ 39052 h 128977"/>
              <a:gd name="connsiteX261" fmla="*/ 799528 w 1127766"/>
              <a:gd name="connsiteY261" fmla="*/ 50577 h 128977"/>
              <a:gd name="connsiteX262" fmla="*/ 801719 w 1127766"/>
              <a:gd name="connsiteY262" fmla="*/ 64960 h 128977"/>
              <a:gd name="connsiteX263" fmla="*/ 801719 w 1127766"/>
              <a:gd name="connsiteY263" fmla="*/ 66389 h 128977"/>
              <a:gd name="connsiteX264" fmla="*/ 799528 w 1127766"/>
              <a:gd name="connsiteY264" fmla="*/ 80867 h 128977"/>
              <a:gd name="connsiteX265" fmla="*/ 792956 w 1127766"/>
              <a:gd name="connsiteY265" fmla="*/ 92392 h 128977"/>
              <a:gd name="connsiteX266" fmla="*/ 782383 w 1127766"/>
              <a:gd name="connsiteY266" fmla="*/ 99917 h 128977"/>
              <a:gd name="connsiteX267" fmla="*/ 768191 w 1127766"/>
              <a:gd name="connsiteY267" fmla="*/ 102680 h 128977"/>
              <a:gd name="connsiteX268" fmla="*/ 753808 w 1127766"/>
              <a:gd name="connsiteY268" fmla="*/ 99917 h 128977"/>
              <a:gd name="connsiteX269" fmla="*/ 743140 w 1127766"/>
              <a:gd name="connsiteY269" fmla="*/ 92392 h 128977"/>
              <a:gd name="connsiteX270" fmla="*/ 736663 w 1127766"/>
              <a:gd name="connsiteY270" fmla="*/ 80867 h 128977"/>
              <a:gd name="connsiteX271" fmla="*/ 734377 w 1127766"/>
              <a:gd name="connsiteY271" fmla="*/ 66389 h 128977"/>
              <a:gd name="connsiteX272" fmla="*/ 734377 w 1127766"/>
              <a:gd name="connsiteY272" fmla="*/ 64960 h 128977"/>
              <a:gd name="connsiteX273" fmla="*/ 736663 w 1127766"/>
              <a:gd name="connsiteY273" fmla="*/ 50577 h 128977"/>
              <a:gd name="connsiteX274" fmla="*/ 743140 w 1127766"/>
              <a:gd name="connsiteY274" fmla="*/ 39052 h 128977"/>
              <a:gd name="connsiteX275" fmla="*/ 753713 w 1127766"/>
              <a:gd name="connsiteY275" fmla="*/ 31337 h 128977"/>
              <a:gd name="connsiteX276" fmla="*/ 768000 w 1127766"/>
              <a:gd name="connsiteY276" fmla="*/ 28575 h 128977"/>
              <a:gd name="connsiteX277" fmla="*/ 688181 w 1127766"/>
              <a:gd name="connsiteY277" fmla="*/ 28575 h 128977"/>
              <a:gd name="connsiteX278" fmla="*/ 700373 w 1127766"/>
              <a:gd name="connsiteY278" fmla="*/ 30575 h 128977"/>
              <a:gd name="connsiteX279" fmla="*/ 709898 w 1127766"/>
              <a:gd name="connsiteY279" fmla="*/ 36194 h 128977"/>
              <a:gd name="connsiteX280" fmla="*/ 716280 w 1127766"/>
              <a:gd name="connsiteY280" fmla="*/ 44862 h 128977"/>
              <a:gd name="connsiteX281" fmla="*/ 718376 w 1127766"/>
              <a:gd name="connsiteY281" fmla="*/ 56293 h 128977"/>
              <a:gd name="connsiteX282" fmla="*/ 701040 w 1127766"/>
              <a:gd name="connsiteY282" fmla="*/ 56293 h 128977"/>
              <a:gd name="connsiteX283" fmla="*/ 700278 w 1127766"/>
              <a:gd name="connsiteY283" fmla="*/ 51340 h 128977"/>
              <a:gd name="connsiteX284" fmla="*/ 697611 w 1127766"/>
              <a:gd name="connsiteY284" fmla="*/ 47243 h 128977"/>
              <a:gd name="connsiteX285" fmla="*/ 693325 w 1127766"/>
              <a:gd name="connsiteY285" fmla="*/ 44482 h 128977"/>
              <a:gd name="connsiteX286" fmla="*/ 687800 w 1127766"/>
              <a:gd name="connsiteY286" fmla="*/ 43433 h 128977"/>
              <a:gd name="connsiteX287" fmla="*/ 680656 w 1127766"/>
              <a:gd name="connsiteY287" fmla="*/ 45244 h 128977"/>
              <a:gd name="connsiteX288" fmla="*/ 676085 w 1127766"/>
              <a:gd name="connsiteY288" fmla="*/ 50006 h 128977"/>
              <a:gd name="connsiteX289" fmla="*/ 673703 w 1127766"/>
              <a:gd name="connsiteY289" fmla="*/ 56768 h 128977"/>
              <a:gd name="connsiteX290" fmla="*/ 673036 w 1127766"/>
              <a:gd name="connsiteY290" fmla="*/ 64675 h 128977"/>
              <a:gd name="connsiteX291" fmla="*/ 673036 w 1127766"/>
              <a:gd name="connsiteY291" fmla="*/ 66675 h 128977"/>
              <a:gd name="connsiteX292" fmla="*/ 673703 w 1127766"/>
              <a:gd name="connsiteY292" fmla="*/ 74676 h 128977"/>
              <a:gd name="connsiteX293" fmla="*/ 675989 w 1127766"/>
              <a:gd name="connsiteY293" fmla="*/ 81533 h 128977"/>
              <a:gd name="connsiteX294" fmla="*/ 687875 w 1127766"/>
              <a:gd name="connsiteY294" fmla="*/ 88000 h 128977"/>
              <a:gd name="connsiteX295" fmla="*/ 687800 w 1127766"/>
              <a:gd name="connsiteY295" fmla="*/ 88011 h 128977"/>
              <a:gd name="connsiteX296" fmla="*/ 687895 w 1127766"/>
              <a:gd name="connsiteY296" fmla="*/ 88011 h 128977"/>
              <a:gd name="connsiteX297" fmla="*/ 687875 w 1127766"/>
              <a:gd name="connsiteY297" fmla="*/ 88000 h 128977"/>
              <a:gd name="connsiteX298" fmla="*/ 692944 w 1127766"/>
              <a:gd name="connsiteY298" fmla="*/ 87249 h 128977"/>
              <a:gd name="connsiteX299" fmla="*/ 697230 w 1127766"/>
              <a:gd name="connsiteY299" fmla="*/ 84963 h 128977"/>
              <a:gd name="connsiteX300" fmla="*/ 700087 w 1127766"/>
              <a:gd name="connsiteY300" fmla="*/ 81438 h 128977"/>
              <a:gd name="connsiteX301" fmla="*/ 700945 w 1127766"/>
              <a:gd name="connsiteY301" fmla="*/ 76866 h 128977"/>
              <a:gd name="connsiteX302" fmla="*/ 718280 w 1127766"/>
              <a:gd name="connsiteY302" fmla="*/ 76866 h 128977"/>
              <a:gd name="connsiteX303" fmla="*/ 715994 w 1127766"/>
              <a:gd name="connsiteY303" fmla="*/ 87249 h 128977"/>
              <a:gd name="connsiteX304" fmla="*/ 709422 w 1127766"/>
              <a:gd name="connsiteY304" fmla="*/ 95345 h 128977"/>
              <a:gd name="connsiteX305" fmla="*/ 699897 w 1127766"/>
              <a:gd name="connsiteY305" fmla="*/ 100774 h 128977"/>
              <a:gd name="connsiteX306" fmla="*/ 688277 w 1127766"/>
              <a:gd name="connsiteY306" fmla="*/ 102680 h 128977"/>
              <a:gd name="connsiteX307" fmla="*/ 673703 w 1127766"/>
              <a:gd name="connsiteY307" fmla="*/ 99917 h 128977"/>
              <a:gd name="connsiteX308" fmla="*/ 663226 w 1127766"/>
              <a:gd name="connsiteY308" fmla="*/ 92201 h 128977"/>
              <a:gd name="connsiteX309" fmla="*/ 656939 w 1127766"/>
              <a:gd name="connsiteY309" fmla="*/ 80772 h 128977"/>
              <a:gd name="connsiteX310" fmla="*/ 654748 w 1127766"/>
              <a:gd name="connsiteY310" fmla="*/ 66675 h 128977"/>
              <a:gd name="connsiteX311" fmla="*/ 654748 w 1127766"/>
              <a:gd name="connsiteY311" fmla="*/ 64675 h 128977"/>
              <a:gd name="connsiteX312" fmla="*/ 656844 w 1127766"/>
              <a:gd name="connsiteY312" fmla="*/ 50577 h 128977"/>
              <a:gd name="connsiteX313" fmla="*/ 663226 w 1127766"/>
              <a:gd name="connsiteY313" fmla="*/ 39147 h 128977"/>
              <a:gd name="connsiteX314" fmla="*/ 673703 w 1127766"/>
              <a:gd name="connsiteY314" fmla="*/ 31432 h 128977"/>
              <a:gd name="connsiteX315" fmla="*/ 688181 w 1127766"/>
              <a:gd name="connsiteY315" fmla="*/ 28575 h 128977"/>
              <a:gd name="connsiteX316" fmla="*/ 521589 w 1127766"/>
              <a:gd name="connsiteY316" fmla="*/ 28575 h 128977"/>
              <a:gd name="connsiteX317" fmla="*/ 532352 w 1127766"/>
              <a:gd name="connsiteY317" fmla="*/ 30766 h 128977"/>
              <a:gd name="connsiteX318" fmla="*/ 539972 w 1127766"/>
              <a:gd name="connsiteY318" fmla="*/ 36767 h 128977"/>
              <a:gd name="connsiteX319" fmla="*/ 540734 w 1127766"/>
              <a:gd name="connsiteY319" fmla="*/ 29909 h 128977"/>
              <a:gd name="connsiteX320" fmla="*/ 557403 w 1127766"/>
              <a:gd name="connsiteY320" fmla="*/ 29909 h 128977"/>
              <a:gd name="connsiteX321" fmla="*/ 557403 w 1127766"/>
              <a:gd name="connsiteY321" fmla="*/ 98679 h 128977"/>
              <a:gd name="connsiteX322" fmla="*/ 554926 w 1127766"/>
              <a:gd name="connsiteY322" fmla="*/ 111538 h 128977"/>
              <a:gd name="connsiteX323" fmla="*/ 548068 w 1127766"/>
              <a:gd name="connsiteY323" fmla="*/ 121063 h 128977"/>
              <a:gd name="connsiteX324" fmla="*/ 537305 w 1127766"/>
              <a:gd name="connsiteY324" fmla="*/ 126968 h 128977"/>
              <a:gd name="connsiteX325" fmla="*/ 523589 w 1127766"/>
              <a:gd name="connsiteY325" fmla="*/ 128969 h 128977"/>
              <a:gd name="connsiteX326" fmla="*/ 516636 w 1127766"/>
              <a:gd name="connsiteY326" fmla="*/ 128302 h 128977"/>
              <a:gd name="connsiteX327" fmla="*/ 509301 w 1127766"/>
              <a:gd name="connsiteY327" fmla="*/ 126207 h 128977"/>
              <a:gd name="connsiteX328" fmla="*/ 502443 w 1127766"/>
              <a:gd name="connsiteY328" fmla="*/ 122682 h 128977"/>
              <a:gd name="connsiteX329" fmla="*/ 496919 w 1127766"/>
              <a:gd name="connsiteY329" fmla="*/ 117634 h 128977"/>
              <a:gd name="connsiteX330" fmla="*/ 505206 w 1127766"/>
              <a:gd name="connsiteY330" fmla="*/ 106489 h 128977"/>
              <a:gd name="connsiteX331" fmla="*/ 513111 w 1127766"/>
              <a:gd name="connsiteY331" fmla="*/ 112490 h 128977"/>
              <a:gd name="connsiteX332" fmla="*/ 522636 w 1127766"/>
              <a:gd name="connsiteY332" fmla="*/ 114586 h 128977"/>
              <a:gd name="connsiteX333" fmla="*/ 534733 w 1127766"/>
              <a:gd name="connsiteY333" fmla="*/ 110490 h 128977"/>
              <a:gd name="connsiteX334" fmla="*/ 539019 w 1127766"/>
              <a:gd name="connsiteY334" fmla="*/ 98775 h 128977"/>
              <a:gd name="connsiteX335" fmla="*/ 539019 w 1127766"/>
              <a:gd name="connsiteY335" fmla="*/ 94678 h 128977"/>
              <a:gd name="connsiteX336" fmla="*/ 531495 w 1127766"/>
              <a:gd name="connsiteY336" fmla="*/ 100204 h 128977"/>
              <a:gd name="connsiteX337" fmla="*/ 521493 w 1127766"/>
              <a:gd name="connsiteY337" fmla="*/ 102203 h 128977"/>
              <a:gd name="connsiteX338" fmla="*/ 509492 w 1127766"/>
              <a:gd name="connsiteY338" fmla="*/ 99441 h 128977"/>
              <a:gd name="connsiteX339" fmla="*/ 499967 w 1127766"/>
              <a:gd name="connsiteY339" fmla="*/ 91917 h 128977"/>
              <a:gd name="connsiteX340" fmla="*/ 494157 w 1127766"/>
              <a:gd name="connsiteY340" fmla="*/ 80391 h 128977"/>
              <a:gd name="connsiteX341" fmla="*/ 492156 w 1127766"/>
              <a:gd name="connsiteY341" fmla="*/ 66008 h 128977"/>
              <a:gd name="connsiteX342" fmla="*/ 492156 w 1127766"/>
              <a:gd name="connsiteY342" fmla="*/ 65056 h 128977"/>
              <a:gd name="connsiteX343" fmla="*/ 494157 w 1127766"/>
              <a:gd name="connsiteY343" fmla="*/ 50293 h 128977"/>
              <a:gd name="connsiteX344" fmla="*/ 499967 w 1127766"/>
              <a:gd name="connsiteY344" fmla="*/ 38671 h 128977"/>
              <a:gd name="connsiteX345" fmla="*/ 509492 w 1127766"/>
              <a:gd name="connsiteY345" fmla="*/ 31243 h 128977"/>
              <a:gd name="connsiteX346" fmla="*/ 521589 w 1127766"/>
              <a:gd name="connsiteY346" fmla="*/ 28575 h 128977"/>
              <a:gd name="connsiteX347" fmla="*/ 362045 w 1127766"/>
              <a:gd name="connsiteY347" fmla="*/ 28575 h 128977"/>
              <a:gd name="connsiteX348" fmla="*/ 374141 w 1127766"/>
              <a:gd name="connsiteY348" fmla="*/ 30195 h 128977"/>
              <a:gd name="connsiteX349" fmla="*/ 383666 w 1127766"/>
              <a:gd name="connsiteY349" fmla="*/ 34862 h 128977"/>
              <a:gd name="connsiteX350" fmla="*/ 390048 w 1127766"/>
              <a:gd name="connsiteY350" fmla="*/ 42672 h 128977"/>
              <a:gd name="connsiteX351" fmla="*/ 392429 w 1127766"/>
              <a:gd name="connsiteY351" fmla="*/ 53626 h 128977"/>
              <a:gd name="connsiteX352" fmla="*/ 392429 w 1127766"/>
              <a:gd name="connsiteY352" fmla="*/ 84201 h 128977"/>
              <a:gd name="connsiteX353" fmla="*/ 393096 w 1127766"/>
              <a:gd name="connsiteY353" fmla="*/ 93726 h 128977"/>
              <a:gd name="connsiteX354" fmla="*/ 395192 w 1127766"/>
              <a:gd name="connsiteY354" fmla="*/ 100204 h 128977"/>
              <a:gd name="connsiteX355" fmla="*/ 395192 w 1127766"/>
              <a:gd name="connsiteY355" fmla="*/ 101347 h 128977"/>
              <a:gd name="connsiteX356" fmla="*/ 376427 w 1127766"/>
              <a:gd name="connsiteY356" fmla="*/ 101347 h 128977"/>
              <a:gd name="connsiteX357" fmla="*/ 375285 w 1127766"/>
              <a:gd name="connsiteY357" fmla="*/ 98298 h 128977"/>
              <a:gd name="connsiteX358" fmla="*/ 374522 w 1127766"/>
              <a:gd name="connsiteY358" fmla="*/ 94678 h 128977"/>
              <a:gd name="connsiteX359" fmla="*/ 366617 w 1127766"/>
              <a:gd name="connsiteY359" fmla="*/ 100299 h 128977"/>
              <a:gd name="connsiteX360" fmla="*/ 361283 w 1127766"/>
              <a:gd name="connsiteY360" fmla="*/ 102013 h 128977"/>
              <a:gd name="connsiteX361" fmla="*/ 355091 w 1127766"/>
              <a:gd name="connsiteY361" fmla="*/ 102680 h 128977"/>
              <a:gd name="connsiteX362" fmla="*/ 344995 w 1127766"/>
              <a:gd name="connsiteY362" fmla="*/ 101060 h 128977"/>
              <a:gd name="connsiteX363" fmla="*/ 337089 w 1127766"/>
              <a:gd name="connsiteY363" fmla="*/ 96679 h 128977"/>
              <a:gd name="connsiteX364" fmla="*/ 331946 w 1127766"/>
              <a:gd name="connsiteY364" fmla="*/ 89916 h 128977"/>
              <a:gd name="connsiteX365" fmla="*/ 338518 w 1127766"/>
              <a:gd name="connsiteY365" fmla="*/ 63913 h 128977"/>
              <a:gd name="connsiteX366" fmla="*/ 363664 w 1127766"/>
              <a:gd name="connsiteY366" fmla="*/ 57721 h 128977"/>
              <a:gd name="connsiteX367" fmla="*/ 373856 w 1127766"/>
              <a:gd name="connsiteY367" fmla="*/ 57721 h 128977"/>
              <a:gd name="connsiteX368" fmla="*/ 373856 w 1127766"/>
              <a:gd name="connsiteY368" fmla="*/ 53531 h 128977"/>
              <a:gd name="connsiteX369" fmla="*/ 370522 w 1127766"/>
              <a:gd name="connsiteY369" fmla="*/ 45339 h 128977"/>
              <a:gd name="connsiteX370" fmla="*/ 360997 w 1127766"/>
              <a:gd name="connsiteY370" fmla="*/ 42291 h 128977"/>
              <a:gd name="connsiteX371" fmla="*/ 352805 w 1127766"/>
              <a:gd name="connsiteY371" fmla="*/ 44767 h 128977"/>
              <a:gd name="connsiteX372" fmla="*/ 350234 w 1127766"/>
              <a:gd name="connsiteY372" fmla="*/ 51150 h 128977"/>
              <a:gd name="connsiteX373" fmla="*/ 331946 w 1127766"/>
              <a:gd name="connsiteY373" fmla="*/ 51150 h 128977"/>
              <a:gd name="connsiteX374" fmla="*/ 333946 w 1127766"/>
              <a:gd name="connsiteY374" fmla="*/ 42577 h 128977"/>
              <a:gd name="connsiteX375" fmla="*/ 339756 w 1127766"/>
              <a:gd name="connsiteY375" fmla="*/ 35338 h 128977"/>
              <a:gd name="connsiteX376" fmla="*/ 349281 w 1127766"/>
              <a:gd name="connsiteY376" fmla="*/ 30385 h 128977"/>
              <a:gd name="connsiteX377" fmla="*/ 362045 w 1127766"/>
              <a:gd name="connsiteY377" fmla="*/ 28575 h 128977"/>
              <a:gd name="connsiteX378" fmla="*/ 416718 w 1127766"/>
              <a:gd name="connsiteY378" fmla="*/ 0 h 128977"/>
              <a:gd name="connsiteX379" fmla="*/ 456628 w 1127766"/>
              <a:gd name="connsiteY379" fmla="*/ 0 h 128977"/>
              <a:gd name="connsiteX380" fmla="*/ 456628 w 1127766"/>
              <a:gd name="connsiteY380" fmla="*/ 86392 h 128977"/>
              <a:gd name="connsiteX381" fmla="*/ 477202 w 1127766"/>
              <a:gd name="connsiteY381" fmla="*/ 86392 h 128977"/>
              <a:gd name="connsiteX382" fmla="*/ 477202 w 1127766"/>
              <a:gd name="connsiteY382" fmla="*/ 101347 h 128977"/>
              <a:gd name="connsiteX383" fmla="*/ 416813 w 1127766"/>
              <a:gd name="connsiteY383" fmla="*/ 101347 h 128977"/>
              <a:gd name="connsiteX384" fmla="*/ 416813 w 1127766"/>
              <a:gd name="connsiteY384" fmla="*/ 86392 h 128977"/>
              <a:gd name="connsiteX385" fmla="*/ 438245 w 1127766"/>
              <a:gd name="connsiteY385" fmla="*/ 86392 h 128977"/>
              <a:gd name="connsiteX386" fmla="*/ 438245 w 1127766"/>
              <a:gd name="connsiteY386" fmla="*/ 14954 h 128977"/>
              <a:gd name="connsiteX387" fmla="*/ 416813 w 1127766"/>
              <a:gd name="connsiteY387" fmla="*/ 14954 h 12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Lst>
            <a:rect l="l" t="t" r="r" b="b"/>
            <a:pathLst>
              <a:path w="1127766" h="128977">
                <a:moveTo>
                  <a:pt x="844295" y="79533"/>
                </a:moveTo>
                <a:cubicBezTo>
                  <a:pt x="847734" y="78295"/>
                  <a:pt x="851525" y="78295"/>
                  <a:pt x="854964" y="79533"/>
                </a:cubicBezTo>
                <a:cubicBezTo>
                  <a:pt x="856497" y="80010"/>
                  <a:pt x="857869" y="80962"/>
                  <a:pt x="858964" y="82105"/>
                </a:cubicBezTo>
                <a:cubicBezTo>
                  <a:pt x="860040" y="83153"/>
                  <a:pt x="860879" y="84486"/>
                  <a:pt x="861440" y="85915"/>
                </a:cubicBezTo>
                <a:cubicBezTo>
                  <a:pt x="862098" y="87438"/>
                  <a:pt x="862422" y="89058"/>
                  <a:pt x="862393" y="90678"/>
                </a:cubicBezTo>
                <a:cubicBezTo>
                  <a:pt x="862431" y="92296"/>
                  <a:pt x="862107" y="93916"/>
                  <a:pt x="861440" y="95345"/>
                </a:cubicBezTo>
                <a:cubicBezTo>
                  <a:pt x="860898" y="96774"/>
                  <a:pt x="860059" y="98106"/>
                  <a:pt x="858964" y="99155"/>
                </a:cubicBezTo>
                <a:cubicBezTo>
                  <a:pt x="857840" y="100298"/>
                  <a:pt x="856468" y="101155"/>
                  <a:pt x="854964" y="101726"/>
                </a:cubicBezTo>
                <a:cubicBezTo>
                  <a:pt x="851525" y="102964"/>
                  <a:pt x="847734" y="102964"/>
                  <a:pt x="844295" y="101726"/>
                </a:cubicBezTo>
                <a:cubicBezTo>
                  <a:pt x="842791" y="101155"/>
                  <a:pt x="841419" y="100298"/>
                  <a:pt x="840295" y="99155"/>
                </a:cubicBezTo>
                <a:cubicBezTo>
                  <a:pt x="839142" y="98106"/>
                  <a:pt x="838257" y="96774"/>
                  <a:pt x="837723" y="95345"/>
                </a:cubicBezTo>
                <a:cubicBezTo>
                  <a:pt x="837142" y="93821"/>
                  <a:pt x="836847" y="92296"/>
                  <a:pt x="836866" y="90678"/>
                </a:cubicBezTo>
                <a:cubicBezTo>
                  <a:pt x="836847" y="89058"/>
                  <a:pt x="837142" y="87438"/>
                  <a:pt x="837723" y="85915"/>
                </a:cubicBezTo>
                <a:cubicBezTo>
                  <a:pt x="838285" y="84486"/>
                  <a:pt x="839162" y="83153"/>
                  <a:pt x="840295" y="82105"/>
                </a:cubicBezTo>
                <a:cubicBezTo>
                  <a:pt x="841390" y="80962"/>
                  <a:pt x="842762" y="80010"/>
                  <a:pt x="844295" y="79533"/>
                </a:cubicBezTo>
                <a:close/>
                <a:moveTo>
                  <a:pt x="282035" y="78581"/>
                </a:moveTo>
                <a:cubicBezTo>
                  <a:pt x="283854" y="78581"/>
                  <a:pt x="285673" y="78867"/>
                  <a:pt x="287368" y="79533"/>
                </a:cubicBezTo>
                <a:cubicBezTo>
                  <a:pt x="288902" y="80010"/>
                  <a:pt x="290274" y="80962"/>
                  <a:pt x="291369" y="82105"/>
                </a:cubicBezTo>
                <a:cubicBezTo>
                  <a:pt x="292445" y="83153"/>
                  <a:pt x="293284" y="84486"/>
                  <a:pt x="293845" y="85915"/>
                </a:cubicBezTo>
                <a:cubicBezTo>
                  <a:pt x="294426" y="87438"/>
                  <a:pt x="294722" y="89058"/>
                  <a:pt x="294703" y="90678"/>
                </a:cubicBezTo>
                <a:cubicBezTo>
                  <a:pt x="294722" y="92296"/>
                  <a:pt x="294426" y="93821"/>
                  <a:pt x="293845" y="95345"/>
                </a:cubicBezTo>
                <a:cubicBezTo>
                  <a:pt x="293303" y="96774"/>
                  <a:pt x="292464" y="98106"/>
                  <a:pt x="291369" y="99155"/>
                </a:cubicBezTo>
                <a:cubicBezTo>
                  <a:pt x="290245" y="100298"/>
                  <a:pt x="288873" y="101155"/>
                  <a:pt x="287368" y="101726"/>
                </a:cubicBezTo>
                <a:cubicBezTo>
                  <a:pt x="285663" y="102393"/>
                  <a:pt x="283854" y="102679"/>
                  <a:pt x="282035" y="102679"/>
                </a:cubicBezTo>
                <a:cubicBezTo>
                  <a:pt x="280215" y="102679"/>
                  <a:pt x="278405" y="102393"/>
                  <a:pt x="276700" y="101726"/>
                </a:cubicBezTo>
                <a:cubicBezTo>
                  <a:pt x="275196" y="101155"/>
                  <a:pt x="273824" y="100298"/>
                  <a:pt x="272700" y="99155"/>
                </a:cubicBezTo>
                <a:cubicBezTo>
                  <a:pt x="271547" y="98106"/>
                  <a:pt x="270662" y="96774"/>
                  <a:pt x="270128" y="95345"/>
                </a:cubicBezTo>
                <a:cubicBezTo>
                  <a:pt x="269547" y="93821"/>
                  <a:pt x="269252" y="92296"/>
                  <a:pt x="269271" y="90678"/>
                </a:cubicBezTo>
                <a:cubicBezTo>
                  <a:pt x="269252" y="89058"/>
                  <a:pt x="269547" y="87438"/>
                  <a:pt x="270128" y="85915"/>
                </a:cubicBezTo>
                <a:cubicBezTo>
                  <a:pt x="270690" y="84486"/>
                  <a:pt x="271567" y="83153"/>
                  <a:pt x="272700" y="82105"/>
                </a:cubicBezTo>
                <a:cubicBezTo>
                  <a:pt x="273795" y="80962"/>
                  <a:pt x="275167" y="80010"/>
                  <a:pt x="276700" y="79533"/>
                </a:cubicBezTo>
                <a:cubicBezTo>
                  <a:pt x="278396" y="78867"/>
                  <a:pt x="280206" y="78486"/>
                  <a:pt x="282035" y="78581"/>
                </a:cubicBezTo>
                <a:close/>
                <a:moveTo>
                  <a:pt x="364331" y="68675"/>
                </a:moveTo>
                <a:cubicBezTo>
                  <a:pt x="361864" y="68675"/>
                  <a:pt x="359406" y="68866"/>
                  <a:pt x="356996" y="69438"/>
                </a:cubicBezTo>
                <a:cubicBezTo>
                  <a:pt x="355196" y="69914"/>
                  <a:pt x="353510" y="70676"/>
                  <a:pt x="352043" y="71819"/>
                </a:cubicBezTo>
                <a:cubicBezTo>
                  <a:pt x="350786" y="72676"/>
                  <a:pt x="349796" y="73914"/>
                  <a:pt x="349186" y="75343"/>
                </a:cubicBezTo>
                <a:cubicBezTo>
                  <a:pt x="348576" y="76771"/>
                  <a:pt x="348253" y="78296"/>
                  <a:pt x="348233" y="79915"/>
                </a:cubicBezTo>
                <a:cubicBezTo>
                  <a:pt x="348224" y="82201"/>
                  <a:pt x="349186" y="84487"/>
                  <a:pt x="350900" y="86011"/>
                </a:cubicBezTo>
                <a:cubicBezTo>
                  <a:pt x="353148" y="87821"/>
                  <a:pt x="356015" y="88773"/>
                  <a:pt x="358901" y="88488"/>
                </a:cubicBezTo>
                <a:cubicBezTo>
                  <a:pt x="360664" y="88488"/>
                  <a:pt x="362426" y="88202"/>
                  <a:pt x="364140" y="87821"/>
                </a:cubicBezTo>
                <a:cubicBezTo>
                  <a:pt x="365617" y="87345"/>
                  <a:pt x="367045" y="86773"/>
                  <a:pt x="368426" y="86107"/>
                </a:cubicBezTo>
                <a:cubicBezTo>
                  <a:pt x="369598" y="85439"/>
                  <a:pt x="370684" y="84582"/>
                  <a:pt x="371665" y="83630"/>
                </a:cubicBezTo>
                <a:cubicBezTo>
                  <a:pt x="372503" y="82867"/>
                  <a:pt x="373246" y="81915"/>
                  <a:pt x="373856" y="80963"/>
                </a:cubicBezTo>
                <a:lnTo>
                  <a:pt x="373856" y="68675"/>
                </a:lnTo>
                <a:close/>
                <a:moveTo>
                  <a:pt x="761047" y="45148"/>
                </a:moveTo>
                <a:cubicBezTo>
                  <a:pt x="759123" y="46291"/>
                  <a:pt x="757494" y="47911"/>
                  <a:pt x="756285" y="49815"/>
                </a:cubicBezTo>
                <a:cubicBezTo>
                  <a:pt x="755027" y="51911"/>
                  <a:pt x="754094" y="54292"/>
                  <a:pt x="753522" y="56673"/>
                </a:cubicBezTo>
                <a:cubicBezTo>
                  <a:pt x="753027" y="59436"/>
                  <a:pt x="752770" y="62198"/>
                  <a:pt x="752760" y="64960"/>
                </a:cubicBezTo>
                <a:lnTo>
                  <a:pt x="752760" y="66389"/>
                </a:lnTo>
                <a:cubicBezTo>
                  <a:pt x="752770" y="69247"/>
                  <a:pt x="753018" y="72008"/>
                  <a:pt x="753522" y="74771"/>
                </a:cubicBezTo>
                <a:cubicBezTo>
                  <a:pt x="754094" y="77152"/>
                  <a:pt x="755027" y="79533"/>
                  <a:pt x="756285" y="81629"/>
                </a:cubicBezTo>
                <a:cubicBezTo>
                  <a:pt x="758771" y="85820"/>
                  <a:pt x="763352" y="88201"/>
                  <a:pt x="768191" y="88011"/>
                </a:cubicBezTo>
                <a:cubicBezTo>
                  <a:pt x="772934" y="88106"/>
                  <a:pt x="777373" y="85725"/>
                  <a:pt x="779811" y="81629"/>
                </a:cubicBezTo>
                <a:cubicBezTo>
                  <a:pt x="781078" y="79533"/>
                  <a:pt x="781983" y="77152"/>
                  <a:pt x="782478" y="74771"/>
                </a:cubicBezTo>
                <a:cubicBezTo>
                  <a:pt x="783059" y="72008"/>
                  <a:pt x="783345" y="69247"/>
                  <a:pt x="783336" y="66389"/>
                </a:cubicBezTo>
                <a:lnTo>
                  <a:pt x="783336" y="64960"/>
                </a:lnTo>
                <a:cubicBezTo>
                  <a:pt x="783345" y="62198"/>
                  <a:pt x="783059" y="59436"/>
                  <a:pt x="782478" y="56673"/>
                </a:cubicBezTo>
                <a:cubicBezTo>
                  <a:pt x="781983" y="54292"/>
                  <a:pt x="781078" y="51911"/>
                  <a:pt x="779811" y="49815"/>
                </a:cubicBezTo>
                <a:cubicBezTo>
                  <a:pt x="778621" y="47911"/>
                  <a:pt x="776992" y="46291"/>
                  <a:pt x="775049" y="45148"/>
                </a:cubicBezTo>
                <a:cubicBezTo>
                  <a:pt x="770658" y="42862"/>
                  <a:pt x="765438" y="42862"/>
                  <a:pt x="761047" y="45148"/>
                </a:cubicBezTo>
                <a:close/>
                <a:moveTo>
                  <a:pt x="525780" y="43529"/>
                </a:moveTo>
                <a:cubicBezTo>
                  <a:pt x="523408" y="43434"/>
                  <a:pt x="521065" y="44101"/>
                  <a:pt x="519017" y="45244"/>
                </a:cubicBezTo>
                <a:cubicBezTo>
                  <a:pt x="517102" y="46387"/>
                  <a:pt x="515464" y="47911"/>
                  <a:pt x="514254" y="49816"/>
                </a:cubicBezTo>
                <a:cubicBezTo>
                  <a:pt x="512950" y="51911"/>
                  <a:pt x="512016" y="54292"/>
                  <a:pt x="511492" y="56674"/>
                </a:cubicBezTo>
                <a:cubicBezTo>
                  <a:pt x="510873" y="59436"/>
                  <a:pt x="510559" y="62199"/>
                  <a:pt x="510540" y="65056"/>
                </a:cubicBezTo>
                <a:lnTo>
                  <a:pt x="510540" y="66485"/>
                </a:lnTo>
                <a:cubicBezTo>
                  <a:pt x="510502" y="69343"/>
                  <a:pt x="510825" y="72104"/>
                  <a:pt x="511492" y="74867"/>
                </a:cubicBezTo>
                <a:cubicBezTo>
                  <a:pt x="512016" y="77248"/>
                  <a:pt x="512911" y="79439"/>
                  <a:pt x="514159" y="81534"/>
                </a:cubicBezTo>
                <a:cubicBezTo>
                  <a:pt x="515378" y="83439"/>
                  <a:pt x="517007" y="84964"/>
                  <a:pt x="518922" y="86107"/>
                </a:cubicBezTo>
                <a:cubicBezTo>
                  <a:pt x="520960" y="87250"/>
                  <a:pt x="523265" y="87821"/>
                  <a:pt x="525589" y="87725"/>
                </a:cubicBezTo>
                <a:cubicBezTo>
                  <a:pt x="528370" y="87821"/>
                  <a:pt x="531133" y="87250"/>
                  <a:pt x="533590" y="85916"/>
                </a:cubicBezTo>
                <a:cubicBezTo>
                  <a:pt x="535676" y="84678"/>
                  <a:pt x="537381" y="82867"/>
                  <a:pt x="538543" y="80772"/>
                </a:cubicBezTo>
                <a:lnTo>
                  <a:pt x="538543" y="50482"/>
                </a:lnTo>
                <a:cubicBezTo>
                  <a:pt x="537381" y="48387"/>
                  <a:pt x="535676" y="46578"/>
                  <a:pt x="533590" y="45339"/>
                </a:cubicBezTo>
                <a:cubicBezTo>
                  <a:pt x="531190" y="44101"/>
                  <a:pt x="528494" y="43434"/>
                  <a:pt x="525780" y="43529"/>
                </a:cubicBezTo>
                <a:close/>
                <a:moveTo>
                  <a:pt x="1011650" y="43433"/>
                </a:moveTo>
                <a:cubicBezTo>
                  <a:pt x="1009221" y="43338"/>
                  <a:pt x="1006811" y="43910"/>
                  <a:pt x="1004697" y="45148"/>
                </a:cubicBezTo>
                <a:cubicBezTo>
                  <a:pt x="1002754" y="46291"/>
                  <a:pt x="1001125" y="47911"/>
                  <a:pt x="999934" y="49815"/>
                </a:cubicBezTo>
                <a:cubicBezTo>
                  <a:pt x="998629" y="51911"/>
                  <a:pt x="997696" y="54292"/>
                  <a:pt x="997172" y="56673"/>
                </a:cubicBezTo>
                <a:cubicBezTo>
                  <a:pt x="996591" y="59436"/>
                  <a:pt x="996305" y="62198"/>
                  <a:pt x="996315" y="64960"/>
                </a:cubicBezTo>
                <a:lnTo>
                  <a:pt x="996315" y="66389"/>
                </a:lnTo>
                <a:cubicBezTo>
                  <a:pt x="996305" y="69247"/>
                  <a:pt x="996591" y="72008"/>
                  <a:pt x="997172" y="74771"/>
                </a:cubicBezTo>
                <a:cubicBezTo>
                  <a:pt x="997696" y="77152"/>
                  <a:pt x="998629" y="79533"/>
                  <a:pt x="999934" y="81629"/>
                </a:cubicBezTo>
                <a:cubicBezTo>
                  <a:pt x="1001096" y="83534"/>
                  <a:pt x="1002735" y="85153"/>
                  <a:pt x="1004697" y="86296"/>
                </a:cubicBezTo>
                <a:cubicBezTo>
                  <a:pt x="1006850" y="87439"/>
                  <a:pt x="1009288" y="88106"/>
                  <a:pt x="1011745" y="88011"/>
                </a:cubicBezTo>
                <a:cubicBezTo>
                  <a:pt x="1016517" y="88202"/>
                  <a:pt x="1021004" y="85725"/>
                  <a:pt x="1023461" y="81629"/>
                </a:cubicBezTo>
                <a:cubicBezTo>
                  <a:pt x="1024690" y="79533"/>
                  <a:pt x="1025585" y="77152"/>
                  <a:pt x="1026128" y="74771"/>
                </a:cubicBezTo>
                <a:cubicBezTo>
                  <a:pt x="1026709" y="72008"/>
                  <a:pt x="1026995" y="69247"/>
                  <a:pt x="1026985" y="66389"/>
                </a:cubicBezTo>
                <a:lnTo>
                  <a:pt x="1026985" y="64960"/>
                </a:lnTo>
                <a:cubicBezTo>
                  <a:pt x="1026995" y="62198"/>
                  <a:pt x="1026709" y="59436"/>
                  <a:pt x="1026128" y="56673"/>
                </a:cubicBezTo>
                <a:cubicBezTo>
                  <a:pt x="1025585" y="54292"/>
                  <a:pt x="1024690" y="51911"/>
                  <a:pt x="1023461" y="49815"/>
                </a:cubicBezTo>
                <a:cubicBezTo>
                  <a:pt x="1022271" y="47911"/>
                  <a:pt x="1020642" y="46291"/>
                  <a:pt x="1018699" y="45148"/>
                </a:cubicBezTo>
                <a:cubicBezTo>
                  <a:pt x="1016546" y="43910"/>
                  <a:pt x="1014108" y="43338"/>
                  <a:pt x="1011650" y="43433"/>
                </a:cubicBezTo>
                <a:close/>
                <a:moveTo>
                  <a:pt x="607504" y="43433"/>
                </a:moveTo>
                <a:cubicBezTo>
                  <a:pt x="605570" y="43433"/>
                  <a:pt x="603656" y="43815"/>
                  <a:pt x="601884" y="44576"/>
                </a:cubicBezTo>
                <a:cubicBezTo>
                  <a:pt x="600141" y="45244"/>
                  <a:pt x="598579" y="46291"/>
                  <a:pt x="597312" y="47720"/>
                </a:cubicBezTo>
                <a:cubicBezTo>
                  <a:pt x="595978" y="49149"/>
                  <a:pt x="594883" y="50768"/>
                  <a:pt x="594073" y="52578"/>
                </a:cubicBezTo>
                <a:cubicBezTo>
                  <a:pt x="593178" y="54578"/>
                  <a:pt x="592511" y="56673"/>
                  <a:pt x="592073" y="58864"/>
                </a:cubicBezTo>
                <a:lnTo>
                  <a:pt x="622172" y="58864"/>
                </a:lnTo>
                <a:lnTo>
                  <a:pt x="622172" y="57436"/>
                </a:lnTo>
                <a:cubicBezTo>
                  <a:pt x="622086" y="55530"/>
                  <a:pt x="621705" y="53721"/>
                  <a:pt x="621029" y="52006"/>
                </a:cubicBezTo>
                <a:cubicBezTo>
                  <a:pt x="620467" y="50292"/>
                  <a:pt x="619524" y="48768"/>
                  <a:pt x="618267" y="47530"/>
                </a:cubicBezTo>
                <a:cubicBezTo>
                  <a:pt x="616971" y="46196"/>
                  <a:pt x="615419" y="45244"/>
                  <a:pt x="613695" y="44576"/>
                </a:cubicBezTo>
                <a:cubicBezTo>
                  <a:pt x="611733" y="43815"/>
                  <a:pt x="609628" y="43338"/>
                  <a:pt x="607504" y="43433"/>
                </a:cubicBezTo>
                <a:close/>
                <a:moveTo>
                  <a:pt x="997363" y="31338"/>
                </a:moveTo>
                <a:cubicBezTo>
                  <a:pt x="1006526" y="27623"/>
                  <a:pt x="1016775" y="27623"/>
                  <a:pt x="1025938" y="31338"/>
                </a:cubicBezTo>
                <a:cubicBezTo>
                  <a:pt x="1029986" y="33147"/>
                  <a:pt x="1033615" y="35814"/>
                  <a:pt x="1036606" y="39052"/>
                </a:cubicBezTo>
                <a:cubicBezTo>
                  <a:pt x="1039549" y="42386"/>
                  <a:pt x="1041759" y="46291"/>
                  <a:pt x="1043083" y="50577"/>
                </a:cubicBezTo>
                <a:cubicBezTo>
                  <a:pt x="1044645" y="55244"/>
                  <a:pt x="1045416" y="60102"/>
                  <a:pt x="1045369" y="64960"/>
                </a:cubicBezTo>
                <a:lnTo>
                  <a:pt x="1045369" y="66389"/>
                </a:lnTo>
                <a:cubicBezTo>
                  <a:pt x="1045416" y="71342"/>
                  <a:pt x="1044645" y="76200"/>
                  <a:pt x="1043083" y="80867"/>
                </a:cubicBezTo>
                <a:cubicBezTo>
                  <a:pt x="1041711" y="85058"/>
                  <a:pt x="1039511" y="89058"/>
                  <a:pt x="1036606" y="92392"/>
                </a:cubicBezTo>
                <a:cubicBezTo>
                  <a:pt x="1033691" y="95631"/>
                  <a:pt x="1030072" y="98202"/>
                  <a:pt x="1026033" y="99917"/>
                </a:cubicBezTo>
                <a:cubicBezTo>
                  <a:pt x="1016870" y="103632"/>
                  <a:pt x="1006621" y="103632"/>
                  <a:pt x="997458" y="99917"/>
                </a:cubicBezTo>
                <a:cubicBezTo>
                  <a:pt x="993391" y="98202"/>
                  <a:pt x="989743" y="95631"/>
                  <a:pt x="986790" y="92392"/>
                </a:cubicBezTo>
                <a:cubicBezTo>
                  <a:pt x="983885" y="88963"/>
                  <a:pt x="981656" y="85058"/>
                  <a:pt x="980218" y="80867"/>
                </a:cubicBezTo>
                <a:cubicBezTo>
                  <a:pt x="978732" y="76200"/>
                  <a:pt x="977998" y="71342"/>
                  <a:pt x="978027" y="66389"/>
                </a:cubicBezTo>
                <a:lnTo>
                  <a:pt x="978027" y="64960"/>
                </a:lnTo>
                <a:cubicBezTo>
                  <a:pt x="977998" y="60102"/>
                  <a:pt x="978741" y="55244"/>
                  <a:pt x="980218" y="50577"/>
                </a:cubicBezTo>
                <a:cubicBezTo>
                  <a:pt x="981618" y="46291"/>
                  <a:pt x="983847" y="42386"/>
                  <a:pt x="986790" y="39052"/>
                </a:cubicBezTo>
                <a:cubicBezTo>
                  <a:pt x="989724" y="35719"/>
                  <a:pt x="993324" y="33147"/>
                  <a:pt x="997363" y="31338"/>
                </a:cubicBezTo>
                <a:close/>
                <a:moveTo>
                  <a:pt x="593883" y="31338"/>
                </a:moveTo>
                <a:cubicBezTo>
                  <a:pt x="602713" y="27813"/>
                  <a:pt x="612580" y="27813"/>
                  <a:pt x="621410" y="31338"/>
                </a:cubicBezTo>
                <a:cubicBezTo>
                  <a:pt x="625315" y="32956"/>
                  <a:pt x="628821" y="35433"/>
                  <a:pt x="631697" y="38481"/>
                </a:cubicBezTo>
                <a:cubicBezTo>
                  <a:pt x="634526" y="41719"/>
                  <a:pt x="636660" y="45530"/>
                  <a:pt x="637984" y="49625"/>
                </a:cubicBezTo>
                <a:cubicBezTo>
                  <a:pt x="639527" y="54292"/>
                  <a:pt x="640270" y="59150"/>
                  <a:pt x="640174" y="64008"/>
                </a:cubicBezTo>
                <a:lnTo>
                  <a:pt x="640174" y="71723"/>
                </a:lnTo>
                <a:lnTo>
                  <a:pt x="591502" y="71723"/>
                </a:lnTo>
                <a:cubicBezTo>
                  <a:pt x="591825" y="74009"/>
                  <a:pt x="592530" y="76295"/>
                  <a:pt x="593597" y="78390"/>
                </a:cubicBezTo>
                <a:cubicBezTo>
                  <a:pt x="594673" y="80390"/>
                  <a:pt x="596093" y="82105"/>
                  <a:pt x="597788" y="83534"/>
                </a:cubicBezTo>
                <a:cubicBezTo>
                  <a:pt x="599455" y="85057"/>
                  <a:pt x="601389" y="86200"/>
                  <a:pt x="603503" y="86963"/>
                </a:cubicBezTo>
                <a:cubicBezTo>
                  <a:pt x="605770" y="87725"/>
                  <a:pt x="608151" y="88106"/>
                  <a:pt x="610552" y="88106"/>
                </a:cubicBezTo>
                <a:cubicBezTo>
                  <a:pt x="612323" y="88297"/>
                  <a:pt x="614114" y="88297"/>
                  <a:pt x="615886" y="88106"/>
                </a:cubicBezTo>
                <a:cubicBezTo>
                  <a:pt x="617648" y="87725"/>
                  <a:pt x="619372" y="87154"/>
                  <a:pt x="621029" y="86486"/>
                </a:cubicBezTo>
                <a:cubicBezTo>
                  <a:pt x="622629" y="85820"/>
                  <a:pt x="624163" y="84963"/>
                  <a:pt x="625601" y="84010"/>
                </a:cubicBezTo>
                <a:cubicBezTo>
                  <a:pt x="627020" y="82962"/>
                  <a:pt x="628278" y="81819"/>
                  <a:pt x="629316" y="80390"/>
                </a:cubicBezTo>
                <a:lnTo>
                  <a:pt x="638841" y="89915"/>
                </a:lnTo>
                <a:cubicBezTo>
                  <a:pt x="637584" y="91726"/>
                  <a:pt x="636079" y="93344"/>
                  <a:pt x="634364" y="94678"/>
                </a:cubicBezTo>
                <a:cubicBezTo>
                  <a:pt x="632412" y="96393"/>
                  <a:pt x="630230" y="97822"/>
                  <a:pt x="627887" y="98869"/>
                </a:cubicBezTo>
                <a:cubicBezTo>
                  <a:pt x="625268" y="100108"/>
                  <a:pt x="622525" y="101155"/>
                  <a:pt x="619696" y="101822"/>
                </a:cubicBezTo>
                <a:cubicBezTo>
                  <a:pt x="616410" y="102489"/>
                  <a:pt x="613047" y="102775"/>
                  <a:pt x="609694" y="102680"/>
                </a:cubicBezTo>
                <a:cubicBezTo>
                  <a:pt x="604579" y="102775"/>
                  <a:pt x="599503" y="101822"/>
                  <a:pt x="594740" y="99917"/>
                </a:cubicBezTo>
                <a:cubicBezTo>
                  <a:pt x="590473" y="98202"/>
                  <a:pt x="586568" y="95725"/>
                  <a:pt x="583215" y="92583"/>
                </a:cubicBezTo>
                <a:cubicBezTo>
                  <a:pt x="579996" y="89535"/>
                  <a:pt x="577471" y="85725"/>
                  <a:pt x="575785" y="81629"/>
                </a:cubicBezTo>
                <a:cubicBezTo>
                  <a:pt x="574052" y="77343"/>
                  <a:pt x="573176" y="72771"/>
                  <a:pt x="573214" y="68104"/>
                </a:cubicBezTo>
                <a:lnTo>
                  <a:pt x="573214" y="65532"/>
                </a:lnTo>
                <a:cubicBezTo>
                  <a:pt x="573147" y="60388"/>
                  <a:pt x="574014" y="55340"/>
                  <a:pt x="575785" y="50577"/>
                </a:cubicBezTo>
                <a:cubicBezTo>
                  <a:pt x="577386" y="46291"/>
                  <a:pt x="579805" y="42290"/>
                  <a:pt x="582929" y="38861"/>
                </a:cubicBezTo>
                <a:cubicBezTo>
                  <a:pt x="586025" y="35623"/>
                  <a:pt x="589749" y="33051"/>
                  <a:pt x="593883" y="31338"/>
                </a:cubicBezTo>
                <a:close/>
                <a:moveTo>
                  <a:pt x="162115" y="29908"/>
                </a:moveTo>
                <a:lnTo>
                  <a:pt x="178879" y="29908"/>
                </a:lnTo>
                <a:lnTo>
                  <a:pt x="185070" y="79152"/>
                </a:lnTo>
                <a:lnTo>
                  <a:pt x="194595" y="29908"/>
                </a:lnTo>
                <a:lnTo>
                  <a:pt x="206787" y="29908"/>
                </a:lnTo>
                <a:lnTo>
                  <a:pt x="215360" y="78962"/>
                </a:lnTo>
                <a:lnTo>
                  <a:pt x="221551" y="29908"/>
                </a:lnTo>
                <a:lnTo>
                  <a:pt x="238315" y="29908"/>
                </a:lnTo>
                <a:lnTo>
                  <a:pt x="225552" y="101346"/>
                </a:lnTo>
                <a:lnTo>
                  <a:pt x="209454" y="101346"/>
                </a:lnTo>
                <a:lnTo>
                  <a:pt x="199929" y="55911"/>
                </a:lnTo>
                <a:lnTo>
                  <a:pt x="190404" y="101346"/>
                </a:lnTo>
                <a:lnTo>
                  <a:pt x="174974" y="101346"/>
                </a:lnTo>
                <a:close/>
                <a:moveTo>
                  <a:pt x="81057" y="29908"/>
                </a:moveTo>
                <a:lnTo>
                  <a:pt x="97821" y="29908"/>
                </a:lnTo>
                <a:lnTo>
                  <a:pt x="104012" y="79152"/>
                </a:lnTo>
                <a:lnTo>
                  <a:pt x="112966" y="29908"/>
                </a:lnTo>
                <a:lnTo>
                  <a:pt x="125253" y="29908"/>
                </a:lnTo>
                <a:lnTo>
                  <a:pt x="134302" y="78962"/>
                </a:lnTo>
                <a:lnTo>
                  <a:pt x="140493" y="29908"/>
                </a:lnTo>
                <a:lnTo>
                  <a:pt x="157352" y="29908"/>
                </a:lnTo>
                <a:lnTo>
                  <a:pt x="144589" y="101346"/>
                </a:lnTo>
                <a:lnTo>
                  <a:pt x="128396" y="101346"/>
                </a:lnTo>
                <a:lnTo>
                  <a:pt x="118871" y="55911"/>
                </a:lnTo>
                <a:lnTo>
                  <a:pt x="109346" y="101346"/>
                </a:lnTo>
                <a:lnTo>
                  <a:pt x="93821" y="101346"/>
                </a:lnTo>
                <a:close/>
                <a:moveTo>
                  <a:pt x="0" y="29908"/>
                </a:moveTo>
                <a:lnTo>
                  <a:pt x="16764" y="29908"/>
                </a:lnTo>
                <a:lnTo>
                  <a:pt x="22955" y="79152"/>
                </a:lnTo>
                <a:lnTo>
                  <a:pt x="31909" y="29908"/>
                </a:lnTo>
                <a:lnTo>
                  <a:pt x="44196" y="29908"/>
                </a:lnTo>
                <a:lnTo>
                  <a:pt x="53150" y="78962"/>
                </a:lnTo>
                <a:lnTo>
                  <a:pt x="59341" y="29908"/>
                </a:lnTo>
                <a:lnTo>
                  <a:pt x="76200" y="29908"/>
                </a:lnTo>
                <a:lnTo>
                  <a:pt x="63341" y="101346"/>
                </a:lnTo>
                <a:lnTo>
                  <a:pt x="47244" y="101346"/>
                </a:lnTo>
                <a:lnTo>
                  <a:pt x="37719" y="55911"/>
                </a:lnTo>
                <a:lnTo>
                  <a:pt x="28670" y="101346"/>
                </a:lnTo>
                <a:lnTo>
                  <a:pt x="12764" y="101346"/>
                </a:lnTo>
                <a:close/>
                <a:moveTo>
                  <a:pt x="1087945" y="28575"/>
                </a:moveTo>
                <a:cubicBezTo>
                  <a:pt x="1093021" y="28098"/>
                  <a:pt x="1097717" y="31337"/>
                  <a:pt x="1099184" y="36194"/>
                </a:cubicBezTo>
                <a:cubicBezTo>
                  <a:pt x="1100508" y="33908"/>
                  <a:pt x="1102375" y="32004"/>
                  <a:pt x="1104613" y="30670"/>
                </a:cubicBezTo>
                <a:cubicBezTo>
                  <a:pt x="1106985" y="29241"/>
                  <a:pt x="1109738" y="28479"/>
                  <a:pt x="1112519" y="28575"/>
                </a:cubicBezTo>
                <a:cubicBezTo>
                  <a:pt x="1114577" y="28575"/>
                  <a:pt x="1116615" y="29050"/>
                  <a:pt x="1118520" y="29813"/>
                </a:cubicBezTo>
                <a:cubicBezTo>
                  <a:pt x="1120473" y="30575"/>
                  <a:pt x="1122149" y="31908"/>
                  <a:pt x="1123378" y="33623"/>
                </a:cubicBezTo>
                <a:cubicBezTo>
                  <a:pt x="1124902" y="35623"/>
                  <a:pt x="1126007" y="37909"/>
                  <a:pt x="1126616" y="40290"/>
                </a:cubicBezTo>
                <a:cubicBezTo>
                  <a:pt x="1127445" y="43624"/>
                  <a:pt x="1127826" y="46957"/>
                  <a:pt x="1127759" y="50387"/>
                </a:cubicBezTo>
                <a:lnTo>
                  <a:pt x="1127759" y="101346"/>
                </a:lnTo>
                <a:lnTo>
                  <a:pt x="1111090" y="101346"/>
                </a:lnTo>
                <a:lnTo>
                  <a:pt x="1111090" y="50292"/>
                </a:lnTo>
                <a:cubicBezTo>
                  <a:pt x="1111109" y="49149"/>
                  <a:pt x="1110948" y="48006"/>
                  <a:pt x="1110614" y="46957"/>
                </a:cubicBezTo>
                <a:cubicBezTo>
                  <a:pt x="1110395" y="46196"/>
                  <a:pt x="1110005" y="45434"/>
                  <a:pt x="1109471" y="44862"/>
                </a:cubicBezTo>
                <a:cubicBezTo>
                  <a:pt x="1109014" y="44387"/>
                  <a:pt x="1108462" y="44005"/>
                  <a:pt x="1107852" y="43815"/>
                </a:cubicBezTo>
                <a:lnTo>
                  <a:pt x="1105852" y="43815"/>
                </a:lnTo>
                <a:cubicBezTo>
                  <a:pt x="1104709" y="43815"/>
                  <a:pt x="1103594" y="44101"/>
                  <a:pt x="1102613" y="44671"/>
                </a:cubicBezTo>
                <a:cubicBezTo>
                  <a:pt x="1101727" y="45339"/>
                  <a:pt x="1101032" y="46196"/>
                  <a:pt x="1100613" y="47148"/>
                </a:cubicBezTo>
                <a:lnTo>
                  <a:pt x="1100613" y="101632"/>
                </a:lnTo>
                <a:lnTo>
                  <a:pt x="1084420" y="101632"/>
                </a:lnTo>
                <a:lnTo>
                  <a:pt x="1084420" y="50577"/>
                </a:lnTo>
                <a:cubicBezTo>
                  <a:pt x="1084592" y="49434"/>
                  <a:pt x="1084592" y="48291"/>
                  <a:pt x="1084420" y="47148"/>
                </a:cubicBezTo>
                <a:cubicBezTo>
                  <a:pt x="1084201" y="46387"/>
                  <a:pt x="1083811" y="45719"/>
                  <a:pt x="1083277" y="45148"/>
                </a:cubicBezTo>
                <a:cubicBezTo>
                  <a:pt x="1082877" y="44671"/>
                  <a:pt x="1082344" y="44291"/>
                  <a:pt x="1081753" y="44101"/>
                </a:cubicBezTo>
                <a:lnTo>
                  <a:pt x="1079753" y="44101"/>
                </a:lnTo>
                <a:cubicBezTo>
                  <a:pt x="1078505" y="44005"/>
                  <a:pt x="1077286" y="44482"/>
                  <a:pt x="1076324" y="45244"/>
                </a:cubicBezTo>
                <a:cubicBezTo>
                  <a:pt x="1075419" y="46196"/>
                  <a:pt x="1074734" y="47243"/>
                  <a:pt x="1074324" y="48482"/>
                </a:cubicBezTo>
                <a:lnTo>
                  <a:pt x="1074324" y="101917"/>
                </a:lnTo>
                <a:lnTo>
                  <a:pt x="1057274" y="101917"/>
                </a:lnTo>
                <a:lnTo>
                  <a:pt x="1057274" y="30479"/>
                </a:lnTo>
                <a:lnTo>
                  <a:pt x="1072990" y="29908"/>
                </a:lnTo>
                <a:lnTo>
                  <a:pt x="1073562" y="38575"/>
                </a:lnTo>
                <a:cubicBezTo>
                  <a:pt x="1074772" y="35719"/>
                  <a:pt x="1076705" y="33147"/>
                  <a:pt x="1079182" y="31242"/>
                </a:cubicBezTo>
                <a:cubicBezTo>
                  <a:pt x="1081744" y="29432"/>
                  <a:pt x="1084811" y="28479"/>
                  <a:pt x="1087945" y="28575"/>
                </a:cubicBezTo>
                <a:close/>
                <a:moveTo>
                  <a:pt x="931449" y="28575"/>
                </a:moveTo>
                <a:cubicBezTo>
                  <a:pt x="935602" y="28575"/>
                  <a:pt x="939727" y="29241"/>
                  <a:pt x="943641" y="30575"/>
                </a:cubicBezTo>
                <a:cubicBezTo>
                  <a:pt x="947146" y="31813"/>
                  <a:pt x="950375" y="33719"/>
                  <a:pt x="953166" y="36194"/>
                </a:cubicBezTo>
                <a:cubicBezTo>
                  <a:pt x="955919" y="38575"/>
                  <a:pt x="958072" y="41529"/>
                  <a:pt x="959453" y="44862"/>
                </a:cubicBezTo>
                <a:cubicBezTo>
                  <a:pt x="961024" y="48482"/>
                  <a:pt x="961777" y="52387"/>
                  <a:pt x="961644" y="56293"/>
                </a:cubicBezTo>
                <a:lnTo>
                  <a:pt x="943927" y="56293"/>
                </a:lnTo>
                <a:cubicBezTo>
                  <a:pt x="944013" y="54578"/>
                  <a:pt x="943756" y="52958"/>
                  <a:pt x="943165" y="51340"/>
                </a:cubicBezTo>
                <a:cubicBezTo>
                  <a:pt x="942565" y="49815"/>
                  <a:pt x="941622" y="48386"/>
                  <a:pt x="940403" y="47243"/>
                </a:cubicBezTo>
                <a:cubicBezTo>
                  <a:pt x="939184" y="46005"/>
                  <a:pt x="937726" y="45053"/>
                  <a:pt x="936116" y="44482"/>
                </a:cubicBezTo>
                <a:cubicBezTo>
                  <a:pt x="934392" y="43815"/>
                  <a:pt x="932545" y="43433"/>
                  <a:pt x="930687" y="43433"/>
                </a:cubicBezTo>
                <a:cubicBezTo>
                  <a:pt x="928154" y="43338"/>
                  <a:pt x="925648" y="44005"/>
                  <a:pt x="923448" y="45244"/>
                </a:cubicBezTo>
                <a:cubicBezTo>
                  <a:pt x="921591" y="46482"/>
                  <a:pt x="920048" y="48100"/>
                  <a:pt x="918972" y="50006"/>
                </a:cubicBezTo>
                <a:cubicBezTo>
                  <a:pt x="917800" y="52101"/>
                  <a:pt x="916990" y="54387"/>
                  <a:pt x="916590" y="56768"/>
                </a:cubicBezTo>
                <a:cubicBezTo>
                  <a:pt x="916123" y="59340"/>
                  <a:pt x="915904" y="62008"/>
                  <a:pt x="915924" y="64675"/>
                </a:cubicBezTo>
                <a:lnTo>
                  <a:pt x="915924" y="66675"/>
                </a:lnTo>
                <a:cubicBezTo>
                  <a:pt x="915904" y="69342"/>
                  <a:pt x="916123" y="72008"/>
                  <a:pt x="916590" y="74676"/>
                </a:cubicBezTo>
                <a:cubicBezTo>
                  <a:pt x="916962" y="77057"/>
                  <a:pt x="917733" y="79438"/>
                  <a:pt x="918876" y="81533"/>
                </a:cubicBezTo>
                <a:cubicBezTo>
                  <a:pt x="921296" y="85820"/>
                  <a:pt x="925906" y="88297"/>
                  <a:pt x="930782" y="88011"/>
                </a:cubicBezTo>
                <a:lnTo>
                  <a:pt x="931068" y="88011"/>
                </a:lnTo>
                <a:cubicBezTo>
                  <a:pt x="932811" y="88011"/>
                  <a:pt x="934545" y="87725"/>
                  <a:pt x="936212" y="87249"/>
                </a:cubicBezTo>
                <a:cubicBezTo>
                  <a:pt x="937755" y="86677"/>
                  <a:pt x="939203" y="85916"/>
                  <a:pt x="940498" y="84963"/>
                </a:cubicBezTo>
                <a:cubicBezTo>
                  <a:pt x="941717" y="84010"/>
                  <a:pt x="942698" y="82867"/>
                  <a:pt x="943356" y="81438"/>
                </a:cubicBezTo>
                <a:cubicBezTo>
                  <a:pt x="944041" y="80010"/>
                  <a:pt x="944337" y="78486"/>
                  <a:pt x="944213" y="76866"/>
                </a:cubicBezTo>
                <a:lnTo>
                  <a:pt x="961548" y="76866"/>
                </a:lnTo>
                <a:cubicBezTo>
                  <a:pt x="961663" y="80486"/>
                  <a:pt x="960882" y="84010"/>
                  <a:pt x="959262" y="87249"/>
                </a:cubicBezTo>
                <a:cubicBezTo>
                  <a:pt x="957653" y="90392"/>
                  <a:pt x="955414" y="93155"/>
                  <a:pt x="952690" y="95345"/>
                </a:cubicBezTo>
                <a:cubicBezTo>
                  <a:pt x="949852" y="97726"/>
                  <a:pt x="946632" y="99536"/>
                  <a:pt x="943165" y="100774"/>
                </a:cubicBezTo>
                <a:cubicBezTo>
                  <a:pt x="939422" y="102012"/>
                  <a:pt x="935497" y="102680"/>
                  <a:pt x="931545" y="102680"/>
                </a:cubicBezTo>
                <a:cubicBezTo>
                  <a:pt x="926553" y="102775"/>
                  <a:pt x="921591" y="101822"/>
                  <a:pt x="916971" y="99917"/>
                </a:cubicBezTo>
                <a:cubicBezTo>
                  <a:pt x="912961" y="98107"/>
                  <a:pt x="909389" y="95536"/>
                  <a:pt x="906494" y="92201"/>
                </a:cubicBezTo>
                <a:cubicBezTo>
                  <a:pt x="903665" y="88868"/>
                  <a:pt x="901531" y="84963"/>
                  <a:pt x="900207" y="80772"/>
                </a:cubicBezTo>
                <a:cubicBezTo>
                  <a:pt x="898731" y="76200"/>
                  <a:pt x="897997" y="71437"/>
                  <a:pt x="898016" y="66675"/>
                </a:cubicBezTo>
                <a:lnTo>
                  <a:pt x="898016" y="64675"/>
                </a:lnTo>
                <a:cubicBezTo>
                  <a:pt x="898016" y="59912"/>
                  <a:pt x="898721" y="55150"/>
                  <a:pt x="900112" y="50577"/>
                </a:cubicBezTo>
                <a:cubicBezTo>
                  <a:pt x="901426" y="46387"/>
                  <a:pt x="903598" y="42481"/>
                  <a:pt x="906494" y="39147"/>
                </a:cubicBezTo>
                <a:cubicBezTo>
                  <a:pt x="909370" y="35814"/>
                  <a:pt x="912952" y="33242"/>
                  <a:pt x="916971" y="31432"/>
                </a:cubicBezTo>
                <a:cubicBezTo>
                  <a:pt x="921534" y="29432"/>
                  <a:pt x="926477" y="28480"/>
                  <a:pt x="931449" y="28575"/>
                </a:cubicBezTo>
                <a:close/>
                <a:moveTo>
                  <a:pt x="768000" y="28575"/>
                </a:moveTo>
                <a:cubicBezTo>
                  <a:pt x="772906" y="28480"/>
                  <a:pt x="777773" y="29432"/>
                  <a:pt x="782288" y="31337"/>
                </a:cubicBezTo>
                <a:cubicBezTo>
                  <a:pt x="786336" y="33147"/>
                  <a:pt x="789965" y="35814"/>
                  <a:pt x="792956" y="39052"/>
                </a:cubicBezTo>
                <a:cubicBezTo>
                  <a:pt x="795899" y="42386"/>
                  <a:pt x="798128" y="46291"/>
                  <a:pt x="799528" y="50577"/>
                </a:cubicBezTo>
                <a:cubicBezTo>
                  <a:pt x="801005" y="55244"/>
                  <a:pt x="801747" y="60102"/>
                  <a:pt x="801719" y="64960"/>
                </a:cubicBezTo>
                <a:lnTo>
                  <a:pt x="801719" y="66389"/>
                </a:lnTo>
                <a:cubicBezTo>
                  <a:pt x="801747" y="71342"/>
                  <a:pt x="801014" y="76200"/>
                  <a:pt x="799528" y="80867"/>
                </a:cubicBezTo>
                <a:cubicBezTo>
                  <a:pt x="798090" y="85057"/>
                  <a:pt x="795861" y="88963"/>
                  <a:pt x="792956" y="92392"/>
                </a:cubicBezTo>
                <a:cubicBezTo>
                  <a:pt x="790041" y="95631"/>
                  <a:pt x="786422" y="98202"/>
                  <a:pt x="782383" y="99917"/>
                </a:cubicBezTo>
                <a:cubicBezTo>
                  <a:pt x="777907" y="101822"/>
                  <a:pt x="773068" y="102775"/>
                  <a:pt x="768191" y="102680"/>
                </a:cubicBezTo>
                <a:cubicBezTo>
                  <a:pt x="763257" y="102775"/>
                  <a:pt x="758352" y="101822"/>
                  <a:pt x="753808" y="99917"/>
                </a:cubicBezTo>
                <a:cubicBezTo>
                  <a:pt x="749751" y="98202"/>
                  <a:pt x="746112" y="95631"/>
                  <a:pt x="743140" y="92392"/>
                </a:cubicBezTo>
                <a:cubicBezTo>
                  <a:pt x="740235" y="89058"/>
                  <a:pt x="738035" y="85057"/>
                  <a:pt x="736663" y="80867"/>
                </a:cubicBezTo>
                <a:cubicBezTo>
                  <a:pt x="735101" y="76200"/>
                  <a:pt x="734330" y="71342"/>
                  <a:pt x="734377" y="66389"/>
                </a:cubicBezTo>
                <a:lnTo>
                  <a:pt x="734377" y="64960"/>
                </a:lnTo>
                <a:cubicBezTo>
                  <a:pt x="734330" y="60102"/>
                  <a:pt x="735101" y="55244"/>
                  <a:pt x="736663" y="50577"/>
                </a:cubicBezTo>
                <a:cubicBezTo>
                  <a:pt x="737987" y="46291"/>
                  <a:pt x="740197" y="42386"/>
                  <a:pt x="743140" y="39052"/>
                </a:cubicBezTo>
                <a:cubicBezTo>
                  <a:pt x="746112" y="35814"/>
                  <a:pt x="749712" y="33147"/>
                  <a:pt x="753713" y="31337"/>
                </a:cubicBezTo>
                <a:cubicBezTo>
                  <a:pt x="758237" y="29432"/>
                  <a:pt x="763095" y="28480"/>
                  <a:pt x="768000" y="28575"/>
                </a:cubicBezTo>
                <a:close/>
                <a:moveTo>
                  <a:pt x="688181" y="28575"/>
                </a:moveTo>
                <a:cubicBezTo>
                  <a:pt x="692334" y="28575"/>
                  <a:pt x="696458" y="29241"/>
                  <a:pt x="700373" y="30575"/>
                </a:cubicBezTo>
                <a:cubicBezTo>
                  <a:pt x="703878" y="31813"/>
                  <a:pt x="707107" y="33719"/>
                  <a:pt x="709898" y="36194"/>
                </a:cubicBezTo>
                <a:cubicBezTo>
                  <a:pt x="712651" y="38575"/>
                  <a:pt x="714832" y="41529"/>
                  <a:pt x="716280" y="44862"/>
                </a:cubicBezTo>
                <a:cubicBezTo>
                  <a:pt x="717775" y="48482"/>
                  <a:pt x="718490" y="52387"/>
                  <a:pt x="718376" y="56293"/>
                </a:cubicBezTo>
                <a:lnTo>
                  <a:pt x="701040" y="56293"/>
                </a:lnTo>
                <a:cubicBezTo>
                  <a:pt x="701126" y="54578"/>
                  <a:pt x="700868" y="52958"/>
                  <a:pt x="700278" y="51340"/>
                </a:cubicBezTo>
                <a:cubicBezTo>
                  <a:pt x="699706" y="49815"/>
                  <a:pt x="698802" y="48386"/>
                  <a:pt x="697611" y="47243"/>
                </a:cubicBezTo>
                <a:cubicBezTo>
                  <a:pt x="696354" y="46101"/>
                  <a:pt x="694906" y="45148"/>
                  <a:pt x="693325" y="44482"/>
                </a:cubicBezTo>
                <a:cubicBezTo>
                  <a:pt x="691563" y="43815"/>
                  <a:pt x="689696" y="43433"/>
                  <a:pt x="687800" y="43433"/>
                </a:cubicBezTo>
                <a:cubicBezTo>
                  <a:pt x="685295" y="43338"/>
                  <a:pt x="682819" y="44005"/>
                  <a:pt x="680656" y="45244"/>
                </a:cubicBezTo>
                <a:cubicBezTo>
                  <a:pt x="678752" y="46387"/>
                  <a:pt x="677170" y="48006"/>
                  <a:pt x="676085" y="50006"/>
                </a:cubicBezTo>
                <a:cubicBezTo>
                  <a:pt x="674913" y="52101"/>
                  <a:pt x="674103" y="54387"/>
                  <a:pt x="673703" y="56768"/>
                </a:cubicBezTo>
                <a:cubicBezTo>
                  <a:pt x="673236" y="59340"/>
                  <a:pt x="673017" y="62008"/>
                  <a:pt x="673036" y="64675"/>
                </a:cubicBezTo>
                <a:lnTo>
                  <a:pt x="673036" y="66675"/>
                </a:lnTo>
                <a:cubicBezTo>
                  <a:pt x="673017" y="69342"/>
                  <a:pt x="673236" y="72008"/>
                  <a:pt x="673703" y="74676"/>
                </a:cubicBezTo>
                <a:cubicBezTo>
                  <a:pt x="674113" y="77057"/>
                  <a:pt x="674884" y="79343"/>
                  <a:pt x="675989" y="81533"/>
                </a:cubicBezTo>
                <a:lnTo>
                  <a:pt x="687875" y="88000"/>
                </a:lnTo>
                <a:lnTo>
                  <a:pt x="687800" y="88011"/>
                </a:lnTo>
                <a:lnTo>
                  <a:pt x="687895" y="88011"/>
                </a:lnTo>
                <a:lnTo>
                  <a:pt x="687875" y="88000"/>
                </a:lnTo>
                <a:lnTo>
                  <a:pt x="692944" y="87249"/>
                </a:lnTo>
                <a:cubicBezTo>
                  <a:pt x="694487" y="86677"/>
                  <a:pt x="695935" y="85916"/>
                  <a:pt x="697230" y="84963"/>
                </a:cubicBezTo>
                <a:cubicBezTo>
                  <a:pt x="698449" y="84010"/>
                  <a:pt x="699430" y="82867"/>
                  <a:pt x="700087" y="81438"/>
                </a:cubicBezTo>
                <a:cubicBezTo>
                  <a:pt x="700773" y="80010"/>
                  <a:pt x="701069" y="78486"/>
                  <a:pt x="700945" y="76866"/>
                </a:cubicBezTo>
                <a:lnTo>
                  <a:pt x="718280" y="76866"/>
                </a:lnTo>
                <a:cubicBezTo>
                  <a:pt x="718395" y="80486"/>
                  <a:pt x="717614" y="84010"/>
                  <a:pt x="715994" y="87249"/>
                </a:cubicBezTo>
                <a:cubicBezTo>
                  <a:pt x="714385" y="90392"/>
                  <a:pt x="712146" y="93155"/>
                  <a:pt x="709422" y="95345"/>
                </a:cubicBezTo>
                <a:cubicBezTo>
                  <a:pt x="706584" y="97726"/>
                  <a:pt x="703364" y="99536"/>
                  <a:pt x="699897" y="100774"/>
                </a:cubicBezTo>
                <a:cubicBezTo>
                  <a:pt x="696154" y="102012"/>
                  <a:pt x="692229" y="102680"/>
                  <a:pt x="688277" y="102680"/>
                </a:cubicBezTo>
                <a:cubicBezTo>
                  <a:pt x="683285" y="102775"/>
                  <a:pt x="678323" y="101822"/>
                  <a:pt x="673703" y="99917"/>
                </a:cubicBezTo>
                <a:cubicBezTo>
                  <a:pt x="669693" y="98107"/>
                  <a:pt x="666121" y="95536"/>
                  <a:pt x="663226" y="92201"/>
                </a:cubicBezTo>
                <a:cubicBezTo>
                  <a:pt x="660397" y="88868"/>
                  <a:pt x="658263" y="84963"/>
                  <a:pt x="656939" y="80772"/>
                </a:cubicBezTo>
                <a:cubicBezTo>
                  <a:pt x="655463" y="76200"/>
                  <a:pt x="654729" y="71437"/>
                  <a:pt x="654748" y="66675"/>
                </a:cubicBezTo>
                <a:lnTo>
                  <a:pt x="654748" y="64675"/>
                </a:lnTo>
                <a:cubicBezTo>
                  <a:pt x="654748" y="59912"/>
                  <a:pt x="655453" y="55150"/>
                  <a:pt x="656844" y="50577"/>
                </a:cubicBezTo>
                <a:cubicBezTo>
                  <a:pt x="658158" y="46387"/>
                  <a:pt x="660330" y="42481"/>
                  <a:pt x="663226" y="39147"/>
                </a:cubicBezTo>
                <a:cubicBezTo>
                  <a:pt x="666121" y="35814"/>
                  <a:pt x="669693" y="33242"/>
                  <a:pt x="673703" y="31432"/>
                </a:cubicBezTo>
                <a:cubicBezTo>
                  <a:pt x="678266" y="29432"/>
                  <a:pt x="683209" y="28480"/>
                  <a:pt x="688181" y="28575"/>
                </a:cubicBezTo>
                <a:close/>
                <a:moveTo>
                  <a:pt x="521589" y="28575"/>
                </a:moveTo>
                <a:cubicBezTo>
                  <a:pt x="525294" y="28480"/>
                  <a:pt x="528970" y="29242"/>
                  <a:pt x="532352" y="30766"/>
                </a:cubicBezTo>
                <a:cubicBezTo>
                  <a:pt x="535343" y="32100"/>
                  <a:pt x="537953" y="34195"/>
                  <a:pt x="539972" y="36767"/>
                </a:cubicBezTo>
                <a:lnTo>
                  <a:pt x="540734" y="29909"/>
                </a:lnTo>
                <a:lnTo>
                  <a:pt x="557403" y="29909"/>
                </a:lnTo>
                <a:lnTo>
                  <a:pt x="557403" y="98679"/>
                </a:lnTo>
                <a:cubicBezTo>
                  <a:pt x="557517" y="103060"/>
                  <a:pt x="556669" y="107443"/>
                  <a:pt x="554926" y="111538"/>
                </a:cubicBezTo>
                <a:cubicBezTo>
                  <a:pt x="553364" y="115157"/>
                  <a:pt x="551030" y="118395"/>
                  <a:pt x="548068" y="121063"/>
                </a:cubicBezTo>
                <a:cubicBezTo>
                  <a:pt x="544906" y="123730"/>
                  <a:pt x="541248" y="125730"/>
                  <a:pt x="537305" y="126968"/>
                </a:cubicBezTo>
                <a:cubicBezTo>
                  <a:pt x="532866" y="128397"/>
                  <a:pt x="528237" y="129063"/>
                  <a:pt x="523589" y="128969"/>
                </a:cubicBezTo>
                <a:cubicBezTo>
                  <a:pt x="521255" y="128969"/>
                  <a:pt x="518931" y="128779"/>
                  <a:pt x="516636" y="128302"/>
                </a:cubicBezTo>
                <a:cubicBezTo>
                  <a:pt x="514131" y="127826"/>
                  <a:pt x="511683" y="127159"/>
                  <a:pt x="509301" y="126207"/>
                </a:cubicBezTo>
                <a:cubicBezTo>
                  <a:pt x="506892" y="125254"/>
                  <a:pt x="504587" y="124111"/>
                  <a:pt x="502443" y="122682"/>
                </a:cubicBezTo>
                <a:cubicBezTo>
                  <a:pt x="500367" y="121253"/>
                  <a:pt x="498500" y="119538"/>
                  <a:pt x="496919" y="117634"/>
                </a:cubicBezTo>
                <a:lnTo>
                  <a:pt x="505206" y="106489"/>
                </a:lnTo>
                <a:cubicBezTo>
                  <a:pt x="507415" y="108966"/>
                  <a:pt x="510101" y="111062"/>
                  <a:pt x="513111" y="112490"/>
                </a:cubicBezTo>
                <a:cubicBezTo>
                  <a:pt x="516102" y="113824"/>
                  <a:pt x="519350" y="114586"/>
                  <a:pt x="522636" y="114586"/>
                </a:cubicBezTo>
                <a:cubicBezTo>
                  <a:pt x="527046" y="114776"/>
                  <a:pt x="531371" y="113348"/>
                  <a:pt x="534733" y="110490"/>
                </a:cubicBezTo>
                <a:cubicBezTo>
                  <a:pt x="537733" y="107347"/>
                  <a:pt x="539296" y="103060"/>
                  <a:pt x="539019" y="98775"/>
                </a:cubicBezTo>
                <a:lnTo>
                  <a:pt x="539019" y="94678"/>
                </a:lnTo>
                <a:cubicBezTo>
                  <a:pt x="536876" y="96964"/>
                  <a:pt x="534324" y="98870"/>
                  <a:pt x="531495" y="100204"/>
                </a:cubicBezTo>
                <a:cubicBezTo>
                  <a:pt x="528342" y="101633"/>
                  <a:pt x="524932" y="102299"/>
                  <a:pt x="521493" y="102203"/>
                </a:cubicBezTo>
                <a:cubicBezTo>
                  <a:pt x="517331" y="102299"/>
                  <a:pt x="513216" y="101346"/>
                  <a:pt x="509492" y="99441"/>
                </a:cubicBezTo>
                <a:cubicBezTo>
                  <a:pt x="505796" y="97632"/>
                  <a:pt x="502539" y="95060"/>
                  <a:pt x="499967" y="91917"/>
                </a:cubicBezTo>
                <a:cubicBezTo>
                  <a:pt x="497300" y="88488"/>
                  <a:pt x="495328" y="84582"/>
                  <a:pt x="494157" y="80391"/>
                </a:cubicBezTo>
                <a:cubicBezTo>
                  <a:pt x="492785" y="75724"/>
                  <a:pt x="492109" y="70866"/>
                  <a:pt x="492156" y="66008"/>
                </a:cubicBezTo>
                <a:lnTo>
                  <a:pt x="492156" y="65056"/>
                </a:lnTo>
                <a:cubicBezTo>
                  <a:pt x="492109" y="60102"/>
                  <a:pt x="492785" y="55055"/>
                  <a:pt x="494157" y="50293"/>
                </a:cubicBezTo>
                <a:cubicBezTo>
                  <a:pt x="495309" y="46101"/>
                  <a:pt x="497290" y="42101"/>
                  <a:pt x="499967" y="38671"/>
                </a:cubicBezTo>
                <a:cubicBezTo>
                  <a:pt x="502548" y="35528"/>
                  <a:pt x="505806" y="32956"/>
                  <a:pt x="509492" y="31243"/>
                </a:cubicBezTo>
                <a:cubicBezTo>
                  <a:pt x="513273" y="29432"/>
                  <a:pt x="517407" y="28575"/>
                  <a:pt x="521589" y="28575"/>
                </a:cubicBezTo>
                <a:close/>
                <a:moveTo>
                  <a:pt x="362045" y="28575"/>
                </a:moveTo>
                <a:cubicBezTo>
                  <a:pt x="366131" y="28575"/>
                  <a:pt x="370208" y="29051"/>
                  <a:pt x="374141" y="30195"/>
                </a:cubicBezTo>
                <a:cubicBezTo>
                  <a:pt x="377590" y="31147"/>
                  <a:pt x="380828" y="32670"/>
                  <a:pt x="383666" y="34862"/>
                </a:cubicBezTo>
                <a:cubicBezTo>
                  <a:pt x="386391" y="36957"/>
                  <a:pt x="388581" y="39625"/>
                  <a:pt x="390048" y="42672"/>
                </a:cubicBezTo>
                <a:cubicBezTo>
                  <a:pt x="391706" y="46101"/>
                  <a:pt x="392515" y="49816"/>
                  <a:pt x="392429" y="53626"/>
                </a:cubicBezTo>
                <a:lnTo>
                  <a:pt x="392429" y="84201"/>
                </a:lnTo>
                <a:cubicBezTo>
                  <a:pt x="392363" y="87345"/>
                  <a:pt x="392591" y="90583"/>
                  <a:pt x="393096" y="93726"/>
                </a:cubicBezTo>
                <a:cubicBezTo>
                  <a:pt x="393525" y="95917"/>
                  <a:pt x="394230" y="98107"/>
                  <a:pt x="395192" y="100204"/>
                </a:cubicBezTo>
                <a:lnTo>
                  <a:pt x="395192" y="101347"/>
                </a:lnTo>
                <a:lnTo>
                  <a:pt x="376427" y="101347"/>
                </a:lnTo>
                <a:cubicBezTo>
                  <a:pt x="375961" y="100394"/>
                  <a:pt x="375580" y="99345"/>
                  <a:pt x="375285" y="98298"/>
                </a:cubicBezTo>
                <a:cubicBezTo>
                  <a:pt x="375285" y="97155"/>
                  <a:pt x="374713" y="95917"/>
                  <a:pt x="374522" y="94678"/>
                </a:cubicBezTo>
                <a:cubicBezTo>
                  <a:pt x="372256" y="97060"/>
                  <a:pt x="369569" y="98965"/>
                  <a:pt x="366617" y="100299"/>
                </a:cubicBezTo>
                <a:cubicBezTo>
                  <a:pt x="364921" y="101060"/>
                  <a:pt x="363131" y="101633"/>
                  <a:pt x="361283" y="102013"/>
                </a:cubicBezTo>
                <a:cubicBezTo>
                  <a:pt x="359244" y="102394"/>
                  <a:pt x="357168" y="102680"/>
                  <a:pt x="355091" y="102680"/>
                </a:cubicBezTo>
                <a:cubicBezTo>
                  <a:pt x="351662" y="102680"/>
                  <a:pt x="348243" y="102203"/>
                  <a:pt x="344995" y="101060"/>
                </a:cubicBezTo>
                <a:cubicBezTo>
                  <a:pt x="342118" y="100108"/>
                  <a:pt x="339442" y="98584"/>
                  <a:pt x="337089" y="96679"/>
                </a:cubicBezTo>
                <a:cubicBezTo>
                  <a:pt x="334927" y="94774"/>
                  <a:pt x="333184" y="92488"/>
                  <a:pt x="331946" y="89916"/>
                </a:cubicBezTo>
                <a:cubicBezTo>
                  <a:pt x="327993" y="80772"/>
                  <a:pt x="330688" y="70104"/>
                  <a:pt x="338518" y="63913"/>
                </a:cubicBezTo>
                <a:cubicBezTo>
                  <a:pt x="346033" y="59246"/>
                  <a:pt x="354834" y="57055"/>
                  <a:pt x="363664" y="57721"/>
                </a:cubicBezTo>
                <a:lnTo>
                  <a:pt x="373856" y="57721"/>
                </a:lnTo>
                <a:lnTo>
                  <a:pt x="373856" y="53531"/>
                </a:lnTo>
                <a:cubicBezTo>
                  <a:pt x="374008" y="50482"/>
                  <a:pt x="372789" y="47435"/>
                  <a:pt x="370522" y="45339"/>
                </a:cubicBezTo>
                <a:cubicBezTo>
                  <a:pt x="367817" y="43244"/>
                  <a:pt x="364436" y="42101"/>
                  <a:pt x="360997" y="42291"/>
                </a:cubicBezTo>
                <a:cubicBezTo>
                  <a:pt x="358054" y="42101"/>
                  <a:pt x="355130" y="42958"/>
                  <a:pt x="352805" y="44767"/>
                </a:cubicBezTo>
                <a:cubicBezTo>
                  <a:pt x="351062" y="46387"/>
                  <a:pt x="350129" y="48768"/>
                  <a:pt x="350234" y="51150"/>
                </a:cubicBezTo>
                <a:lnTo>
                  <a:pt x="331946" y="51150"/>
                </a:lnTo>
                <a:cubicBezTo>
                  <a:pt x="331879" y="48196"/>
                  <a:pt x="332565" y="45244"/>
                  <a:pt x="333946" y="42577"/>
                </a:cubicBezTo>
                <a:cubicBezTo>
                  <a:pt x="335318" y="39720"/>
                  <a:pt x="337308" y="37243"/>
                  <a:pt x="339756" y="35338"/>
                </a:cubicBezTo>
                <a:cubicBezTo>
                  <a:pt x="342604" y="33147"/>
                  <a:pt x="345833" y="31432"/>
                  <a:pt x="349281" y="30385"/>
                </a:cubicBezTo>
                <a:cubicBezTo>
                  <a:pt x="353425" y="29146"/>
                  <a:pt x="357720" y="28575"/>
                  <a:pt x="362045" y="28575"/>
                </a:cubicBezTo>
                <a:close/>
                <a:moveTo>
                  <a:pt x="416718" y="0"/>
                </a:moveTo>
                <a:lnTo>
                  <a:pt x="456628" y="0"/>
                </a:lnTo>
                <a:lnTo>
                  <a:pt x="456628" y="86392"/>
                </a:lnTo>
                <a:lnTo>
                  <a:pt x="477202" y="86392"/>
                </a:lnTo>
                <a:lnTo>
                  <a:pt x="477202" y="101347"/>
                </a:lnTo>
                <a:lnTo>
                  <a:pt x="416813" y="101347"/>
                </a:lnTo>
                <a:lnTo>
                  <a:pt x="416813" y="86392"/>
                </a:lnTo>
                <a:lnTo>
                  <a:pt x="438245" y="86392"/>
                </a:lnTo>
                <a:lnTo>
                  <a:pt x="438245" y="14954"/>
                </a:lnTo>
                <a:lnTo>
                  <a:pt x="416813" y="14954"/>
                </a:lnTo>
                <a:close/>
              </a:path>
            </a:pathLst>
          </a:custGeom>
          <a:solidFill>
            <a:schemeClr val="bg1"/>
          </a:solidFill>
          <a:ln w="9525" cap="flat">
            <a:noFill/>
            <a:prstDash val="solid"/>
            <a:miter/>
          </a:ln>
        </p:spPr>
        <p:txBody>
          <a:bodyPr rtlCol="0" anchor="ctr"/>
          <a:lstStyle/>
          <a:p>
            <a:endParaRPr lang="fr-FR" dirty="0"/>
          </a:p>
        </p:txBody>
      </p:sp>
      <p:sp>
        <p:nvSpPr>
          <p:cNvPr id="3" name="Espace réservé du pied de page 2">
            <a:extLst>
              <a:ext uri="{FF2B5EF4-FFF2-40B4-BE49-F238E27FC236}">
                <a16:creationId xmlns:a16="http://schemas.microsoft.com/office/drawing/2014/main" id="{52140B85-2F16-6110-E92E-584677D8EE88}"/>
              </a:ext>
            </a:extLst>
          </p:cNvPr>
          <p:cNvSpPr>
            <a:spLocks noGrp="1"/>
          </p:cNvSpPr>
          <p:nvPr>
            <p:ph type="ftr" sz="quarter" idx="19"/>
          </p:nvPr>
        </p:nvSpPr>
        <p:spPr/>
        <p:txBody>
          <a:bodyPr/>
          <a:lstStyle>
            <a:lvl1pPr>
              <a:defRPr>
                <a:solidFill>
                  <a:schemeClr val="bg1"/>
                </a:solidFill>
              </a:defRPr>
            </a:lvl1pPr>
          </a:lstStyle>
          <a:p>
            <a:pPr algn="ctr"/>
            <a:r>
              <a:rPr lang="fr-FR"/>
              <a:t>Confidentiel</a:t>
            </a:r>
          </a:p>
        </p:txBody>
      </p:sp>
    </p:spTree>
    <p:extLst>
      <p:ext uri="{BB962C8B-B14F-4D97-AF65-F5344CB8AC3E}">
        <p14:creationId xmlns:p14="http://schemas.microsoft.com/office/powerpoint/2010/main" val="139117927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tercalaire violet">
    <p:bg>
      <p:bgPr>
        <a:solidFill>
          <a:schemeClr val="accent3"/>
        </a:solidFill>
        <a:effectLst/>
      </p:bgPr>
    </p:bg>
    <p:spTree>
      <p:nvGrpSpPr>
        <p:cNvPr id="1" name=""/>
        <p:cNvGrpSpPr/>
        <p:nvPr/>
      </p:nvGrpSpPr>
      <p:grpSpPr>
        <a:xfrm>
          <a:off x="0" y="0"/>
          <a:ext cx="0" cy="0"/>
          <a:chOff x="0" y="0"/>
          <a:chExt cx="0" cy="0"/>
        </a:xfrm>
      </p:grpSpPr>
      <p:sp>
        <p:nvSpPr>
          <p:cNvPr id="19" name="Espace réservé du texte 18">
            <a:extLst>
              <a:ext uri="{FF2B5EF4-FFF2-40B4-BE49-F238E27FC236}">
                <a16:creationId xmlns:a16="http://schemas.microsoft.com/office/drawing/2014/main" id="{4FAB0245-8D7C-4C59-8819-4A6BCAFF1462}"/>
              </a:ext>
            </a:extLst>
          </p:cNvPr>
          <p:cNvSpPr>
            <a:spLocks noGrp="1"/>
          </p:cNvSpPr>
          <p:nvPr>
            <p:ph type="body" sz="quarter" idx="17" hasCustomPrompt="1"/>
          </p:nvPr>
        </p:nvSpPr>
        <p:spPr>
          <a:xfrm>
            <a:off x="5725319" y="4125119"/>
            <a:ext cx="1536700" cy="1541462"/>
          </a:xfrm>
          <a:custGeom>
            <a:avLst/>
            <a:gdLst>
              <a:gd name="connsiteX0" fmla="*/ 0 w 1536700"/>
              <a:gd name="connsiteY0" fmla="*/ 0 h 1541462"/>
              <a:gd name="connsiteX1" fmla="*/ 1536700 w 1536700"/>
              <a:gd name="connsiteY1" fmla="*/ 0 h 1541462"/>
              <a:gd name="connsiteX2" fmla="*/ 1536700 w 1536700"/>
              <a:gd name="connsiteY2" fmla="*/ 1541462 h 1541462"/>
              <a:gd name="connsiteX3" fmla="*/ 0 w 1536700"/>
              <a:gd name="connsiteY3" fmla="*/ 1541462 h 1541462"/>
            </a:gdLst>
            <a:ahLst/>
            <a:cxnLst>
              <a:cxn ang="0">
                <a:pos x="connsiteX0" y="connsiteY0"/>
              </a:cxn>
              <a:cxn ang="0">
                <a:pos x="connsiteX1" y="connsiteY1"/>
              </a:cxn>
              <a:cxn ang="0">
                <a:pos x="connsiteX2" y="connsiteY2"/>
              </a:cxn>
              <a:cxn ang="0">
                <a:pos x="connsiteX3" y="connsiteY3"/>
              </a:cxn>
            </a:cxnLst>
            <a:rect l="l" t="t" r="r" b="b"/>
            <a:pathLst>
              <a:path w="1536700" h="1541462">
                <a:moveTo>
                  <a:pt x="0" y="0"/>
                </a:moveTo>
                <a:lnTo>
                  <a:pt x="1536700" y="0"/>
                </a:lnTo>
                <a:lnTo>
                  <a:pt x="1536700" y="1541462"/>
                </a:lnTo>
                <a:lnTo>
                  <a:pt x="0" y="1541462"/>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17" name="Espace réservé pour une image  16">
            <a:extLst>
              <a:ext uri="{FF2B5EF4-FFF2-40B4-BE49-F238E27FC236}">
                <a16:creationId xmlns:a16="http://schemas.microsoft.com/office/drawing/2014/main" id="{C76F6406-86D3-4E33-A342-4A02C721846E}"/>
              </a:ext>
            </a:extLst>
          </p:cNvPr>
          <p:cNvSpPr>
            <a:spLocks noGrp="1"/>
          </p:cNvSpPr>
          <p:nvPr>
            <p:ph type="pic" sz="quarter" idx="11" hasCustomPrompt="1"/>
          </p:nvPr>
        </p:nvSpPr>
        <p:spPr>
          <a:xfrm>
            <a:off x="939801" y="520700"/>
            <a:ext cx="4729164" cy="4775200"/>
          </a:xfrm>
          <a:custGeom>
            <a:avLst/>
            <a:gdLst>
              <a:gd name="connsiteX0" fmla="*/ 2364582 w 4729164"/>
              <a:gd name="connsiteY0" fmla="*/ 0 h 4775200"/>
              <a:gd name="connsiteX1" fmla="*/ 4729164 w 4729164"/>
              <a:gd name="connsiteY1" fmla="*/ 2364582 h 4775200"/>
              <a:gd name="connsiteX2" fmla="*/ 4729163 w 4729164"/>
              <a:gd name="connsiteY2" fmla="*/ 4775200 h 4775200"/>
              <a:gd name="connsiteX3" fmla="*/ 0 w 4729164"/>
              <a:gd name="connsiteY3" fmla="*/ 4775200 h 4775200"/>
              <a:gd name="connsiteX4" fmla="*/ 0 w 4729164"/>
              <a:gd name="connsiteY4" fmla="*/ 2364582 h 4775200"/>
              <a:gd name="connsiteX5" fmla="*/ 2364582 w 4729164"/>
              <a:gd name="connsiteY5" fmla="*/ 0 h 47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9164" h="4775200">
                <a:moveTo>
                  <a:pt x="2364582" y="0"/>
                </a:moveTo>
                <a:cubicBezTo>
                  <a:pt x="3670505" y="0"/>
                  <a:pt x="4729164" y="1058659"/>
                  <a:pt x="4729164" y="2364582"/>
                </a:cubicBezTo>
                <a:cubicBezTo>
                  <a:pt x="4729164" y="3168121"/>
                  <a:pt x="4729163" y="3971661"/>
                  <a:pt x="4729163" y="4775200"/>
                </a:cubicBezTo>
                <a:lnTo>
                  <a:pt x="0" y="4775200"/>
                </a:lnTo>
                <a:lnTo>
                  <a:pt x="0" y="2364582"/>
                </a:lnTo>
                <a:cubicBezTo>
                  <a:pt x="0" y="1058659"/>
                  <a:pt x="1058659" y="0"/>
                  <a:pt x="2364582" y="0"/>
                </a:cubicBezTo>
                <a:close/>
              </a:path>
            </a:pathLst>
          </a:custGeom>
          <a:noFill/>
        </p:spPr>
        <p:txBody>
          <a:bodyPr wrap="square" anchor="ctr">
            <a:noAutofit/>
          </a:bodyPr>
          <a:lstStyle>
            <a:lvl1pPr algn="ctr">
              <a:defRPr sz="1400">
                <a:solidFill>
                  <a:schemeClr val="bg1"/>
                </a:solidFill>
              </a:defRPr>
            </a:lvl1pPr>
          </a:lstStyle>
          <a:p>
            <a:r>
              <a:rPr lang="fr-FR" dirty="0"/>
              <a:t>Image</a:t>
            </a:r>
          </a:p>
        </p:txBody>
      </p:sp>
      <p:sp>
        <p:nvSpPr>
          <p:cNvPr id="14" name="Titre 13">
            <a:extLst>
              <a:ext uri="{FF2B5EF4-FFF2-40B4-BE49-F238E27FC236}">
                <a16:creationId xmlns:a16="http://schemas.microsoft.com/office/drawing/2014/main" id="{1DC55EE9-B1FB-47AB-833D-E0EB8497B537}"/>
              </a:ext>
            </a:extLst>
          </p:cNvPr>
          <p:cNvSpPr>
            <a:spLocks noGrp="1"/>
          </p:cNvSpPr>
          <p:nvPr>
            <p:ph type="title" hasCustomPrompt="1"/>
          </p:nvPr>
        </p:nvSpPr>
        <p:spPr>
          <a:xfrm>
            <a:off x="8102276" y="2523655"/>
            <a:ext cx="3150000" cy="1161280"/>
          </a:xfrm>
        </p:spPr>
        <p:txBody>
          <a:bodyPr anchor="t"/>
          <a:lstStyle>
            <a:lvl1pPr>
              <a:lnSpc>
                <a:spcPct val="82000"/>
              </a:lnSpc>
              <a:defRPr lang="fr-FR" sz="4600" b="0" kern="1200" cap="all" spc="-50" dirty="0" smtClean="0">
                <a:solidFill>
                  <a:schemeClr val="bg1"/>
                </a:solidFill>
                <a:latin typeface="Roboto Mono" panose="02000009000000000000" pitchFamily="49" charset="0"/>
                <a:ea typeface="Roboto Mono" panose="020B0604020202020204" charset="0"/>
                <a:cs typeface="+mn-cs"/>
              </a:defRPr>
            </a:lvl1pPr>
          </a:lstStyle>
          <a:p>
            <a:r>
              <a:rPr lang="fr-FR" dirty="0"/>
              <a:t>Titre chapitre</a:t>
            </a:r>
          </a:p>
        </p:txBody>
      </p:sp>
      <p:sp>
        <p:nvSpPr>
          <p:cNvPr id="12" name="Espace réservé du texte 11">
            <a:extLst>
              <a:ext uri="{FF2B5EF4-FFF2-40B4-BE49-F238E27FC236}">
                <a16:creationId xmlns:a16="http://schemas.microsoft.com/office/drawing/2014/main" id="{2A2AAA1F-250C-450E-BF7A-E6964E568CD4}"/>
              </a:ext>
            </a:extLst>
          </p:cNvPr>
          <p:cNvSpPr>
            <a:spLocks noGrp="1"/>
          </p:cNvSpPr>
          <p:nvPr>
            <p:ph type="body" sz="quarter" idx="12" hasCustomPrompt="1"/>
          </p:nvPr>
        </p:nvSpPr>
        <p:spPr>
          <a:xfrm>
            <a:off x="6017358" y="2625125"/>
            <a:ext cx="1548475" cy="921791"/>
          </a:xfrm>
        </p:spPr>
        <p:txBody>
          <a:bodyPr wrap="square" anchor="t">
            <a:spAutoFit/>
          </a:bodyPr>
          <a:lstStyle>
            <a:lvl1pPr marL="0" indent="0">
              <a:lnSpc>
                <a:spcPct val="70000"/>
              </a:lnSpc>
              <a:spcBef>
                <a:spcPts val="0"/>
              </a:spcBef>
              <a:spcAft>
                <a:spcPts val="0"/>
              </a:spcAft>
              <a:buFont typeface="Roboto" panose="020B0604020202020204" pitchFamily="34" charset="0"/>
              <a:buNone/>
              <a:defRPr sz="8200" b="0">
                <a:solidFill>
                  <a:schemeClr val="bg1"/>
                </a:solidFill>
                <a:latin typeface="+mj-lt"/>
              </a:defRPr>
            </a:lvl1pPr>
            <a:lvl2pPr marL="0" indent="0">
              <a:lnSpc>
                <a:spcPct val="70000"/>
              </a:lnSpc>
              <a:spcBef>
                <a:spcPts val="0"/>
              </a:spcBef>
              <a:spcAft>
                <a:spcPts val="0"/>
              </a:spcAft>
              <a:buFont typeface="Roboto" panose="020B0604020202020204" pitchFamily="34" charset="0"/>
              <a:buNone/>
              <a:defRPr sz="8200" spc="0">
                <a:solidFill>
                  <a:schemeClr val="bg1"/>
                </a:solidFill>
                <a:latin typeface="+mj-lt"/>
              </a:defRPr>
            </a:lvl2pPr>
            <a:lvl3pPr marL="0" indent="0">
              <a:lnSpc>
                <a:spcPct val="70000"/>
              </a:lnSpc>
              <a:spcBef>
                <a:spcPts val="0"/>
              </a:spcBef>
              <a:spcAft>
                <a:spcPts val="0"/>
              </a:spcAft>
              <a:buFont typeface="Roboto" panose="020B0604020202020204" pitchFamily="34" charset="0"/>
              <a:buNone/>
              <a:defRPr sz="8200" spc="0">
                <a:solidFill>
                  <a:schemeClr val="bg1"/>
                </a:solidFill>
                <a:latin typeface="+mj-lt"/>
              </a:defRPr>
            </a:lvl3pPr>
            <a:lvl4pPr marL="0" indent="0">
              <a:lnSpc>
                <a:spcPct val="70000"/>
              </a:lnSpc>
              <a:spcBef>
                <a:spcPts val="0"/>
              </a:spcBef>
              <a:spcAft>
                <a:spcPts val="0"/>
              </a:spcAft>
              <a:buNone/>
              <a:defRPr sz="8200" spc="0">
                <a:solidFill>
                  <a:schemeClr val="bg1"/>
                </a:solidFill>
                <a:latin typeface="+mj-lt"/>
              </a:defRPr>
            </a:lvl4pPr>
            <a:lvl5pPr marL="0" indent="0">
              <a:lnSpc>
                <a:spcPct val="70000"/>
              </a:lnSpc>
              <a:spcBef>
                <a:spcPts val="0"/>
              </a:spcBef>
              <a:spcAft>
                <a:spcPts val="0"/>
              </a:spcAft>
              <a:buNone/>
              <a:defRPr sz="8200">
                <a:solidFill>
                  <a:schemeClr val="bg1"/>
                </a:solidFill>
                <a:latin typeface="+mj-lt"/>
              </a:defRPr>
            </a:lvl5pPr>
            <a:lvl6pPr marL="0" indent="0">
              <a:lnSpc>
                <a:spcPct val="70000"/>
              </a:lnSpc>
              <a:spcBef>
                <a:spcPts val="0"/>
              </a:spcBef>
              <a:spcAft>
                <a:spcPts val="0"/>
              </a:spcAft>
              <a:buFont typeface="Roboto" panose="020B0604020202020204" pitchFamily="34" charset="0"/>
              <a:buNone/>
              <a:defRPr sz="8200">
                <a:solidFill>
                  <a:schemeClr val="bg1"/>
                </a:solidFill>
                <a:latin typeface="+mj-lt"/>
              </a:defRPr>
            </a:lvl6pPr>
            <a:lvl7pPr marL="0" indent="0">
              <a:lnSpc>
                <a:spcPct val="70000"/>
              </a:lnSpc>
              <a:spcBef>
                <a:spcPts val="0"/>
              </a:spcBef>
              <a:spcAft>
                <a:spcPts val="0"/>
              </a:spcAft>
              <a:buFont typeface="Roboto" panose="020B0604020202020204" pitchFamily="34" charset="0"/>
              <a:buNone/>
              <a:defRPr sz="8200">
                <a:solidFill>
                  <a:schemeClr val="bg1"/>
                </a:solidFill>
                <a:latin typeface="+mj-lt"/>
              </a:defRPr>
            </a:lvl7pPr>
            <a:lvl8pPr marL="0" indent="0">
              <a:lnSpc>
                <a:spcPct val="70000"/>
              </a:lnSpc>
              <a:spcBef>
                <a:spcPts val="0"/>
              </a:spcBef>
              <a:spcAft>
                <a:spcPts val="0"/>
              </a:spcAft>
              <a:buFont typeface="Roboto" panose="020B0604020202020204" pitchFamily="34" charset="0"/>
              <a:buNone/>
              <a:defRPr sz="8200">
                <a:solidFill>
                  <a:schemeClr val="bg1"/>
                </a:solidFill>
                <a:latin typeface="+mj-lt"/>
              </a:defRPr>
            </a:lvl8pPr>
            <a:lvl9pPr marL="0" indent="0">
              <a:lnSpc>
                <a:spcPct val="70000"/>
              </a:lnSpc>
              <a:spcBef>
                <a:spcPts val="0"/>
              </a:spcBef>
              <a:spcAft>
                <a:spcPts val="0"/>
              </a:spcAft>
              <a:buFont typeface="Roboto" panose="020B0604020202020204" pitchFamily="34" charset="0"/>
              <a:buNone/>
              <a:defRPr sz="8200">
                <a:solidFill>
                  <a:schemeClr val="bg1"/>
                </a:solidFill>
                <a:latin typeface="Roboto Mono" panose="02000009000000000000" pitchFamily="49" charset="0"/>
              </a:defRPr>
            </a:lvl9pPr>
          </a:lstStyle>
          <a:p>
            <a:pPr lvl="8"/>
            <a:r>
              <a:rPr lang="fr-FR" dirty="0"/>
              <a:t>00</a:t>
            </a:r>
          </a:p>
        </p:txBody>
      </p:sp>
      <p:sp>
        <p:nvSpPr>
          <p:cNvPr id="4" name="Espace réservé du numéro de diapositive 3">
            <a:extLst>
              <a:ext uri="{FF2B5EF4-FFF2-40B4-BE49-F238E27FC236}">
                <a16:creationId xmlns:a16="http://schemas.microsoft.com/office/drawing/2014/main" id="{09FBB965-3988-47E2-AD05-87A9DDE44890}"/>
              </a:ext>
            </a:extLst>
          </p:cNvPr>
          <p:cNvSpPr>
            <a:spLocks noGrp="1"/>
          </p:cNvSpPr>
          <p:nvPr>
            <p:ph type="sldNum" sz="quarter" idx="10"/>
          </p:nvPr>
        </p:nvSpPr>
        <p:spPr/>
        <p:txBody>
          <a:bodyPr/>
          <a:lstStyle>
            <a:lvl1pPr>
              <a:defRPr>
                <a:solidFill>
                  <a:schemeClr val="bg1"/>
                </a:solidFill>
              </a:defRPr>
            </a:lvl1pPr>
          </a:lstStyle>
          <a:p>
            <a:r>
              <a:rPr lang="fr-FR" dirty="0"/>
              <a:t>page </a:t>
            </a:r>
            <a:fld id="{D4393D1B-37AB-4561-B448-10CBADDAE970}" type="slidenum">
              <a:rPr smtClean="0"/>
              <a:pPr/>
              <a:t>‹N°›</a:t>
            </a:fld>
            <a:endParaRPr dirty="0"/>
          </a:p>
        </p:txBody>
      </p:sp>
      <p:sp>
        <p:nvSpPr>
          <p:cNvPr id="6" name="Forme libre : forme 5">
            <a:extLst>
              <a:ext uri="{FF2B5EF4-FFF2-40B4-BE49-F238E27FC236}">
                <a16:creationId xmlns:a16="http://schemas.microsoft.com/office/drawing/2014/main" id="{CFEECB6E-87C8-4D6A-BFC2-75836CF33CFE}"/>
              </a:ext>
            </a:extLst>
          </p:cNvPr>
          <p:cNvSpPr/>
          <p:nvPr userDrawn="1"/>
        </p:nvSpPr>
        <p:spPr>
          <a:xfrm>
            <a:off x="10924352" y="6401895"/>
            <a:ext cx="795961" cy="251317"/>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bg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7" name="Forme libre : forme 6">
            <a:extLst>
              <a:ext uri="{FF2B5EF4-FFF2-40B4-BE49-F238E27FC236}">
                <a16:creationId xmlns:a16="http://schemas.microsoft.com/office/drawing/2014/main" id="{65FA87D4-B193-44AE-BB99-12580290CA63}"/>
              </a:ext>
            </a:extLst>
          </p:cNvPr>
          <p:cNvSpPr/>
          <p:nvPr userDrawn="1"/>
        </p:nvSpPr>
        <p:spPr>
          <a:xfrm>
            <a:off x="515587" y="6492444"/>
            <a:ext cx="754413" cy="86278"/>
          </a:xfrm>
          <a:custGeom>
            <a:avLst/>
            <a:gdLst>
              <a:gd name="connsiteX0" fmla="*/ 844295 w 1127766"/>
              <a:gd name="connsiteY0" fmla="*/ 79533 h 128977"/>
              <a:gd name="connsiteX1" fmla="*/ 854964 w 1127766"/>
              <a:gd name="connsiteY1" fmla="*/ 79533 h 128977"/>
              <a:gd name="connsiteX2" fmla="*/ 858964 w 1127766"/>
              <a:gd name="connsiteY2" fmla="*/ 82105 h 128977"/>
              <a:gd name="connsiteX3" fmla="*/ 861440 w 1127766"/>
              <a:gd name="connsiteY3" fmla="*/ 85915 h 128977"/>
              <a:gd name="connsiteX4" fmla="*/ 862393 w 1127766"/>
              <a:gd name="connsiteY4" fmla="*/ 90678 h 128977"/>
              <a:gd name="connsiteX5" fmla="*/ 861440 w 1127766"/>
              <a:gd name="connsiteY5" fmla="*/ 95345 h 128977"/>
              <a:gd name="connsiteX6" fmla="*/ 858964 w 1127766"/>
              <a:gd name="connsiteY6" fmla="*/ 99155 h 128977"/>
              <a:gd name="connsiteX7" fmla="*/ 854964 w 1127766"/>
              <a:gd name="connsiteY7" fmla="*/ 101726 h 128977"/>
              <a:gd name="connsiteX8" fmla="*/ 844295 w 1127766"/>
              <a:gd name="connsiteY8" fmla="*/ 101726 h 128977"/>
              <a:gd name="connsiteX9" fmla="*/ 840295 w 1127766"/>
              <a:gd name="connsiteY9" fmla="*/ 99155 h 128977"/>
              <a:gd name="connsiteX10" fmla="*/ 837723 w 1127766"/>
              <a:gd name="connsiteY10" fmla="*/ 95345 h 128977"/>
              <a:gd name="connsiteX11" fmla="*/ 836866 w 1127766"/>
              <a:gd name="connsiteY11" fmla="*/ 90678 h 128977"/>
              <a:gd name="connsiteX12" fmla="*/ 837723 w 1127766"/>
              <a:gd name="connsiteY12" fmla="*/ 85915 h 128977"/>
              <a:gd name="connsiteX13" fmla="*/ 840295 w 1127766"/>
              <a:gd name="connsiteY13" fmla="*/ 82105 h 128977"/>
              <a:gd name="connsiteX14" fmla="*/ 844295 w 1127766"/>
              <a:gd name="connsiteY14" fmla="*/ 79533 h 128977"/>
              <a:gd name="connsiteX15" fmla="*/ 282035 w 1127766"/>
              <a:gd name="connsiteY15" fmla="*/ 78581 h 128977"/>
              <a:gd name="connsiteX16" fmla="*/ 287368 w 1127766"/>
              <a:gd name="connsiteY16" fmla="*/ 79533 h 128977"/>
              <a:gd name="connsiteX17" fmla="*/ 291369 w 1127766"/>
              <a:gd name="connsiteY17" fmla="*/ 82105 h 128977"/>
              <a:gd name="connsiteX18" fmla="*/ 293845 w 1127766"/>
              <a:gd name="connsiteY18" fmla="*/ 85915 h 128977"/>
              <a:gd name="connsiteX19" fmla="*/ 294703 w 1127766"/>
              <a:gd name="connsiteY19" fmla="*/ 90678 h 128977"/>
              <a:gd name="connsiteX20" fmla="*/ 293845 w 1127766"/>
              <a:gd name="connsiteY20" fmla="*/ 95345 h 128977"/>
              <a:gd name="connsiteX21" fmla="*/ 291369 w 1127766"/>
              <a:gd name="connsiteY21" fmla="*/ 99155 h 128977"/>
              <a:gd name="connsiteX22" fmla="*/ 287368 w 1127766"/>
              <a:gd name="connsiteY22" fmla="*/ 101726 h 128977"/>
              <a:gd name="connsiteX23" fmla="*/ 282035 w 1127766"/>
              <a:gd name="connsiteY23" fmla="*/ 102679 h 128977"/>
              <a:gd name="connsiteX24" fmla="*/ 276700 w 1127766"/>
              <a:gd name="connsiteY24" fmla="*/ 101726 h 128977"/>
              <a:gd name="connsiteX25" fmla="*/ 272700 w 1127766"/>
              <a:gd name="connsiteY25" fmla="*/ 99155 h 128977"/>
              <a:gd name="connsiteX26" fmla="*/ 270128 w 1127766"/>
              <a:gd name="connsiteY26" fmla="*/ 95345 h 128977"/>
              <a:gd name="connsiteX27" fmla="*/ 269271 w 1127766"/>
              <a:gd name="connsiteY27" fmla="*/ 90678 h 128977"/>
              <a:gd name="connsiteX28" fmla="*/ 270128 w 1127766"/>
              <a:gd name="connsiteY28" fmla="*/ 85915 h 128977"/>
              <a:gd name="connsiteX29" fmla="*/ 272700 w 1127766"/>
              <a:gd name="connsiteY29" fmla="*/ 82105 h 128977"/>
              <a:gd name="connsiteX30" fmla="*/ 276700 w 1127766"/>
              <a:gd name="connsiteY30" fmla="*/ 79533 h 128977"/>
              <a:gd name="connsiteX31" fmla="*/ 282035 w 1127766"/>
              <a:gd name="connsiteY31" fmla="*/ 78581 h 128977"/>
              <a:gd name="connsiteX32" fmla="*/ 364331 w 1127766"/>
              <a:gd name="connsiteY32" fmla="*/ 68675 h 128977"/>
              <a:gd name="connsiteX33" fmla="*/ 356996 w 1127766"/>
              <a:gd name="connsiteY33" fmla="*/ 69438 h 128977"/>
              <a:gd name="connsiteX34" fmla="*/ 352043 w 1127766"/>
              <a:gd name="connsiteY34" fmla="*/ 71819 h 128977"/>
              <a:gd name="connsiteX35" fmla="*/ 349186 w 1127766"/>
              <a:gd name="connsiteY35" fmla="*/ 75343 h 128977"/>
              <a:gd name="connsiteX36" fmla="*/ 348233 w 1127766"/>
              <a:gd name="connsiteY36" fmla="*/ 79915 h 128977"/>
              <a:gd name="connsiteX37" fmla="*/ 350900 w 1127766"/>
              <a:gd name="connsiteY37" fmla="*/ 86011 h 128977"/>
              <a:gd name="connsiteX38" fmla="*/ 358901 w 1127766"/>
              <a:gd name="connsiteY38" fmla="*/ 88488 h 128977"/>
              <a:gd name="connsiteX39" fmla="*/ 364140 w 1127766"/>
              <a:gd name="connsiteY39" fmla="*/ 87821 h 128977"/>
              <a:gd name="connsiteX40" fmla="*/ 368426 w 1127766"/>
              <a:gd name="connsiteY40" fmla="*/ 86107 h 128977"/>
              <a:gd name="connsiteX41" fmla="*/ 371665 w 1127766"/>
              <a:gd name="connsiteY41" fmla="*/ 83630 h 128977"/>
              <a:gd name="connsiteX42" fmla="*/ 373856 w 1127766"/>
              <a:gd name="connsiteY42" fmla="*/ 80963 h 128977"/>
              <a:gd name="connsiteX43" fmla="*/ 373856 w 1127766"/>
              <a:gd name="connsiteY43" fmla="*/ 68675 h 128977"/>
              <a:gd name="connsiteX44" fmla="*/ 761047 w 1127766"/>
              <a:gd name="connsiteY44" fmla="*/ 45148 h 128977"/>
              <a:gd name="connsiteX45" fmla="*/ 756285 w 1127766"/>
              <a:gd name="connsiteY45" fmla="*/ 49815 h 128977"/>
              <a:gd name="connsiteX46" fmla="*/ 753522 w 1127766"/>
              <a:gd name="connsiteY46" fmla="*/ 56673 h 128977"/>
              <a:gd name="connsiteX47" fmla="*/ 752760 w 1127766"/>
              <a:gd name="connsiteY47" fmla="*/ 64960 h 128977"/>
              <a:gd name="connsiteX48" fmla="*/ 752760 w 1127766"/>
              <a:gd name="connsiteY48" fmla="*/ 66389 h 128977"/>
              <a:gd name="connsiteX49" fmla="*/ 753522 w 1127766"/>
              <a:gd name="connsiteY49" fmla="*/ 74771 h 128977"/>
              <a:gd name="connsiteX50" fmla="*/ 756285 w 1127766"/>
              <a:gd name="connsiteY50" fmla="*/ 81629 h 128977"/>
              <a:gd name="connsiteX51" fmla="*/ 768191 w 1127766"/>
              <a:gd name="connsiteY51" fmla="*/ 88011 h 128977"/>
              <a:gd name="connsiteX52" fmla="*/ 779811 w 1127766"/>
              <a:gd name="connsiteY52" fmla="*/ 81629 h 128977"/>
              <a:gd name="connsiteX53" fmla="*/ 782478 w 1127766"/>
              <a:gd name="connsiteY53" fmla="*/ 74771 h 128977"/>
              <a:gd name="connsiteX54" fmla="*/ 783336 w 1127766"/>
              <a:gd name="connsiteY54" fmla="*/ 66389 h 128977"/>
              <a:gd name="connsiteX55" fmla="*/ 783336 w 1127766"/>
              <a:gd name="connsiteY55" fmla="*/ 64960 h 128977"/>
              <a:gd name="connsiteX56" fmla="*/ 782478 w 1127766"/>
              <a:gd name="connsiteY56" fmla="*/ 56673 h 128977"/>
              <a:gd name="connsiteX57" fmla="*/ 779811 w 1127766"/>
              <a:gd name="connsiteY57" fmla="*/ 49815 h 128977"/>
              <a:gd name="connsiteX58" fmla="*/ 775049 w 1127766"/>
              <a:gd name="connsiteY58" fmla="*/ 45148 h 128977"/>
              <a:gd name="connsiteX59" fmla="*/ 761047 w 1127766"/>
              <a:gd name="connsiteY59" fmla="*/ 45148 h 128977"/>
              <a:gd name="connsiteX60" fmla="*/ 525780 w 1127766"/>
              <a:gd name="connsiteY60" fmla="*/ 43529 h 128977"/>
              <a:gd name="connsiteX61" fmla="*/ 519017 w 1127766"/>
              <a:gd name="connsiteY61" fmla="*/ 45244 h 128977"/>
              <a:gd name="connsiteX62" fmla="*/ 514254 w 1127766"/>
              <a:gd name="connsiteY62" fmla="*/ 49816 h 128977"/>
              <a:gd name="connsiteX63" fmla="*/ 511492 w 1127766"/>
              <a:gd name="connsiteY63" fmla="*/ 56674 h 128977"/>
              <a:gd name="connsiteX64" fmla="*/ 510540 w 1127766"/>
              <a:gd name="connsiteY64" fmla="*/ 65056 h 128977"/>
              <a:gd name="connsiteX65" fmla="*/ 510540 w 1127766"/>
              <a:gd name="connsiteY65" fmla="*/ 66485 h 128977"/>
              <a:gd name="connsiteX66" fmla="*/ 511492 w 1127766"/>
              <a:gd name="connsiteY66" fmla="*/ 74867 h 128977"/>
              <a:gd name="connsiteX67" fmla="*/ 514159 w 1127766"/>
              <a:gd name="connsiteY67" fmla="*/ 81534 h 128977"/>
              <a:gd name="connsiteX68" fmla="*/ 518922 w 1127766"/>
              <a:gd name="connsiteY68" fmla="*/ 86107 h 128977"/>
              <a:gd name="connsiteX69" fmla="*/ 525589 w 1127766"/>
              <a:gd name="connsiteY69" fmla="*/ 87725 h 128977"/>
              <a:gd name="connsiteX70" fmla="*/ 533590 w 1127766"/>
              <a:gd name="connsiteY70" fmla="*/ 85916 h 128977"/>
              <a:gd name="connsiteX71" fmla="*/ 538543 w 1127766"/>
              <a:gd name="connsiteY71" fmla="*/ 80772 h 128977"/>
              <a:gd name="connsiteX72" fmla="*/ 538543 w 1127766"/>
              <a:gd name="connsiteY72" fmla="*/ 50482 h 128977"/>
              <a:gd name="connsiteX73" fmla="*/ 533590 w 1127766"/>
              <a:gd name="connsiteY73" fmla="*/ 45339 h 128977"/>
              <a:gd name="connsiteX74" fmla="*/ 525780 w 1127766"/>
              <a:gd name="connsiteY74" fmla="*/ 43529 h 128977"/>
              <a:gd name="connsiteX75" fmla="*/ 1011650 w 1127766"/>
              <a:gd name="connsiteY75" fmla="*/ 43433 h 128977"/>
              <a:gd name="connsiteX76" fmla="*/ 1004697 w 1127766"/>
              <a:gd name="connsiteY76" fmla="*/ 45148 h 128977"/>
              <a:gd name="connsiteX77" fmla="*/ 999934 w 1127766"/>
              <a:gd name="connsiteY77" fmla="*/ 49815 h 128977"/>
              <a:gd name="connsiteX78" fmla="*/ 997172 w 1127766"/>
              <a:gd name="connsiteY78" fmla="*/ 56673 h 128977"/>
              <a:gd name="connsiteX79" fmla="*/ 996315 w 1127766"/>
              <a:gd name="connsiteY79" fmla="*/ 64960 h 128977"/>
              <a:gd name="connsiteX80" fmla="*/ 996315 w 1127766"/>
              <a:gd name="connsiteY80" fmla="*/ 66389 h 128977"/>
              <a:gd name="connsiteX81" fmla="*/ 997172 w 1127766"/>
              <a:gd name="connsiteY81" fmla="*/ 74771 h 128977"/>
              <a:gd name="connsiteX82" fmla="*/ 999934 w 1127766"/>
              <a:gd name="connsiteY82" fmla="*/ 81629 h 128977"/>
              <a:gd name="connsiteX83" fmla="*/ 1004697 w 1127766"/>
              <a:gd name="connsiteY83" fmla="*/ 86296 h 128977"/>
              <a:gd name="connsiteX84" fmla="*/ 1011745 w 1127766"/>
              <a:gd name="connsiteY84" fmla="*/ 88011 h 128977"/>
              <a:gd name="connsiteX85" fmla="*/ 1023461 w 1127766"/>
              <a:gd name="connsiteY85" fmla="*/ 81629 h 128977"/>
              <a:gd name="connsiteX86" fmla="*/ 1026128 w 1127766"/>
              <a:gd name="connsiteY86" fmla="*/ 74771 h 128977"/>
              <a:gd name="connsiteX87" fmla="*/ 1026985 w 1127766"/>
              <a:gd name="connsiteY87" fmla="*/ 66389 h 128977"/>
              <a:gd name="connsiteX88" fmla="*/ 1026985 w 1127766"/>
              <a:gd name="connsiteY88" fmla="*/ 64960 h 128977"/>
              <a:gd name="connsiteX89" fmla="*/ 1026128 w 1127766"/>
              <a:gd name="connsiteY89" fmla="*/ 56673 h 128977"/>
              <a:gd name="connsiteX90" fmla="*/ 1023461 w 1127766"/>
              <a:gd name="connsiteY90" fmla="*/ 49815 h 128977"/>
              <a:gd name="connsiteX91" fmla="*/ 1018699 w 1127766"/>
              <a:gd name="connsiteY91" fmla="*/ 45148 h 128977"/>
              <a:gd name="connsiteX92" fmla="*/ 1011650 w 1127766"/>
              <a:gd name="connsiteY92" fmla="*/ 43433 h 128977"/>
              <a:gd name="connsiteX93" fmla="*/ 607504 w 1127766"/>
              <a:gd name="connsiteY93" fmla="*/ 43433 h 128977"/>
              <a:gd name="connsiteX94" fmla="*/ 601884 w 1127766"/>
              <a:gd name="connsiteY94" fmla="*/ 44576 h 128977"/>
              <a:gd name="connsiteX95" fmla="*/ 597312 w 1127766"/>
              <a:gd name="connsiteY95" fmla="*/ 47720 h 128977"/>
              <a:gd name="connsiteX96" fmla="*/ 594073 w 1127766"/>
              <a:gd name="connsiteY96" fmla="*/ 52578 h 128977"/>
              <a:gd name="connsiteX97" fmla="*/ 592073 w 1127766"/>
              <a:gd name="connsiteY97" fmla="*/ 58864 h 128977"/>
              <a:gd name="connsiteX98" fmla="*/ 622172 w 1127766"/>
              <a:gd name="connsiteY98" fmla="*/ 58864 h 128977"/>
              <a:gd name="connsiteX99" fmla="*/ 622172 w 1127766"/>
              <a:gd name="connsiteY99" fmla="*/ 57436 h 128977"/>
              <a:gd name="connsiteX100" fmla="*/ 621029 w 1127766"/>
              <a:gd name="connsiteY100" fmla="*/ 52006 h 128977"/>
              <a:gd name="connsiteX101" fmla="*/ 618267 w 1127766"/>
              <a:gd name="connsiteY101" fmla="*/ 47530 h 128977"/>
              <a:gd name="connsiteX102" fmla="*/ 613695 w 1127766"/>
              <a:gd name="connsiteY102" fmla="*/ 44576 h 128977"/>
              <a:gd name="connsiteX103" fmla="*/ 607504 w 1127766"/>
              <a:gd name="connsiteY103" fmla="*/ 43433 h 128977"/>
              <a:gd name="connsiteX104" fmla="*/ 997363 w 1127766"/>
              <a:gd name="connsiteY104" fmla="*/ 31338 h 128977"/>
              <a:gd name="connsiteX105" fmla="*/ 1025938 w 1127766"/>
              <a:gd name="connsiteY105" fmla="*/ 31338 h 128977"/>
              <a:gd name="connsiteX106" fmla="*/ 1036606 w 1127766"/>
              <a:gd name="connsiteY106" fmla="*/ 39052 h 128977"/>
              <a:gd name="connsiteX107" fmla="*/ 1043083 w 1127766"/>
              <a:gd name="connsiteY107" fmla="*/ 50577 h 128977"/>
              <a:gd name="connsiteX108" fmla="*/ 1045369 w 1127766"/>
              <a:gd name="connsiteY108" fmla="*/ 64960 h 128977"/>
              <a:gd name="connsiteX109" fmla="*/ 1045369 w 1127766"/>
              <a:gd name="connsiteY109" fmla="*/ 66389 h 128977"/>
              <a:gd name="connsiteX110" fmla="*/ 1043083 w 1127766"/>
              <a:gd name="connsiteY110" fmla="*/ 80867 h 128977"/>
              <a:gd name="connsiteX111" fmla="*/ 1036606 w 1127766"/>
              <a:gd name="connsiteY111" fmla="*/ 92392 h 128977"/>
              <a:gd name="connsiteX112" fmla="*/ 1026033 w 1127766"/>
              <a:gd name="connsiteY112" fmla="*/ 99917 h 128977"/>
              <a:gd name="connsiteX113" fmla="*/ 997458 w 1127766"/>
              <a:gd name="connsiteY113" fmla="*/ 99917 h 128977"/>
              <a:gd name="connsiteX114" fmla="*/ 986790 w 1127766"/>
              <a:gd name="connsiteY114" fmla="*/ 92392 h 128977"/>
              <a:gd name="connsiteX115" fmla="*/ 980218 w 1127766"/>
              <a:gd name="connsiteY115" fmla="*/ 80867 h 128977"/>
              <a:gd name="connsiteX116" fmla="*/ 978027 w 1127766"/>
              <a:gd name="connsiteY116" fmla="*/ 66389 h 128977"/>
              <a:gd name="connsiteX117" fmla="*/ 978027 w 1127766"/>
              <a:gd name="connsiteY117" fmla="*/ 64960 h 128977"/>
              <a:gd name="connsiteX118" fmla="*/ 980218 w 1127766"/>
              <a:gd name="connsiteY118" fmla="*/ 50577 h 128977"/>
              <a:gd name="connsiteX119" fmla="*/ 986790 w 1127766"/>
              <a:gd name="connsiteY119" fmla="*/ 39052 h 128977"/>
              <a:gd name="connsiteX120" fmla="*/ 997363 w 1127766"/>
              <a:gd name="connsiteY120" fmla="*/ 31338 h 128977"/>
              <a:gd name="connsiteX121" fmla="*/ 593883 w 1127766"/>
              <a:gd name="connsiteY121" fmla="*/ 31338 h 128977"/>
              <a:gd name="connsiteX122" fmla="*/ 621410 w 1127766"/>
              <a:gd name="connsiteY122" fmla="*/ 31338 h 128977"/>
              <a:gd name="connsiteX123" fmla="*/ 631697 w 1127766"/>
              <a:gd name="connsiteY123" fmla="*/ 38481 h 128977"/>
              <a:gd name="connsiteX124" fmla="*/ 637984 w 1127766"/>
              <a:gd name="connsiteY124" fmla="*/ 49625 h 128977"/>
              <a:gd name="connsiteX125" fmla="*/ 640174 w 1127766"/>
              <a:gd name="connsiteY125" fmla="*/ 64008 h 128977"/>
              <a:gd name="connsiteX126" fmla="*/ 640174 w 1127766"/>
              <a:gd name="connsiteY126" fmla="*/ 71723 h 128977"/>
              <a:gd name="connsiteX127" fmla="*/ 591502 w 1127766"/>
              <a:gd name="connsiteY127" fmla="*/ 71723 h 128977"/>
              <a:gd name="connsiteX128" fmla="*/ 593597 w 1127766"/>
              <a:gd name="connsiteY128" fmla="*/ 78390 h 128977"/>
              <a:gd name="connsiteX129" fmla="*/ 597788 w 1127766"/>
              <a:gd name="connsiteY129" fmla="*/ 83534 h 128977"/>
              <a:gd name="connsiteX130" fmla="*/ 603503 w 1127766"/>
              <a:gd name="connsiteY130" fmla="*/ 86963 h 128977"/>
              <a:gd name="connsiteX131" fmla="*/ 610552 w 1127766"/>
              <a:gd name="connsiteY131" fmla="*/ 88106 h 128977"/>
              <a:gd name="connsiteX132" fmla="*/ 615886 w 1127766"/>
              <a:gd name="connsiteY132" fmla="*/ 88106 h 128977"/>
              <a:gd name="connsiteX133" fmla="*/ 621029 w 1127766"/>
              <a:gd name="connsiteY133" fmla="*/ 86486 h 128977"/>
              <a:gd name="connsiteX134" fmla="*/ 625601 w 1127766"/>
              <a:gd name="connsiteY134" fmla="*/ 84010 h 128977"/>
              <a:gd name="connsiteX135" fmla="*/ 629316 w 1127766"/>
              <a:gd name="connsiteY135" fmla="*/ 80390 h 128977"/>
              <a:gd name="connsiteX136" fmla="*/ 638841 w 1127766"/>
              <a:gd name="connsiteY136" fmla="*/ 89915 h 128977"/>
              <a:gd name="connsiteX137" fmla="*/ 634364 w 1127766"/>
              <a:gd name="connsiteY137" fmla="*/ 94678 h 128977"/>
              <a:gd name="connsiteX138" fmla="*/ 627887 w 1127766"/>
              <a:gd name="connsiteY138" fmla="*/ 98869 h 128977"/>
              <a:gd name="connsiteX139" fmla="*/ 619696 w 1127766"/>
              <a:gd name="connsiteY139" fmla="*/ 101822 h 128977"/>
              <a:gd name="connsiteX140" fmla="*/ 609694 w 1127766"/>
              <a:gd name="connsiteY140" fmla="*/ 102680 h 128977"/>
              <a:gd name="connsiteX141" fmla="*/ 594740 w 1127766"/>
              <a:gd name="connsiteY141" fmla="*/ 99917 h 128977"/>
              <a:gd name="connsiteX142" fmla="*/ 583215 w 1127766"/>
              <a:gd name="connsiteY142" fmla="*/ 92583 h 128977"/>
              <a:gd name="connsiteX143" fmla="*/ 575785 w 1127766"/>
              <a:gd name="connsiteY143" fmla="*/ 81629 h 128977"/>
              <a:gd name="connsiteX144" fmla="*/ 573214 w 1127766"/>
              <a:gd name="connsiteY144" fmla="*/ 68104 h 128977"/>
              <a:gd name="connsiteX145" fmla="*/ 573214 w 1127766"/>
              <a:gd name="connsiteY145" fmla="*/ 65532 h 128977"/>
              <a:gd name="connsiteX146" fmla="*/ 575785 w 1127766"/>
              <a:gd name="connsiteY146" fmla="*/ 50577 h 128977"/>
              <a:gd name="connsiteX147" fmla="*/ 582929 w 1127766"/>
              <a:gd name="connsiteY147" fmla="*/ 38861 h 128977"/>
              <a:gd name="connsiteX148" fmla="*/ 593883 w 1127766"/>
              <a:gd name="connsiteY148" fmla="*/ 31338 h 128977"/>
              <a:gd name="connsiteX149" fmla="*/ 162115 w 1127766"/>
              <a:gd name="connsiteY149" fmla="*/ 29908 h 128977"/>
              <a:gd name="connsiteX150" fmla="*/ 178879 w 1127766"/>
              <a:gd name="connsiteY150" fmla="*/ 29908 h 128977"/>
              <a:gd name="connsiteX151" fmla="*/ 185070 w 1127766"/>
              <a:gd name="connsiteY151" fmla="*/ 79152 h 128977"/>
              <a:gd name="connsiteX152" fmla="*/ 194595 w 1127766"/>
              <a:gd name="connsiteY152" fmla="*/ 29908 h 128977"/>
              <a:gd name="connsiteX153" fmla="*/ 206787 w 1127766"/>
              <a:gd name="connsiteY153" fmla="*/ 29908 h 128977"/>
              <a:gd name="connsiteX154" fmla="*/ 215360 w 1127766"/>
              <a:gd name="connsiteY154" fmla="*/ 78962 h 128977"/>
              <a:gd name="connsiteX155" fmla="*/ 221551 w 1127766"/>
              <a:gd name="connsiteY155" fmla="*/ 29908 h 128977"/>
              <a:gd name="connsiteX156" fmla="*/ 238315 w 1127766"/>
              <a:gd name="connsiteY156" fmla="*/ 29908 h 128977"/>
              <a:gd name="connsiteX157" fmla="*/ 225552 w 1127766"/>
              <a:gd name="connsiteY157" fmla="*/ 101346 h 128977"/>
              <a:gd name="connsiteX158" fmla="*/ 209454 w 1127766"/>
              <a:gd name="connsiteY158" fmla="*/ 101346 h 128977"/>
              <a:gd name="connsiteX159" fmla="*/ 199929 w 1127766"/>
              <a:gd name="connsiteY159" fmla="*/ 55911 h 128977"/>
              <a:gd name="connsiteX160" fmla="*/ 190404 w 1127766"/>
              <a:gd name="connsiteY160" fmla="*/ 101346 h 128977"/>
              <a:gd name="connsiteX161" fmla="*/ 174974 w 1127766"/>
              <a:gd name="connsiteY161" fmla="*/ 101346 h 128977"/>
              <a:gd name="connsiteX162" fmla="*/ 81057 w 1127766"/>
              <a:gd name="connsiteY162" fmla="*/ 29908 h 128977"/>
              <a:gd name="connsiteX163" fmla="*/ 97821 w 1127766"/>
              <a:gd name="connsiteY163" fmla="*/ 29908 h 128977"/>
              <a:gd name="connsiteX164" fmla="*/ 104012 w 1127766"/>
              <a:gd name="connsiteY164" fmla="*/ 79152 h 128977"/>
              <a:gd name="connsiteX165" fmla="*/ 112966 w 1127766"/>
              <a:gd name="connsiteY165" fmla="*/ 29908 h 128977"/>
              <a:gd name="connsiteX166" fmla="*/ 125253 w 1127766"/>
              <a:gd name="connsiteY166" fmla="*/ 29908 h 128977"/>
              <a:gd name="connsiteX167" fmla="*/ 134302 w 1127766"/>
              <a:gd name="connsiteY167" fmla="*/ 78962 h 128977"/>
              <a:gd name="connsiteX168" fmla="*/ 140493 w 1127766"/>
              <a:gd name="connsiteY168" fmla="*/ 29908 h 128977"/>
              <a:gd name="connsiteX169" fmla="*/ 157352 w 1127766"/>
              <a:gd name="connsiteY169" fmla="*/ 29908 h 128977"/>
              <a:gd name="connsiteX170" fmla="*/ 144589 w 1127766"/>
              <a:gd name="connsiteY170" fmla="*/ 101346 h 128977"/>
              <a:gd name="connsiteX171" fmla="*/ 128396 w 1127766"/>
              <a:gd name="connsiteY171" fmla="*/ 101346 h 128977"/>
              <a:gd name="connsiteX172" fmla="*/ 118871 w 1127766"/>
              <a:gd name="connsiteY172" fmla="*/ 55911 h 128977"/>
              <a:gd name="connsiteX173" fmla="*/ 109346 w 1127766"/>
              <a:gd name="connsiteY173" fmla="*/ 101346 h 128977"/>
              <a:gd name="connsiteX174" fmla="*/ 93821 w 1127766"/>
              <a:gd name="connsiteY174" fmla="*/ 101346 h 128977"/>
              <a:gd name="connsiteX175" fmla="*/ 0 w 1127766"/>
              <a:gd name="connsiteY175" fmla="*/ 29908 h 128977"/>
              <a:gd name="connsiteX176" fmla="*/ 16764 w 1127766"/>
              <a:gd name="connsiteY176" fmla="*/ 29908 h 128977"/>
              <a:gd name="connsiteX177" fmla="*/ 22955 w 1127766"/>
              <a:gd name="connsiteY177" fmla="*/ 79152 h 128977"/>
              <a:gd name="connsiteX178" fmla="*/ 31909 w 1127766"/>
              <a:gd name="connsiteY178" fmla="*/ 29908 h 128977"/>
              <a:gd name="connsiteX179" fmla="*/ 44196 w 1127766"/>
              <a:gd name="connsiteY179" fmla="*/ 29908 h 128977"/>
              <a:gd name="connsiteX180" fmla="*/ 53150 w 1127766"/>
              <a:gd name="connsiteY180" fmla="*/ 78962 h 128977"/>
              <a:gd name="connsiteX181" fmla="*/ 59341 w 1127766"/>
              <a:gd name="connsiteY181" fmla="*/ 29908 h 128977"/>
              <a:gd name="connsiteX182" fmla="*/ 76200 w 1127766"/>
              <a:gd name="connsiteY182" fmla="*/ 29908 h 128977"/>
              <a:gd name="connsiteX183" fmla="*/ 63341 w 1127766"/>
              <a:gd name="connsiteY183" fmla="*/ 101346 h 128977"/>
              <a:gd name="connsiteX184" fmla="*/ 47244 w 1127766"/>
              <a:gd name="connsiteY184" fmla="*/ 101346 h 128977"/>
              <a:gd name="connsiteX185" fmla="*/ 37719 w 1127766"/>
              <a:gd name="connsiteY185" fmla="*/ 55911 h 128977"/>
              <a:gd name="connsiteX186" fmla="*/ 28670 w 1127766"/>
              <a:gd name="connsiteY186" fmla="*/ 101346 h 128977"/>
              <a:gd name="connsiteX187" fmla="*/ 12764 w 1127766"/>
              <a:gd name="connsiteY187" fmla="*/ 101346 h 128977"/>
              <a:gd name="connsiteX188" fmla="*/ 1087945 w 1127766"/>
              <a:gd name="connsiteY188" fmla="*/ 28575 h 128977"/>
              <a:gd name="connsiteX189" fmla="*/ 1099184 w 1127766"/>
              <a:gd name="connsiteY189" fmla="*/ 36194 h 128977"/>
              <a:gd name="connsiteX190" fmla="*/ 1104613 w 1127766"/>
              <a:gd name="connsiteY190" fmla="*/ 30670 h 128977"/>
              <a:gd name="connsiteX191" fmla="*/ 1112519 w 1127766"/>
              <a:gd name="connsiteY191" fmla="*/ 28575 h 128977"/>
              <a:gd name="connsiteX192" fmla="*/ 1118520 w 1127766"/>
              <a:gd name="connsiteY192" fmla="*/ 29813 h 128977"/>
              <a:gd name="connsiteX193" fmla="*/ 1123378 w 1127766"/>
              <a:gd name="connsiteY193" fmla="*/ 33623 h 128977"/>
              <a:gd name="connsiteX194" fmla="*/ 1126616 w 1127766"/>
              <a:gd name="connsiteY194" fmla="*/ 40290 h 128977"/>
              <a:gd name="connsiteX195" fmla="*/ 1127759 w 1127766"/>
              <a:gd name="connsiteY195" fmla="*/ 50387 h 128977"/>
              <a:gd name="connsiteX196" fmla="*/ 1127759 w 1127766"/>
              <a:gd name="connsiteY196" fmla="*/ 101346 h 128977"/>
              <a:gd name="connsiteX197" fmla="*/ 1111090 w 1127766"/>
              <a:gd name="connsiteY197" fmla="*/ 101346 h 128977"/>
              <a:gd name="connsiteX198" fmla="*/ 1111090 w 1127766"/>
              <a:gd name="connsiteY198" fmla="*/ 50292 h 128977"/>
              <a:gd name="connsiteX199" fmla="*/ 1110614 w 1127766"/>
              <a:gd name="connsiteY199" fmla="*/ 46957 h 128977"/>
              <a:gd name="connsiteX200" fmla="*/ 1109471 w 1127766"/>
              <a:gd name="connsiteY200" fmla="*/ 44862 h 128977"/>
              <a:gd name="connsiteX201" fmla="*/ 1107852 w 1127766"/>
              <a:gd name="connsiteY201" fmla="*/ 43815 h 128977"/>
              <a:gd name="connsiteX202" fmla="*/ 1105852 w 1127766"/>
              <a:gd name="connsiteY202" fmla="*/ 43815 h 128977"/>
              <a:gd name="connsiteX203" fmla="*/ 1102613 w 1127766"/>
              <a:gd name="connsiteY203" fmla="*/ 44671 h 128977"/>
              <a:gd name="connsiteX204" fmla="*/ 1100613 w 1127766"/>
              <a:gd name="connsiteY204" fmla="*/ 47148 h 128977"/>
              <a:gd name="connsiteX205" fmla="*/ 1100613 w 1127766"/>
              <a:gd name="connsiteY205" fmla="*/ 101632 h 128977"/>
              <a:gd name="connsiteX206" fmla="*/ 1084420 w 1127766"/>
              <a:gd name="connsiteY206" fmla="*/ 101632 h 128977"/>
              <a:gd name="connsiteX207" fmla="*/ 1084420 w 1127766"/>
              <a:gd name="connsiteY207" fmla="*/ 50577 h 128977"/>
              <a:gd name="connsiteX208" fmla="*/ 1084420 w 1127766"/>
              <a:gd name="connsiteY208" fmla="*/ 47148 h 128977"/>
              <a:gd name="connsiteX209" fmla="*/ 1083277 w 1127766"/>
              <a:gd name="connsiteY209" fmla="*/ 45148 h 128977"/>
              <a:gd name="connsiteX210" fmla="*/ 1081753 w 1127766"/>
              <a:gd name="connsiteY210" fmla="*/ 44101 h 128977"/>
              <a:gd name="connsiteX211" fmla="*/ 1079753 w 1127766"/>
              <a:gd name="connsiteY211" fmla="*/ 44101 h 128977"/>
              <a:gd name="connsiteX212" fmla="*/ 1076324 w 1127766"/>
              <a:gd name="connsiteY212" fmla="*/ 45244 h 128977"/>
              <a:gd name="connsiteX213" fmla="*/ 1074324 w 1127766"/>
              <a:gd name="connsiteY213" fmla="*/ 48482 h 128977"/>
              <a:gd name="connsiteX214" fmla="*/ 1074324 w 1127766"/>
              <a:gd name="connsiteY214" fmla="*/ 101917 h 128977"/>
              <a:gd name="connsiteX215" fmla="*/ 1057274 w 1127766"/>
              <a:gd name="connsiteY215" fmla="*/ 101917 h 128977"/>
              <a:gd name="connsiteX216" fmla="*/ 1057274 w 1127766"/>
              <a:gd name="connsiteY216" fmla="*/ 30479 h 128977"/>
              <a:gd name="connsiteX217" fmla="*/ 1072990 w 1127766"/>
              <a:gd name="connsiteY217" fmla="*/ 29908 h 128977"/>
              <a:gd name="connsiteX218" fmla="*/ 1073562 w 1127766"/>
              <a:gd name="connsiteY218" fmla="*/ 38575 h 128977"/>
              <a:gd name="connsiteX219" fmla="*/ 1079182 w 1127766"/>
              <a:gd name="connsiteY219" fmla="*/ 31242 h 128977"/>
              <a:gd name="connsiteX220" fmla="*/ 1087945 w 1127766"/>
              <a:gd name="connsiteY220" fmla="*/ 28575 h 128977"/>
              <a:gd name="connsiteX221" fmla="*/ 931449 w 1127766"/>
              <a:gd name="connsiteY221" fmla="*/ 28575 h 128977"/>
              <a:gd name="connsiteX222" fmla="*/ 943641 w 1127766"/>
              <a:gd name="connsiteY222" fmla="*/ 30575 h 128977"/>
              <a:gd name="connsiteX223" fmla="*/ 953166 w 1127766"/>
              <a:gd name="connsiteY223" fmla="*/ 36194 h 128977"/>
              <a:gd name="connsiteX224" fmla="*/ 959453 w 1127766"/>
              <a:gd name="connsiteY224" fmla="*/ 44862 h 128977"/>
              <a:gd name="connsiteX225" fmla="*/ 961644 w 1127766"/>
              <a:gd name="connsiteY225" fmla="*/ 56293 h 128977"/>
              <a:gd name="connsiteX226" fmla="*/ 943927 w 1127766"/>
              <a:gd name="connsiteY226" fmla="*/ 56293 h 128977"/>
              <a:gd name="connsiteX227" fmla="*/ 943165 w 1127766"/>
              <a:gd name="connsiteY227" fmla="*/ 51340 h 128977"/>
              <a:gd name="connsiteX228" fmla="*/ 940403 w 1127766"/>
              <a:gd name="connsiteY228" fmla="*/ 47243 h 128977"/>
              <a:gd name="connsiteX229" fmla="*/ 936116 w 1127766"/>
              <a:gd name="connsiteY229" fmla="*/ 44482 h 128977"/>
              <a:gd name="connsiteX230" fmla="*/ 930687 w 1127766"/>
              <a:gd name="connsiteY230" fmla="*/ 43433 h 128977"/>
              <a:gd name="connsiteX231" fmla="*/ 923448 w 1127766"/>
              <a:gd name="connsiteY231" fmla="*/ 45244 h 128977"/>
              <a:gd name="connsiteX232" fmla="*/ 918972 w 1127766"/>
              <a:gd name="connsiteY232" fmla="*/ 50006 h 128977"/>
              <a:gd name="connsiteX233" fmla="*/ 916590 w 1127766"/>
              <a:gd name="connsiteY233" fmla="*/ 56768 h 128977"/>
              <a:gd name="connsiteX234" fmla="*/ 915924 w 1127766"/>
              <a:gd name="connsiteY234" fmla="*/ 64675 h 128977"/>
              <a:gd name="connsiteX235" fmla="*/ 915924 w 1127766"/>
              <a:gd name="connsiteY235" fmla="*/ 66675 h 128977"/>
              <a:gd name="connsiteX236" fmla="*/ 916590 w 1127766"/>
              <a:gd name="connsiteY236" fmla="*/ 74676 h 128977"/>
              <a:gd name="connsiteX237" fmla="*/ 918876 w 1127766"/>
              <a:gd name="connsiteY237" fmla="*/ 81533 h 128977"/>
              <a:gd name="connsiteX238" fmla="*/ 930782 w 1127766"/>
              <a:gd name="connsiteY238" fmla="*/ 88011 h 128977"/>
              <a:gd name="connsiteX239" fmla="*/ 931068 w 1127766"/>
              <a:gd name="connsiteY239" fmla="*/ 88011 h 128977"/>
              <a:gd name="connsiteX240" fmla="*/ 936212 w 1127766"/>
              <a:gd name="connsiteY240" fmla="*/ 87249 h 128977"/>
              <a:gd name="connsiteX241" fmla="*/ 940498 w 1127766"/>
              <a:gd name="connsiteY241" fmla="*/ 84963 h 128977"/>
              <a:gd name="connsiteX242" fmla="*/ 943356 w 1127766"/>
              <a:gd name="connsiteY242" fmla="*/ 81438 h 128977"/>
              <a:gd name="connsiteX243" fmla="*/ 944213 w 1127766"/>
              <a:gd name="connsiteY243" fmla="*/ 76866 h 128977"/>
              <a:gd name="connsiteX244" fmla="*/ 961548 w 1127766"/>
              <a:gd name="connsiteY244" fmla="*/ 76866 h 128977"/>
              <a:gd name="connsiteX245" fmla="*/ 959262 w 1127766"/>
              <a:gd name="connsiteY245" fmla="*/ 87249 h 128977"/>
              <a:gd name="connsiteX246" fmla="*/ 952690 w 1127766"/>
              <a:gd name="connsiteY246" fmla="*/ 95345 h 128977"/>
              <a:gd name="connsiteX247" fmla="*/ 943165 w 1127766"/>
              <a:gd name="connsiteY247" fmla="*/ 100774 h 128977"/>
              <a:gd name="connsiteX248" fmla="*/ 931545 w 1127766"/>
              <a:gd name="connsiteY248" fmla="*/ 102680 h 128977"/>
              <a:gd name="connsiteX249" fmla="*/ 916971 w 1127766"/>
              <a:gd name="connsiteY249" fmla="*/ 99917 h 128977"/>
              <a:gd name="connsiteX250" fmla="*/ 906494 w 1127766"/>
              <a:gd name="connsiteY250" fmla="*/ 92201 h 128977"/>
              <a:gd name="connsiteX251" fmla="*/ 900207 w 1127766"/>
              <a:gd name="connsiteY251" fmla="*/ 80772 h 128977"/>
              <a:gd name="connsiteX252" fmla="*/ 898016 w 1127766"/>
              <a:gd name="connsiteY252" fmla="*/ 66675 h 128977"/>
              <a:gd name="connsiteX253" fmla="*/ 898016 w 1127766"/>
              <a:gd name="connsiteY253" fmla="*/ 64675 h 128977"/>
              <a:gd name="connsiteX254" fmla="*/ 900112 w 1127766"/>
              <a:gd name="connsiteY254" fmla="*/ 50577 h 128977"/>
              <a:gd name="connsiteX255" fmla="*/ 906494 w 1127766"/>
              <a:gd name="connsiteY255" fmla="*/ 39147 h 128977"/>
              <a:gd name="connsiteX256" fmla="*/ 916971 w 1127766"/>
              <a:gd name="connsiteY256" fmla="*/ 31432 h 128977"/>
              <a:gd name="connsiteX257" fmla="*/ 931449 w 1127766"/>
              <a:gd name="connsiteY257" fmla="*/ 28575 h 128977"/>
              <a:gd name="connsiteX258" fmla="*/ 768000 w 1127766"/>
              <a:gd name="connsiteY258" fmla="*/ 28575 h 128977"/>
              <a:gd name="connsiteX259" fmla="*/ 782288 w 1127766"/>
              <a:gd name="connsiteY259" fmla="*/ 31337 h 128977"/>
              <a:gd name="connsiteX260" fmla="*/ 792956 w 1127766"/>
              <a:gd name="connsiteY260" fmla="*/ 39052 h 128977"/>
              <a:gd name="connsiteX261" fmla="*/ 799528 w 1127766"/>
              <a:gd name="connsiteY261" fmla="*/ 50577 h 128977"/>
              <a:gd name="connsiteX262" fmla="*/ 801719 w 1127766"/>
              <a:gd name="connsiteY262" fmla="*/ 64960 h 128977"/>
              <a:gd name="connsiteX263" fmla="*/ 801719 w 1127766"/>
              <a:gd name="connsiteY263" fmla="*/ 66389 h 128977"/>
              <a:gd name="connsiteX264" fmla="*/ 799528 w 1127766"/>
              <a:gd name="connsiteY264" fmla="*/ 80867 h 128977"/>
              <a:gd name="connsiteX265" fmla="*/ 792956 w 1127766"/>
              <a:gd name="connsiteY265" fmla="*/ 92392 h 128977"/>
              <a:gd name="connsiteX266" fmla="*/ 782383 w 1127766"/>
              <a:gd name="connsiteY266" fmla="*/ 99917 h 128977"/>
              <a:gd name="connsiteX267" fmla="*/ 768191 w 1127766"/>
              <a:gd name="connsiteY267" fmla="*/ 102680 h 128977"/>
              <a:gd name="connsiteX268" fmla="*/ 753808 w 1127766"/>
              <a:gd name="connsiteY268" fmla="*/ 99917 h 128977"/>
              <a:gd name="connsiteX269" fmla="*/ 743140 w 1127766"/>
              <a:gd name="connsiteY269" fmla="*/ 92392 h 128977"/>
              <a:gd name="connsiteX270" fmla="*/ 736663 w 1127766"/>
              <a:gd name="connsiteY270" fmla="*/ 80867 h 128977"/>
              <a:gd name="connsiteX271" fmla="*/ 734377 w 1127766"/>
              <a:gd name="connsiteY271" fmla="*/ 66389 h 128977"/>
              <a:gd name="connsiteX272" fmla="*/ 734377 w 1127766"/>
              <a:gd name="connsiteY272" fmla="*/ 64960 h 128977"/>
              <a:gd name="connsiteX273" fmla="*/ 736663 w 1127766"/>
              <a:gd name="connsiteY273" fmla="*/ 50577 h 128977"/>
              <a:gd name="connsiteX274" fmla="*/ 743140 w 1127766"/>
              <a:gd name="connsiteY274" fmla="*/ 39052 h 128977"/>
              <a:gd name="connsiteX275" fmla="*/ 753713 w 1127766"/>
              <a:gd name="connsiteY275" fmla="*/ 31337 h 128977"/>
              <a:gd name="connsiteX276" fmla="*/ 768000 w 1127766"/>
              <a:gd name="connsiteY276" fmla="*/ 28575 h 128977"/>
              <a:gd name="connsiteX277" fmla="*/ 688181 w 1127766"/>
              <a:gd name="connsiteY277" fmla="*/ 28575 h 128977"/>
              <a:gd name="connsiteX278" fmla="*/ 700373 w 1127766"/>
              <a:gd name="connsiteY278" fmla="*/ 30575 h 128977"/>
              <a:gd name="connsiteX279" fmla="*/ 709898 w 1127766"/>
              <a:gd name="connsiteY279" fmla="*/ 36194 h 128977"/>
              <a:gd name="connsiteX280" fmla="*/ 716280 w 1127766"/>
              <a:gd name="connsiteY280" fmla="*/ 44862 h 128977"/>
              <a:gd name="connsiteX281" fmla="*/ 718376 w 1127766"/>
              <a:gd name="connsiteY281" fmla="*/ 56293 h 128977"/>
              <a:gd name="connsiteX282" fmla="*/ 701040 w 1127766"/>
              <a:gd name="connsiteY282" fmla="*/ 56293 h 128977"/>
              <a:gd name="connsiteX283" fmla="*/ 700278 w 1127766"/>
              <a:gd name="connsiteY283" fmla="*/ 51340 h 128977"/>
              <a:gd name="connsiteX284" fmla="*/ 697611 w 1127766"/>
              <a:gd name="connsiteY284" fmla="*/ 47243 h 128977"/>
              <a:gd name="connsiteX285" fmla="*/ 693325 w 1127766"/>
              <a:gd name="connsiteY285" fmla="*/ 44482 h 128977"/>
              <a:gd name="connsiteX286" fmla="*/ 687800 w 1127766"/>
              <a:gd name="connsiteY286" fmla="*/ 43433 h 128977"/>
              <a:gd name="connsiteX287" fmla="*/ 680656 w 1127766"/>
              <a:gd name="connsiteY287" fmla="*/ 45244 h 128977"/>
              <a:gd name="connsiteX288" fmla="*/ 676085 w 1127766"/>
              <a:gd name="connsiteY288" fmla="*/ 50006 h 128977"/>
              <a:gd name="connsiteX289" fmla="*/ 673703 w 1127766"/>
              <a:gd name="connsiteY289" fmla="*/ 56768 h 128977"/>
              <a:gd name="connsiteX290" fmla="*/ 673036 w 1127766"/>
              <a:gd name="connsiteY290" fmla="*/ 64675 h 128977"/>
              <a:gd name="connsiteX291" fmla="*/ 673036 w 1127766"/>
              <a:gd name="connsiteY291" fmla="*/ 66675 h 128977"/>
              <a:gd name="connsiteX292" fmla="*/ 673703 w 1127766"/>
              <a:gd name="connsiteY292" fmla="*/ 74676 h 128977"/>
              <a:gd name="connsiteX293" fmla="*/ 675989 w 1127766"/>
              <a:gd name="connsiteY293" fmla="*/ 81533 h 128977"/>
              <a:gd name="connsiteX294" fmla="*/ 687875 w 1127766"/>
              <a:gd name="connsiteY294" fmla="*/ 88000 h 128977"/>
              <a:gd name="connsiteX295" fmla="*/ 687800 w 1127766"/>
              <a:gd name="connsiteY295" fmla="*/ 88011 h 128977"/>
              <a:gd name="connsiteX296" fmla="*/ 687895 w 1127766"/>
              <a:gd name="connsiteY296" fmla="*/ 88011 h 128977"/>
              <a:gd name="connsiteX297" fmla="*/ 687875 w 1127766"/>
              <a:gd name="connsiteY297" fmla="*/ 88000 h 128977"/>
              <a:gd name="connsiteX298" fmla="*/ 692944 w 1127766"/>
              <a:gd name="connsiteY298" fmla="*/ 87249 h 128977"/>
              <a:gd name="connsiteX299" fmla="*/ 697230 w 1127766"/>
              <a:gd name="connsiteY299" fmla="*/ 84963 h 128977"/>
              <a:gd name="connsiteX300" fmla="*/ 700087 w 1127766"/>
              <a:gd name="connsiteY300" fmla="*/ 81438 h 128977"/>
              <a:gd name="connsiteX301" fmla="*/ 700945 w 1127766"/>
              <a:gd name="connsiteY301" fmla="*/ 76866 h 128977"/>
              <a:gd name="connsiteX302" fmla="*/ 718280 w 1127766"/>
              <a:gd name="connsiteY302" fmla="*/ 76866 h 128977"/>
              <a:gd name="connsiteX303" fmla="*/ 715994 w 1127766"/>
              <a:gd name="connsiteY303" fmla="*/ 87249 h 128977"/>
              <a:gd name="connsiteX304" fmla="*/ 709422 w 1127766"/>
              <a:gd name="connsiteY304" fmla="*/ 95345 h 128977"/>
              <a:gd name="connsiteX305" fmla="*/ 699897 w 1127766"/>
              <a:gd name="connsiteY305" fmla="*/ 100774 h 128977"/>
              <a:gd name="connsiteX306" fmla="*/ 688277 w 1127766"/>
              <a:gd name="connsiteY306" fmla="*/ 102680 h 128977"/>
              <a:gd name="connsiteX307" fmla="*/ 673703 w 1127766"/>
              <a:gd name="connsiteY307" fmla="*/ 99917 h 128977"/>
              <a:gd name="connsiteX308" fmla="*/ 663226 w 1127766"/>
              <a:gd name="connsiteY308" fmla="*/ 92201 h 128977"/>
              <a:gd name="connsiteX309" fmla="*/ 656939 w 1127766"/>
              <a:gd name="connsiteY309" fmla="*/ 80772 h 128977"/>
              <a:gd name="connsiteX310" fmla="*/ 654748 w 1127766"/>
              <a:gd name="connsiteY310" fmla="*/ 66675 h 128977"/>
              <a:gd name="connsiteX311" fmla="*/ 654748 w 1127766"/>
              <a:gd name="connsiteY311" fmla="*/ 64675 h 128977"/>
              <a:gd name="connsiteX312" fmla="*/ 656844 w 1127766"/>
              <a:gd name="connsiteY312" fmla="*/ 50577 h 128977"/>
              <a:gd name="connsiteX313" fmla="*/ 663226 w 1127766"/>
              <a:gd name="connsiteY313" fmla="*/ 39147 h 128977"/>
              <a:gd name="connsiteX314" fmla="*/ 673703 w 1127766"/>
              <a:gd name="connsiteY314" fmla="*/ 31432 h 128977"/>
              <a:gd name="connsiteX315" fmla="*/ 688181 w 1127766"/>
              <a:gd name="connsiteY315" fmla="*/ 28575 h 128977"/>
              <a:gd name="connsiteX316" fmla="*/ 521589 w 1127766"/>
              <a:gd name="connsiteY316" fmla="*/ 28575 h 128977"/>
              <a:gd name="connsiteX317" fmla="*/ 532352 w 1127766"/>
              <a:gd name="connsiteY317" fmla="*/ 30766 h 128977"/>
              <a:gd name="connsiteX318" fmla="*/ 539972 w 1127766"/>
              <a:gd name="connsiteY318" fmla="*/ 36767 h 128977"/>
              <a:gd name="connsiteX319" fmla="*/ 540734 w 1127766"/>
              <a:gd name="connsiteY319" fmla="*/ 29909 h 128977"/>
              <a:gd name="connsiteX320" fmla="*/ 557403 w 1127766"/>
              <a:gd name="connsiteY320" fmla="*/ 29909 h 128977"/>
              <a:gd name="connsiteX321" fmla="*/ 557403 w 1127766"/>
              <a:gd name="connsiteY321" fmla="*/ 98679 h 128977"/>
              <a:gd name="connsiteX322" fmla="*/ 554926 w 1127766"/>
              <a:gd name="connsiteY322" fmla="*/ 111538 h 128977"/>
              <a:gd name="connsiteX323" fmla="*/ 548068 w 1127766"/>
              <a:gd name="connsiteY323" fmla="*/ 121063 h 128977"/>
              <a:gd name="connsiteX324" fmla="*/ 537305 w 1127766"/>
              <a:gd name="connsiteY324" fmla="*/ 126968 h 128977"/>
              <a:gd name="connsiteX325" fmla="*/ 523589 w 1127766"/>
              <a:gd name="connsiteY325" fmla="*/ 128969 h 128977"/>
              <a:gd name="connsiteX326" fmla="*/ 516636 w 1127766"/>
              <a:gd name="connsiteY326" fmla="*/ 128302 h 128977"/>
              <a:gd name="connsiteX327" fmla="*/ 509301 w 1127766"/>
              <a:gd name="connsiteY327" fmla="*/ 126207 h 128977"/>
              <a:gd name="connsiteX328" fmla="*/ 502443 w 1127766"/>
              <a:gd name="connsiteY328" fmla="*/ 122682 h 128977"/>
              <a:gd name="connsiteX329" fmla="*/ 496919 w 1127766"/>
              <a:gd name="connsiteY329" fmla="*/ 117634 h 128977"/>
              <a:gd name="connsiteX330" fmla="*/ 505206 w 1127766"/>
              <a:gd name="connsiteY330" fmla="*/ 106489 h 128977"/>
              <a:gd name="connsiteX331" fmla="*/ 513111 w 1127766"/>
              <a:gd name="connsiteY331" fmla="*/ 112490 h 128977"/>
              <a:gd name="connsiteX332" fmla="*/ 522636 w 1127766"/>
              <a:gd name="connsiteY332" fmla="*/ 114586 h 128977"/>
              <a:gd name="connsiteX333" fmla="*/ 534733 w 1127766"/>
              <a:gd name="connsiteY333" fmla="*/ 110490 h 128977"/>
              <a:gd name="connsiteX334" fmla="*/ 539019 w 1127766"/>
              <a:gd name="connsiteY334" fmla="*/ 98775 h 128977"/>
              <a:gd name="connsiteX335" fmla="*/ 539019 w 1127766"/>
              <a:gd name="connsiteY335" fmla="*/ 94678 h 128977"/>
              <a:gd name="connsiteX336" fmla="*/ 531495 w 1127766"/>
              <a:gd name="connsiteY336" fmla="*/ 100204 h 128977"/>
              <a:gd name="connsiteX337" fmla="*/ 521493 w 1127766"/>
              <a:gd name="connsiteY337" fmla="*/ 102203 h 128977"/>
              <a:gd name="connsiteX338" fmla="*/ 509492 w 1127766"/>
              <a:gd name="connsiteY338" fmla="*/ 99441 h 128977"/>
              <a:gd name="connsiteX339" fmla="*/ 499967 w 1127766"/>
              <a:gd name="connsiteY339" fmla="*/ 91917 h 128977"/>
              <a:gd name="connsiteX340" fmla="*/ 494157 w 1127766"/>
              <a:gd name="connsiteY340" fmla="*/ 80391 h 128977"/>
              <a:gd name="connsiteX341" fmla="*/ 492156 w 1127766"/>
              <a:gd name="connsiteY341" fmla="*/ 66008 h 128977"/>
              <a:gd name="connsiteX342" fmla="*/ 492156 w 1127766"/>
              <a:gd name="connsiteY342" fmla="*/ 65056 h 128977"/>
              <a:gd name="connsiteX343" fmla="*/ 494157 w 1127766"/>
              <a:gd name="connsiteY343" fmla="*/ 50293 h 128977"/>
              <a:gd name="connsiteX344" fmla="*/ 499967 w 1127766"/>
              <a:gd name="connsiteY344" fmla="*/ 38671 h 128977"/>
              <a:gd name="connsiteX345" fmla="*/ 509492 w 1127766"/>
              <a:gd name="connsiteY345" fmla="*/ 31243 h 128977"/>
              <a:gd name="connsiteX346" fmla="*/ 521589 w 1127766"/>
              <a:gd name="connsiteY346" fmla="*/ 28575 h 128977"/>
              <a:gd name="connsiteX347" fmla="*/ 362045 w 1127766"/>
              <a:gd name="connsiteY347" fmla="*/ 28575 h 128977"/>
              <a:gd name="connsiteX348" fmla="*/ 374141 w 1127766"/>
              <a:gd name="connsiteY348" fmla="*/ 30195 h 128977"/>
              <a:gd name="connsiteX349" fmla="*/ 383666 w 1127766"/>
              <a:gd name="connsiteY349" fmla="*/ 34862 h 128977"/>
              <a:gd name="connsiteX350" fmla="*/ 390048 w 1127766"/>
              <a:gd name="connsiteY350" fmla="*/ 42672 h 128977"/>
              <a:gd name="connsiteX351" fmla="*/ 392429 w 1127766"/>
              <a:gd name="connsiteY351" fmla="*/ 53626 h 128977"/>
              <a:gd name="connsiteX352" fmla="*/ 392429 w 1127766"/>
              <a:gd name="connsiteY352" fmla="*/ 84201 h 128977"/>
              <a:gd name="connsiteX353" fmla="*/ 393096 w 1127766"/>
              <a:gd name="connsiteY353" fmla="*/ 93726 h 128977"/>
              <a:gd name="connsiteX354" fmla="*/ 395192 w 1127766"/>
              <a:gd name="connsiteY354" fmla="*/ 100204 h 128977"/>
              <a:gd name="connsiteX355" fmla="*/ 395192 w 1127766"/>
              <a:gd name="connsiteY355" fmla="*/ 101347 h 128977"/>
              <a:gd name="connsiteX356" fmla="*/ 376427 w 1127766"/>
              <a:gd name="connsiteY356" fmla="*/ 101347 h 128977"/>
              <a:gd name="connsiteX357" fmla="*/ 375285 w 1127766"/>
              <a:gd name="connsiteY357" fmla="*/ 98298 h 128977"/>
              <a:gd name="connsiteX358" fmla="*/ 374522 w 1127766"/>
              <a:gd name="connsiteY358" fmla="*/ 94678 h 128977"/>
              <a:gd name="connsiteX359" fmla="*/ 366617 w 1127766"/>
              <a:gd name="connsiteY359" fmla="*/ 100299 h 128977"/>
              <a:gd name="connsiteX360" fmla="*/ 361283 w 1127766"/>
              <a:gd name="connsiteY360" fmla="*/ 102013 h 128977"/>
              <a:gd name="connsiteX361" fmla="*/ 355091 w 1127766"/>
              <a:gd name="connsiteY361" fmla="*/ 102680 h 128977"/>
              <a:gd name="connsiteX362" fmla="*/ 344995 w 1127766"/>
              <a:gd name="connsiteY362" fmla="*/ 101060 h 128977"/>
              <a:gd name="connsiteX363" fmla="*/ 337089 w 1127766"/>
              <a:gd name="connsiteY363" fmla="*/ 96679 h 128977"/>
              <a:gd name="connsiteX364" fmla="*/ 331946 w 1127766"/>
              <a:gd name="connsiteY364" fmla="*/ 89916 h 128977"/>
              <a:gd name="connsiteX365" fmla="*/ 338518 w 1127766"/>
              <a:gd name="connsiteY365" fmla="*/ 63913 h 128977"/>
              <a:gd name="connsiteX366" fmla="*/ 363664 w 1127766"/>
              <a:gd name="connsiteY366" fmla="*/ 57721 h 128977"/>
              <a:gd name="connsiteX367" fmla="*/ 373856 w 1127766"/>
              <a:gd name="connsiteY367" fmla="*/ 57721 h 128977"/>
              <a:gd name="connsiteX368" fmla="*/ 373856 w 1127766"/>
              <a:gd name="connsiteY368" fmla="*/ 53531 h 128977"/>
              <a:gd name="connsiteX369" fmla="*/ 370522 w 1127766"/>
              <a:gd name="connsiteY369" fmla="*/ 45339 h 128977"/>
              <a:gd name="connsiteX370" fmla="*/ 360997 w 1127766"/>
              <a:gd name="connsiteY370" fmla="*/ 42291 h 128977"/>
              <a:gd name="connsiteX371" fmla="*/ 352805 w 1127766"/>
              <a:gd name="connsiteY371" fmla="*/ 44767 h 128977"/>
              <a:gd name="connsiteX372" fmla="*/ 350234 w 1127766"/>
              <a:gd name="connsiteY372" fmla="*/ 51150 h 128977"/>
              <a:gd name="connsiteX373" fmla="*/ 331946 w 1127766"/>
              <a:gd name="connsiteY373" fmla="*/ 51150 h 128977"/>
              <a:gd name="connsiteX374" fmla="*/ 333946 w 1127766"/>
              <a:gd name="connsiteY374" fmla="*/ 42577 h 128977"/>
              <a:gd name="connsiteX375" fmla="*/ 339756 w 1127766"/>
              <a:gd name="connsiteY375" fmla="*/ 35338 h 128977"/>
              <a:gd name="connsiteX376" fmla="*/ 349281 w 1127766"/>
              <a:gd name="connsiteY376" fmla="*/ 30385 h 128977"/>
              <a:gd name="connsiteX377" fmla="*/ 362045 w 1127766"/>
              <a:gd name="connsiteY377" fmla="*/ 28575 h 128977"/>
              <a:gd name="connsiteX378" fmla="*/ 416718 w 1127766"/>
              <a:gd name="connsiteY378" fmla="*/ 0 h 128977"/>
              <a:gd name="connsiteX379" fmla="*/ 456628 w 1127766"/>
              <a:gd name="connsiteY379" fmla="*/ 0 h 128977"/>
              <a:gd name="connsiteX380" fmla="*/ 456628 w 1127766"/>
              <a:gd name="connsiteY380" fmla="*/ 86392 h 128977"/>
              <a:gd name="connsiteX381" fmla="*/ 477202 w 1127766"/>
              <a:gd name="connsiteY381" fmla="*/ 86392 h 128977"/>
              <a:gd name="connsiteX382" fmla="*/ 477202 w 1127766"/>
              <a:gd name="connsiteY382" fmla="*/ 101347 h 128977"/>
              <a:gd name="connsiteX383" fmla="*/ 416813 w 1127766"/>
              <a:gd name="connsiteY383" fmla="*/ 101347 h 128977"/>
              <a:gd name="connsiteX384" fmla="*/ 416813 w 1127766"/>
              <a:gd name="connsiteY384" fmla="*/ 86392 h 128977"/>
              <a:gd name="connsiteX385" fmla="*/ 438245 w 1127766"/>
              <a:gd name="connsiteY385" fmla="*/ 86392 h 128977"/>
              <a:gd name="connsiteX386" fmla="*/ 438245 w 1127766"/>
              <a:gd name="connsiteY386" fmla="*/ 14954 h 128977"/>
              <a:gd name="connsiteX387" fmla="*/ 416813 w 1127766"/>
              <a:gd name="connsiteY387" fmla="*/ 14954 h 12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Lst>
            <a:rect l="l" t="t" r="r" b="b"/>
            <a:pathLst>
              <a:path w="1127766" h="128977">
                <a:moveTo>
                  <a:pt x="844295" y="79533"/>
                </a:moveTo>
                <a:cubicBezTo>
                  <a:pt x="847734" y="78295"/>
                  <a:pt x="851525" y="78295"/>
                  <a:pt x="854964" y="79533"/>
                </a:cubicBezTo>
                <a:cubicBezTo>
                  <a:pt x="856497" y="80010"/>
                  <a:pt x="857869" y="80962"/>
                  <a:pt x="858964" y="82105"/>
                </a:cubicBezTo>
                <a:cubicBezTo>
                  <a:pt x="860040" y="83153"/>
                  <a:pt x="860879" y="84486"/>
                  <a:pt x="861440" y="85915"/>
                </a:cubicBezTo>
                <a:cubicBezTo>
                  <a:pt x="862098" y="87438"/>
                  <a:pt x="862422" y="89058"/>
                  <a:pt x="862393" y="90678"/>
                </a:cubicBezTo>
                <a:cubicBezTo>
                  <a:pt x="862431" y="92296"/>
                  <a:pt x="862107" y="93916"/>
                  <a:pt x="861440" y="95345"/>
                </a:cubicBezTo>
                <a:cubicBezTo>
                  <a:pt x="860898" y="96774"/>
                  <a:pt x="860059" y="98106"/>
                  <a:pt x="858964" y="99155"/>
                </a:cubicBezTo>
                <a:cubicBezTo>
                  <a:pt x="857840" y="100298"/>
                  <a:pt x="856468" y="101155"/>
                  <a:pt x="854964" y="101726"/>
                </a:cubicBezTo>
                <a:cubicBezTo>
                  <a:pt x="851525" y="102964"/>
                  <a:pt x="847734" y="102964"/>
                  <a:pt x="844295" y="101726"/>
                </a:cubicBezTo>
                <a:cubicBezTo>
                  <a:pt x="842791" y="101155"/>
                  <a:pt x="841419" y="100298"/>
                  <a:pt x="840295" y="99155"/>
                </a:cubicBezTo>
                <a:cubicBezTo>
                  <a:pt x="839142" y="98106"/>
                  <a:pt x="838257" y="96774"/>
                  <a:pt x="837723" y="95345"/>
                </a:cubicBezTo>
                <a:cubicBezTo>
                  <a:pt x="837142" y="93821"/>
                  <a:pt x="836847" y="92296"/>
                  <a:pt x="836866" y="90678"/>
                </a:cubicBezTo>
                <a:cubicBezTo>
                  <a:pt x="836847" y="89058"/>
                  <a:pt x="837142" y="87438"/>
                  <a:pt x="837723" y="85915"/>
                </a:cubicBezTo>
                <a:cubicBezTo>
                  <a:pt x="838285" y="84486"/>
                  <a:pt x="839162" y="83153"/>
                  <a:pt x="840295" y="82105"/>
                </a:cubicBezTo>
                <a:cubicBezTo>
                  <a:pt x="841390" y="80962"/>
                  <a:pt x="842762" y="80010"/>
                  <a:pt x="844295" y="79533"/>
                </a:cubicBezTo>
                <a:close/>
                <a:moveTo>
                  <a:pt x="282035" y="78581"/>
                </a:moveTo>
                <a:cubicBezTo>
                  <a:pt x="283854" y="78581"/>
                  <a:pt x="285673" y="78867"/>
                  <a:pt x="287368" y="79533"/>
                </a:cubicBezTo>
                <a:cubicBezTo>
                  <a:pt x="288902" y="80010"/>
                  <a:pt x="290274" y="80962"/>
                  <a:pt x="291369" y="82105"/>
                </a:cubicBezTo>
                <a:cubicBezTo>
                  <a:pt x="292445" y="83153"/>
                  <a:pt x="293284" y="84486"/>
                  <a:pt x="293845" y="85915"/>
                </a:cubicBezTo>
                <a:cubicBezTo>
                  <a:pt x="294426" y="87438"/>
                  <a:pt x="294722" y="89058"/>
                  <a:pt x="294703" y="90678"/>
                </a:cubicBezTo>
                <a:cubicBezTo>
                  <a:pt x="294722" y="92296"/>
                  <a:pt x="294426" y="93821"/>
                  <a:pt x="293845" y="95345"/>
                </a:cubicBezTo>
                <a:cubicBezTo>
                  <a:pt x="293303" y="96774"/>
                  <a:pt x="292464" y="98106"/>
                  <a:pt x="291369" y="99155"/>
                </a:cubicBezTo>
                <a:cubicBezTo>
                  <a:pt x="290245" y="100298"/>
                  <a:pt x="288873" y="101155"/>
                  <a:pt x="287368" y="101726"/>
                </a:cubicBezTo>
                <a:cubicBezTo>
                  <a:pt x="285663" y="102393"/>
                  <a:pt x="283854" y="102679"/>
                  <a:pt x="282035" y="102679"/>
                </a:cubicBezTo>
                <a:cubicBezTo>
                  <a:pt x="280215" y="102679"/>
                  <a:pt x="278405" y="102393"/>
                  <a:pt x="276700" y="101726"/>
                </a:cubicBezTo>
                <a:cubicBezTo>
                  <a:pt x="275196" y="101155"/>
                  <a:pt x="273824" y="100298"/>
                  <a:pt x="272700" y="99155"/>
                </a:cubicBezTo>
                <a:cubicBezTo>
                  <a:pt x="271547" y="98106"/>
                  <a:pt x="270662" y="96774"/>
                  <a:pt x="270128" y="95345"/>
                </a:cubicBezTo>
                <a:cubicBezTo>
                  <a:pt x="269547" y="93821"/>
                  <a:pt x="269252" y="92296"/>
                  <a:pt x="269271" y="90678"/>
                </a:cubicBezTo>
                <a:cubicBezTo>
                  <a:pt x="269252" y="89058"/>
                  <a:pt x="269547" y="87438"/>
                  <a:pt x="270128" y="85915"/>
                </a:cubicBezTo>
                <a:cubicBezTo>
                  <a:pt x="270690" y="84486"/>
                  <a:pt x="271567" y="83153"/>
                  <a:pt x="272700" y="82105"/>
                </a:cubicBezTo>
                <a:cubicBezTo>
                  <a:pt x="273795" y="80962"/>
                  <a:pt x="275167" y="80010"/>
                  <a:pt x="276700" y="79533"/>
                </a:cubicBezTo>
                <a:cubicBezTo>
                  <a:pt x="278396" y="78867"/>
                  <a:pt x="280206" y="78486"/>
                  <a:pt x="282035" y="78581"/>
                </a:cubicBezTo>
                <a:close/>
                <a:moveTo>
                  <a:pt x="364331" y="68675"/>
                </a:moveTo>
                <a:cubicBezTo>
                  <a:pt x="361864" y="68675"/>
                  <a:pt x="359406" y="68866"/>
                  <a:pt x="356996" y="69438"/>
                </a:cubicBezTo>
                <a:cubicBezTo>
                  <a:pt x="355196" y="69914"/>
                  <a:pt x="353510" y="70676"/>
                  <a:pt x="352043" y="71819"/>
                </a:cubicBezTo>
                <a:cubicBezTo>
                  <a:pt x="350786" y="72676"/>
                  <a:pt x="349796" y="73914"/>
                  <a:pt x="349186" y="75343"/>
                </a:cubicBezTo>
                <a:cubicBezTo>
                  <a:pt x="348576" y="76771"/>
                  <a:pt x="348253" y="78296"/>
                  <a:pt x="348233" y="79915"/>
                </a:cubicBezTo>
                <a:cubicBezTo>
                  <a:pt x="348224" y="82201"/>
                  <a:pt x="349186" y="84487"/>
                  <a:pt x="350900" y="86011"/>
                </a:cubicBezTo>
                <a:cubicBezTo>
                  <a:pt x="353148" y="87821"/>
                  <a:pt x="356015" y="88773"/>
                  <a:pt x="358901" y="88488"/>
                </a:cubicBezTo>
                <a:cubicBezTo>
                  <a:pt x="360664" y="88488"/>
                  <a:pt x="362426" y="88202"/>
                  <a:pt x="364140" y="87821"/>
                </a:cubicBezTo>
                <a:cubicBezTo>
                  <a:pt x="365617" y="87345"/>
                  <a:pt x="367045" y="86773"/>
                  <a:pt x="368426" y="86107"/>
                </a:cubicBezTo>
                <a:cubicBezTo>
                  <a:pt x="369598" y="85439"/>
                  <a:pt x="370684" y="84582"/>
                  <a:pt x="371665" y="83630"/>
                </a:cubicBezTo>
                <a:cubicBezTo>
                  <a:pt x="372503" y="82867"/>
                  <a:pt x="373246" y="81915"/>
                  <a:pt x="373856" y="80963"/>
                </a:cubicBezTo>
                <a:lnTo>
                  <a:pt x="373856" y="68675"/>
                </a:lnTo>
                <a:close/>
                <a:moveTo>
                  <a:pt x="761047" y="45148"/>
                </a:moveTo>
                <a:cubicBezTo>
                  <a:pt x="759123" y="46291"/>
                  <a:pt x="757494" y="47911"/>
                  <a:pt x="756285" y="49815"/>
                </a:cubicBezTo>
                <a:cubicBezTo>
                  <a:pt x="755027" y="51911"/>
                  <a:pt x="754094" y="54292"/>
                  <a:pt x="753522" y="56673"/>
                </a:cubicBezTo>
                <a:cubicBezTo>
                  <a:pt x="753027" y="59436"/>
                  <a:pt x="752770" y="62198"/>
                  <a:pt x="752760" y="64960"/>
                </a:cubicBezTo>
                <a:lnTo>
                  <a:pt x="752760" y="66389"/>
                </a:lnTo>
                <a:cubicBezTo>
                  <a:pt x="752770" y="69247"/>
                  <a:pt x="753018" y="72008"/>
                  <a:pt x="753522" y="74771"/>
                </a:cubicBezTo>
                <a:cubicBezTo>
                  <a:pt x="754094" y="77152"/>
                  <a:pt x="755027" y="79533"/>
                  <a:pt x="756285" y="81629"/>
                </a:cubicBezTo>
                <a:cubicBezTo>
                  <a:pt x="758771" y="85820"/>
                  <a:pt x="763352" y="88201"/>
                  <a:pt x="768191" y="88011"/>
                </a:cubicBezTo>
                <a:cubicBezTo>
                  <a:pt x="772934" y="88106"/>
                  <a:pt x="777373" y="85725"/>
                  <a:pt x="779811" y="81629"/>
                </a:cubicBezTo>
                <a:cubicBezTo>
                  <a:pt x="781078" y="79533"/>
                  <a:pt x="781983" y="77152"/>
                  <a:pt x="782478" y="74771"/>
                </a:cubicBezTo>
                <a:cubicBezTo>
                  <a:pt x="783059" y="72008"/>
                  <a:pt x="783345" y="69247"/>
                  <a:pt x="783336" y="66389"/>
                </a:cubicBezTo>
                <a:lnTo>
                  <a:pt x="783336" y="64960"/>
                </a:lnTo>
                <a:cubicBezTo>
                  <a:pt x="783345" y="62198"/>
                  <a:pt x="783059" y="59436"/>
                  <a:pt x="782478" y="56673"/>
                </a:cubicBezTo>
                <a:cubicBezTo>
                  <a:pt x="781983" y="54292"/>
                  <a:pt x="781078" y="51911"/>
                  <a:pt x="779811" y="49815"/>
                </a:cubicBezTo>
                <a:cubicBezTo>
                  <a:pt x="778621" y="47911"/>
                  <a:pt x="776992" y="46291"/>
                  <a:pt x="775049" y="45148"/>
                </a:cubicBezTo>
                <a:cubicBezTo>
                  <a:pt x="770658" y="42862"/>
                  <a:pt x="765438" y="42862"/>
                  <a:pt x="761047" y="45148"/>
                </a:cubicBezTo>
                <a:close/>
                <a:moveTo>
                  <a:pt x="525780" y="43529"/>
                </a:moveTo>
                <a:cubicBezTo>
                  <a:pt x="523408" y="43434"/>
                  <a:pt x="521065" y="44101"/>
                  <a:pt x="519017" y="45244"/>
                </a:cubicBezTo>
                <a:cubicBezTo>
                  <a:pt x="517102" y="46387"/>
                  <a:pt x="515464" y="47911"/>
                  <a:pt x="514254" y="49816"/>
                </a:cubicBezTo>
                <a:cubicBezTo>
                  <a:pt x="512950" y="51911"/>
                  <a:pt x="512016" y="54292"/>
                  <a:pt x="511492" y="56674"/>
                </a:cubicBezTo>
                <a:cubicBezTo>
                  <a:pt x="510873" y="59436"/>
                  <a:pt x="510559" y="62199"/>
                  <a:pt x="510540" y="65056"/>
                </a:cubicBezTo>
                <a:lnTo>
                  <a:pt x="510540" y="66485"/>
                </a:lnTo>
                <a:cubicBezTo>
                  <a:pt x="510502" y="69343"/>
                  <a:pt x="510825" y="72104"/>
                  <a:pt x="511492" y="74867"/>
                </a:cubicBezTo>
                <a:cubicBezTo>
                  <a:pt x="512016" y="77248"/>
                  <a:pt x="512911" y="79439"/>
                  <a:pt x="514159" y="81534"/>
                </a:cubicBezTo>
                <a:cubicBezTo>
                  <a:pt x="515378" y="83439"/>
                  <a:pt x="517007" y="84964"/>
                  <a:pt x="518922" y="86107"/>
                </a:cubicBezTo>
                <a:cubicBezTo>
                  <a:pt x="520960" y="87250"/>
                  <a:pt x="523265" y="87821"/>
                  <a:pt x="525589" y="87725"/>
                </a:cubicBezTo>
                <a:cubicBezTo>
                  <a:pt x="528370" y="87821"/>
                  <a:pt x="531133" y="87250"/>
                  <a:pt x="533590" y="85916"/>
                </a:cubicBezTo>
                <a:cubicBezTo>
                  <a:pt x="535676" y="84678"/>
                  <a:pt x="537381" y="82867"/>
                  <a:pt x="538543" y="80772"/>
                </a:cubicBezTo>
                <a:lnTo>
                  <a:pt x="538543" y="50482"/>
                </a:lnTo>
                <a:cubicBezTo>
                  <a:pt x="537381" y="48387"/>
                  <a:pt x="535676" y="46578"/>
                  <a:pt x="533590" y="45339"/>
                </a:cubicBezTo>
                <a:cubicBezTo>
                  <a:pt x="531190" y="44101"/>
                  <a:pt x="528494" y="43434"/>
                  <a:pt x="525780" y="43529"/>
                </a:cubicBezTo>
                <a:close/>
                <a:moveTo>
                  <a:pt x="1011650" y="43433"/>
                </a:moveTo>
                <a:cubicBezTo>
                  <a:pt x="1009221" y="43338"/>
                  <a:pt x="1006811" y="43910"/>
                  <a:pt x="1004697" y="45148"/>
                </a:cubicBezTo>
                <a:cubicBezTo>
                  <a:pt x="1002754" y="46291"/>
                  <a:pt x="1001125" y="47911"/>
                  <a:pt x="999934" y="49815"/>
                </a:cubicBezTo>
                <a:cubicBezTo>
                  <a:pt x="998629" y="51911"/>
                  <a:pt x="997696" y="54292"/>
                  <a:pt x="997172" y="56673"/>
                </a:cubicBezTo>
                <a:cubicBezTo>
                  <a:pt x="996591" y="59436"/>
                  <a:pt x="996305" y="62198"/>
                  <a:pt x="996315" y="64960"/>
                </a:cubicBezTo>
                <a:lnTo>
                  <a:pt x="996315" y="66389"/>
                </a:lnTo>
                <a:cubicBezTo>
                  <a:pt x="996305" y="69247"/>
                  <a:pt x="996591" y="72008"/>
                  <a:pt x="997172" y="74771"/>
                </a:cubicBezTo>
                <a:cubicBezTo>
                  <a:pt x="997696" y="77152"/>
                  <a:pt x="998629" y="79533"/>
                  <a:pt x="999934" y="81629"/>
                </a:cubicBezTo>
                <a:cubicBezTo>
                  <a:pt x="1001096" y="83534"/>
                  <a:pt x="1002735" y="85153"/>
                  <a:pt x="1004697" y="86296"/>
                </a:cubicBezTo>
                <a:cubicBezTo>
                  <a:pt x="1006850" y="87439"/>
                  <a:pt x="1009288" y="88106"/>
                  <a:pt x="1011745" y="88011"/>
                </a:cubicBezTo>
                <a:cubicBezTo>
                  <a:pt x="1016517" y="88202"/>
                  <a:pt x="1021004" y="85725"/>
                  <a:pt x="1023461" y="81629"/>
                </a:cubicBezTo>
                <a:cubicBezTo>
                  <a:pt x="1024690" y="79533"/>
                  <a:pt x="1025585" y="77152"/>
                  <a:pt x="1026128" y="74771"/>
                </a:cubicBezTo>
                <a:cubicBezTo>
                  <a:pt x="1026709" y="72008"/>
                  <a:pt x="1026995" y="69247"/>
                  <a:pt x="1026985" y="66389"/>
                </a:cubicBezTo>
                <a:lnTo>
                  <a:pt x="1026985" y="64960"/>
                </a:lnTo>
                <a:cubicBezTo>
                  <a:pt x="1026995" y="62198"/>
                  <a:pt x="1026709" y="59436"/>
                  <a:pt x="1026128" y="56673"/>
                </a:cubicBezTo>
                <a:cubicBezTo>
                  <a:pt x="1025585" y="54292"/>
                  <a:pt x="1024690" y="51911"/>
                  <a:pt x="1023461" y="49815"/>
                </a:cubicBezTo>
                <a:cubicBezTo>
                  <a:pt x="1022271" y="47911"/>
                  <a:pt x="1020642" y="46291"/>
                  <a:pt x="1018699" y="45148"/>
                </a:cubicBezTo>
                <a:cubicBezTo>
                  <a:pt x="1016546" y="43910"/>
                  <a:pt x="1014108" y="43338"/>
                  <a:pt x="1011650" y="43433"/>
                </a:cubicBezTo>
                <a:close/>
                <a:moveTo>
                  <a:pt x="607504" y="43433"/>
                </a:moveTo>
                <a:cubicBezTo>
                  <a:pt x="605570" y="43433"/>
                  <a:pt x="603656" y="43815"/>
                  <a:pt x="601884" y="44576"/>
                </a:cubicBezTo>
                <a:cubicBezTo>
                  <a:pt x="600141" y="45244"/>
                  <a:pt x="598579" y="46291"/>
                  <a:pt x="597312" y="47720"/>
                </a:cubicBezTo>
                <a:cubicBezTo>
                  <a:pt x="595978" y="49149"/>
                  <a:pt x="594883" y="50768"/>
                  <a:pt x="594073" y="52578"/>
                </a:cubicBezTo>
                <a:cubicBezTo>
                  <a:pt x="593178" y="54578"/>
                  <a:pt x="592511" y="56673"/>
                  <a:pt x="592073" y="58864"/>
                </a:cubicBezTo>
                <a:lnTo>
                  <a:pt x="622172" y="58864"/>
                </a:lnTo>
                <a:lnTo>
                  <a:pt x="622172" y="57436"/>
                </a:lnTo>
                <a:cubicBezTo>
                  <a:pt x="622086" y="55530"/>
                  <a:pt x="621705" y="53721"/>
                  <a:pt x="621029" y="52006"/>
                </a:cubicBezTo>
                <a:cubicBezTo>
                  <a:pt x="620467" y="50292"/>
                  <a:pt x="619524" y="48768"/>
                  <a:pt x="618267" y="47530"/>
                </a:cubicBezTo>
                <a:cubicBezTo>
                  <a:pt x="616971" y="46196"/>
                  <a:pt x="615419" y="45244"/>
                  <a:pt x="613695" y="44576"/>
                </a:cubicBezTo>
                <a:cubicBezTo>
                  <a:pt x="611733" y="43815"/>
                  <a:pt x="609628" y="43338"/>
                  <a:pt x="607504" y="43433"/>
                </a:cubicBezTo>
                <a:close/>
                <a:moveTo>
                  <a:pt x="997363" y="31338"/>
                </a:moveTo>
                <a:cubicBezTo>
                  <a:pt x="1006526" y="27623"/>
                  <a:pt x="1016775" y="27623"/>
                  <a:pt x="1025938" y="31338"/>
                </a:cubicBezTo>
                <a:cubicBezTo>
                  <a:pt x="1029986" y="33147"/>
                  <a:pt x="1033615" y="35814"/>
                  <a:pt x="1036606" y="39052"/>
                </a:cubicBezTo>
                <a:cubicBezTo>
                  <a:pt x="1039549" y="42386"/>
                  <a:pt x="1041759" y="46291"/>
                  <a:pt x="1043083" y="50577"/>
                </a:cubicBezTo>
                <a:cubicBezTo>
                  <a:pt x="1044645" y="55244"/>
                  <a:pt x="1045416" y="60102"/>
                  <a:pt x="1045369" y="64960"/>
                </a:cubicBezTo>
                <a:lnTo>
                  <a:pt x="1045369" y="66389"/>
                </a:lnTo>
                <a:cubicBezTo>
                  <a:pt x="1045416" y="71342"/>
                  <a:pt x="1044645" y="76200"/>
                  <a:pt x="1043083" y="80867"/>
                </a:cubicBezTo>
                <a:cubicBezTo>
                  <a:pt x="1041711" y="85058"/>
                  <a:pt x="1039511" y="89058"/>
                  <a:pt x="1036606" y="92392"/>
                </a:cubicBezTo>
                <a:cubicBezTo>
                  <a:pt x="1033691" y="95631"/>
                  <a:pt x="1030072" y="98202"/>
                  <a:pt x="1026033" y="99917"/>
                </a:cubicBezTo>
                <a:cubicBezTo>
                  <a:pt x="1016870" y="103632"/>
                  <a:pt x="1006621" y="103632"/>
                  <a:pt x="997458" y="99917"/>
                </a:cubicBezTo>
                <a:cubicBezTo>
                  <a:pt x="993391" y="98202"/>
                  <a:pt x="989743" y="95631"/>
                  <a:pt x="986790" y="92392"/>
                </a:cubicBezTo>
                <a:cubicBezTo>
                  <a:pt x="983885" y="88963"/>
                  <a:pt x="981656" y="85058"/>
                  <a:pt x="980218" y="80867"/>
                </a:cubicBezTo>
                <a:cubicBezTo>
                  <a:pt x="978732" y="76200"/>
                  <a:pt x="977998" y="71342"/>
                  <a:pt x="978027" y="66389"/>
                </a:cubicBezTo>
                <a:lnTo>
                  <a:pt x="978027" y="64960"/>
                </a:lnTo>
                <a:cubicBezTo>
                  <a:pt x="977998" y="60102"/>
                  <a:pt x="978741" y="55244"/>
                  <a:pt x="980218" y="50577"/>
                </a:cubicBezTo>
                <a:cubicBezTo>
                  <a:pt x="981618" y="46291"/>
                  <a:pt x="983847" y="42386"/>
                  <a:pt x="986790" y="39052"/>
                </a:cubicBezTo>
                <a:cubicBezTo>
                  <a:pt x="989724" y="35719"/>
                  <a:pt x="993324" y="33147"/>
                  <a:pt x="997363" y="31338"/>
                </a:cubicBezTo>
                <a:close/>
                <a:moveTo>
                  <a:pt x="593883" y="31338"/>
                </a:moveTo>
                <a:cubicBezTo>
                  <a:pt x="602713" y="27813"/>
                  <a:pt x="612580" y="27813"/>
                  <a:pt x="621410" y="31338"/>
                </a:cubicBezTo>
                <a:cubicBezTo>
                  <a:pt x="625315" y="32956"/>
                  <a:pt x="628821" y="35433"/>
                  <a:pt x="631697" y="38481"/>
                </a:cubicBezTo>
                <a:cubicBezTo>
                  <a:pt x="634526" y="41719"/>
                  <a:pt x="636660" y="45530"/>
                  <a:pt x="637984" y="49625"/>
                </a:cubicBezTo>
                <a:cubicBezTo>
                  <a:pt x="639527" y="54292"/>
                  <a:pt x="640270" y="59150"/>
                  <a:pt x="640174" y="64008"/>
                </a:cubicBezTo>
                <a:lnTo>
                  <a:pt x="640174" y="71723"/>
                </a:lnTo>
                <a:lnTo>
                  <a:pt x="591502" y="71723"/>
                </a:lnTo>
                <a:cubicBezTo>
                  <a:pt x="591825" y="74009"/>
                  <a:pt x="592530" y="76295"/>
                  <a:pt x="593597" y="78390"/>
                </a:cubicBezTo>
                <a:cubicBezTo>
                  <a:pt x="594673" y="80390"/>
                  <a:pt x="596093" y="82105"/>
                  <a:pt x="597788" y="83534"/>
                </a:cubicBezTo>
                <a:cubicBezTo>
                  <a:pt x="599455" y="85057"/>
                  <a:pt x="601389" y="86200"/>
                  <a:pt x="603503" y="86963"/>
                </a:cubicBezTo>
                <a:cubicBezTo>
                  <a:pt x="605770" y="87725"/>
                  <a:pt x="608151" y="88106"/>
                  <a:pt x="610552" y="88106"/>
                </a:cubicBezTo>
                <a:cubicBezTo>
                  <a:pt x="612323" y="88297"/>
                  <a:pt x="614114" y="88297"/>
                  <a:pt x="615886" y="88106"/>
                </a:cubicBezTo>
                <a:cubicBezTo>
                  <a:pt x="617648" y="87725"/>
                  <a:pt x="619372" y="87154"/>
                  <a:pt x="621029" y="86486"/>
                </a:cubicBezTo>
                <a:cubicBezTo>
                  <a:pt x="622629" y="85820"/>
                  <a:pt x="624163" y="84963"/>
                  <a:pt x="625601" y="84010"/>
                </a:cubicBezTo>
                <a:cubicBezTo>
                  <a:pt x="627020" y="82962"/>
                  <a:pt x="628278" y="81819"/>
                  <a:pt x="629316" y="80390"/>
                </a:cubicBezTo>
                <a:lnTo>
                  <a:pt x="638841" y="89915"/>
                </a:lnTo>
                <a:cubicBezTo>
                  <a:pt x="637584" y="91726"/>
                  <a:pt x="636079" y="93344"/>
                  <a:pt x="634364" y="94678"/>
                </a:cubicBezTo>
                <a:cubicBezTo>
                  <a:pt x="632412" y="96393"/>
                  <a:pt x="630230" y="97822"/>
                  <a:pt x="627887" y="98869"/>
                </a:cubicBezTo>
                <a:cubicBezTo>
                  <a:pt x="625268" y="100108"/>
                  <a:pt x="622525" y="101155"/>
                  <a:pt x="619696" y="101822"/>
                </a:cubicBezTo>
                <a:cubicBezTo>
                  <a:pt x="616410" y="102489"/>
                  <a:pt x="613047" y="102775"/>
                  <a:pt x="609694" y="102680"/>
                </a:cubicBezTo>
                <a:cubicBezTo>
                  <a:pt x="604579" y="102775"/>
                  <a:pt x="599503" y="101822"/>
                  <a:pt x="594740" y="99917"/>
                </a:cubicBezTo>
                <a:cubicBezTo>
                  <a:pt x="590473" y="98202"/>
                  <a:pt x="586568" y="95725"/>
                  <a:pt x="583215" y="92583"/>
                </a:cubicBezTo>
                <a:cubicBezTo>
                  <a:pt x="579996" y="89535"/>
                  <a:pt x="577471" y="85725"/>
                  <a:pt x="575785" y="81629"/>
                </a:cubicBezTo>
                <a:cubicBezTo>
                  <a:pt x="574052" y="77343"/>
                  <a:pt x="573176" y="72771"/>
                  <a:pt x="573214" y="68104"/>
                </a:cubicBezTo>
                <a:lnTo>
                  <a:pt x="573214" y="65532"/>
                </a:lnTo>
                <a:cubicBezTo>
                  <a:pt x="573147" y="60388"/>
                  <a:pt x="574014" y="55340"/>
                  <a:pt x="575785" y="50577"/>
                </a:cubicBezTo>
                <a:cubicBezTo>
                  <a:pt x="577386" y="46291"/>
                  <a:pt x="579805" y="42290"/>
                  <a:pt x="582929" y="38861"/>
                </a:cubicBezTo>
                <a:cubicBezTo>
                  <a:pt x="586025" y="35623"/>
                  <a:pt x="589749" y="33051"/>
                  <a:pt x="593883" y="31338"/>
                </a:cubicBezTo>
                <a:close/>
                <a:moveTo>
                  <a:pt x="162115" y="29908"/>
                </a:moveTo>
                <a:lnTo>
                  <a:pt x="178879" y="29908"/>
                </a:lnTo>
                <a:lnTo>
                  <a:pt x="185070" y="79152"/>
                </a:lnTo>
                <a:lnTo>
                  <a:pt x="194595" y="29908"/>
                </a:lnTo>
                <a:lnTo>
                  <a:pt x="206787" y="29908"/>
                </a:lnTo>
                <a:lnTo>
                  <a:pt x="215360" y="78962"/>
                </a:lnTo>
                <a:lnTo>
                  <a:pt x="221551" y="29908"/>
                </a:lnTo>
                <a:lnTo>
                  <a:pt x="238315" y="29908"/>
                </a:lnTo>
                <a:lnTo>
                  <a:pt x="225552" y="101346"/>
                </a:lnTo>
                <a:lnTo>
                  <a:pt x="209454" y="101346"/>
                </a:lnTo>
                <a:lnTo>
                  <a:pt x="199929" y="55911"/>
                </a:lnTo>
                <a:lnTo>
                  <a:pt x="190404" y="101346"/>
                </a:lnTo>
                <a:lnTo>
                  <a:pt x="174974" y="101346"/>
                </a:lnTo>
                <a:close/>
                <a:moveTo>
                  <a:pt x="81057" y="29908"/>
                </a:moveTo>
                <a:lnTo>
                  <a:pt x="97821" y="29908"/>
                </a:lnTo>
                <a:lnTo>
                  <a:pt x="104012" y="79152"/>
                </a:lnTo>
                <a:lnTo>
                  <a:pt x="112966" y="29908"/>
                </a:lnTo>
                <a:lnTo>
                  <a:pt x="125253" y="29908"/>
                </a:lnTo>
                <a:lnTo>
                  <a:pt x="134302" y="78962"/>
                </a:lnTo>
                <a:lnTo>
                  <a:pt x="140493" y="29908"/>
                </a:lnTo>
                <a:lnTo>
                  <a:pt x="157352" y="29908"/>
                </a:lnTo>
                <a:lnTo>
                  <a:pt x="144589" y="101346"/>
                </a:lnTo>
                <a:lnTo>
                  <a:pt x="128396" y="101346"/>
                </a:lnTo>
                <a:lnTo>
                  <a:pt x="118871" y="55911"/>
                </a:lnTo>
                <a:lnTo>
                  <a:pt x="109346" y="101346"/>
                </a:lnTo>
                <a:lnTo>
                  <a:pt x="93821" y="101346"/>
                </a:lnTo>
                <a:close/>
                <a:moveTo>
                  <a:pt x="0" y="29908"/>
                </a:moveTo>
                <a:lnTo>
                  <a:pt x="16764" y="29908"/>
                </a:lnTo>
                <a:lnTo>
                  <a:pt x="22955" y="79152"/>
                </a:lnTo>
                <a:lnTo>
                  <a:pt x="31909" y="29908"/>
                </a:lnTo>
                <a:lnTo>
                  <a:pt x="44196" y="29908"/>
                </a:lnTo>
                <a:lnTo>
                  <a:pt x="53150" y="78962"/>
                </a:lnTo>
                <a:lnTo>
                  <a:pt x="59341" y="29908"/>
                </a:lnTo>
                <a:lnTo>
                  <a:pt x="76200" y="29908"/>
                </a:lnTo>
                <a:lnTo>
                  <a:pt x="63341" y="101346"/>
                </a:lnTo>
                <a:lnTo>
                  <a:pt x="47244" y="101346"/>
                </a:lnTo>
                <a:lnTo>
                  <a:pt x="37719" y="55911"/>
                </a:lnTo>
                <a:lnTo>
                  <a:pt x="28670" y="101346"/>
                </a:lnTo>
                <a:lnTo>
                  <a:pt x="12764" y="101346"/>
                </a:lnTo>
                <a:close/>
                <a:moveTo>
                  <a:pt x="1087945" y="28575"/>
                </a:moveTo>
                <a:cubicBezTo>
                  <a:pt x="1093021" y="28098"/>
                  <a:pt x="1097717" y="31337"/>
                  <a:pt x="1099184" y="36194"/>
                </a:cubicBezTo>
                <a:cubicBezTo>
                  <a:pt x="1100508" y="33908"/>
                  <a:pt x="1102375" y="32004"/>
                  <a:pt x="1104613" y="30670"/>
                </a:cubicBezTo>
                <a:cubicBezTo>
                  <a:pt x="1106985" y="29241"/>
                  <a:pt x="1109738" y="28479"/>
                  <a:pt x="1112519" y="28575"/>
                </a:cubicBezTo>
                <a:cubicBezTo>
                  <a:pt x="1114577" y="28575"/>
                  <a:pt x="1116615" y="29050"/>
                  <a:pt x="1118520" y="29813"/>
                </a:cubicBezTo>
                <a:cubicBezTo>
                  <a:pt x="1120473" y="30575"/>
                  <a:pt x="1122149" y="31908"/>
                  <a:pt x="1123378" y="33623"/>
                </a:cubicBezTo>
                <a:cubicBezTo>
                  <a:pt x="1124902" y="35623"/>
                  <a:pt x="1126007" y="37909"/>
                  <a:pt x="1126616" y="40290"/>
                </a:cubicBezTo>
                <a:cubicBezTo>
                  <a:pt x="1127445" y="43624"/>
                  <a:pt x="1127826" y="46957"/>
                  <a:pt x="1127759" y="50387"/>
                </a:cubicBezTo>
                <a:lnTo>
                  <a:pt x="1127759" y="101346"/>
                </a:lnTo>
                <a:lnTo>
                  <a:pt x="1111090" y="101346"/>
                </a:lnTo>
                <a:lnTo>
                  <a:pt x="1111090" y="50292"/>
                </a:lnTo>
                <a:cubicBezTo>
                  <a:pt x="1111109" y="49149"/>
                  <a:pt x="1110948" y="48006"/>
                  <a:pt x="1110614" y="46957"/>
                </a:cubicBezTo>
                <a:cubicBezTo>
                  <a:pt x="1110395" y="46196"/>
                  <a:pt x="1110005" y="45434"/>
                  <a:pt x="1109471" y="44862"/>
                </a:cubicBezTo>
                <a:cubicBezTo>
                  <a:pt x="1109014" y="44387"/>
                  <a:pt x="1108462" y="44005"/>
                  <a:pt x="1107852" y="43815"/>
                </a:cubicBezTo>
                <a:lnTo>
                  <a:pt x="1105852" y="43815"/>
                </a:lnTo>
                <a:cubicBezTo>
                  <a:pt x="1104709" y="43815"/>
                  <a:pt x="1103594" y="44101"/>
                  <a:pt x="1102613" y="44671"/>
                </a:cubicBezTo>
                <a:cubicBezTo>
                  <a:pt x="1101727" y="45339"/>
                  <a:pt x="1101032" y="46196"/>
                  <a:pt x="1100613" y="47148"/>
                </a:cubicBezTo>
                <a:lnTo>
                  <a:pt x="1100613" y="101632"/>
                </a:lnTo>
                <a:lnTo>
                  <a:pt x="1084420" y="101632"/>
                </a:lnTo>
                <a:lnTo>
                  <a:pt x="1084420" y="50577"/>
                </a:lnTo>
                <a:cubicBezTo>
                  <a:pt x="1084592" y="49434"/>
                  <a:pt x="1084592" y="48291"/>
                  <a:pt x="1084420" y="47148"/>
                </a:cubicBezTo>
                <a:cubicBezTo>
                  <a:pt x="1084201" y="46387"/>
                  <a:pt x="1083811" y="45719"/>
                  <a:pt x="1083277" y="45148"/>
                </a:cubicBezTo>
                <a:cubicBezTo>
                  <a:pt x="1082877" y="44671"/>
                  <a:pt x="1082344" y="44291"/>
                  <a:pt x="1081753" y="44101"/>
                </a:cubicBezTo>
                <a:lnTo>
                  <a:pt x="1079753" y="44101"/>
                </a:lnTo>
                <a:cubicBezTo>
                  <a:pt x="1078505" y="44005"/>
                  <a:pt x="1077286" y="44482"/>
                  <a:pt x="1076324" y="45244"/>
                </a:cubicBezTo>
                <a:cubicBezTo>
                  <a:pt x="1075419" y="46196"/>
                  <a:pt x="1074734" y="47243"/>
                  <a:pt x="1074324" y="48482"/>
                </a:cubicBezTo>
                <a:lnTo>
                  <a:pt x="1074324" y="101917"/>
                </a:lnTo>
                <a:lnTo>
                  <a:pt x="1057274" y="101917"/>
                </a:lnTo>
                <a:lnTo>
                  <a:pt x="1057274" y="30479"/>
                </a:lnTo>
                <a:lnTo>
                  <a:pt x="1072990" y="29908"/>
                </a:lnTo>
                <a:lnTo>
                  <a:pt x="1073562" y="38575"/>
                </a:lnTo>
                <a:cubicBezTo>
                  <a:pt x="1074772" y="35719"/>
                  <a:pt x="1076705" y="33147"/>
                  <a:pt x="1079182" y="31242"/>
                </a:cubicBezTo>
                <a:cubicBezTo>
                  <a:pt x="1081744" y="29432"/>
                  <a:pt x="1084811" y="28479"/>
                  <a:pt x="1087945" y="28575"/>
                </a:cubicBezTo>
                <a:close/>
                <a:moveTo>
                  <a:pt x="931449" y="28575"/>
                </a:moveTo>
                <a:cubicBezTo>
                  <a:pt x="935602" y="28575"/>
                  <a:pt x="939727" y="29241"/>
                  <a:pt x="943641" y="30575"/>
                </a:cubicBezTo>
                <a:cubicBezTo>
                  <a:pt x="947146" y="31813"/>
                  <a:pt x="950375" y="33719"/>
                  <a:pt x="953166" y="36194"/>
                </a:cubicBezTo>
                <a:cubicBezTo>
                  <a:pt x="955919" y="38575"/>
                  <a:pt x="958072" y="41529"/>
                  <a:pt x="959453" y="44862"/>
                </a:cubicBezTo>
                <a:cubicBezTo>
                  <a:pt x="961024" y="48482"/>
                  <a:pt x="961777" y="52387"/>
                  <a:pt x="961644" y="56293"/>
                </a:cubicBezTo>
                <a:lnTo>
                  <a:pt x="943927" y="56293"/>
                </a:lnTo>
                <a:cubicBezTo>
                  <a:pt x="944013" y="54578"/>
                  <a:pt x="943756" y="52958"/>
                  <a:pt x="943165" y="51340"/>
                </a:cubicBezTo>
                <a:cubicBezTo>
                  <a:pt x="942565" y="49815"/>
                  <a:pt x="941622" y="48386"/>
                  <a:pt x="940403" y="47243"/>
                </a:cubicBezTo>
                <a:cubicBezTo>
                  <a:pt x="939184" y="46005"/>
                  <a:pt x="937726" y="45053"/>
                  <a:pt x="936116" y="44482"/>
                </a:cubicBezTo>
                <a:cubicBezTo>
                  <a:pt x="934392" y="43815"/>
                  <a:pt x="932545" y="43433"/>
                  <a:pt x="930687" y="43433"/>
                </a:cubicBezTo>
                <a:cubicBezTo>
                  <a:pt x="928154" y="43338"/>
                  <a:pt x="925648" y="44005"/>
                  <a:pt x="923448" y="45244"/>
                </a:cubicBezTo>
                <a:cubicBezTo>
                  <a:pt x="921591" y="46482"/>
                  <a:pt x="920048" y="48100"/>
                  <a:pt x="918972" y="50006"/>
                </a:cubicBezTo>
                <a:cubicBezTo>
                  <a:pt x="917800" y="52101"/>
                  <a:pt x="916990" y="54387"/>
                  <a:pt x="916590" y="56768"/>
                </a:cubicBezTo>
                <a:cubicBezTo>
                  <a:pt x="916123" y="59340"/>
                  <a:pt x="915904" y="62008"/>
                  <a:pt x="915924" y="64675"/>
                </a:cubicBezTo>
                <a:lnTo>
                  <a:pt x="915924" y="66675"/>
                </a:lnTo>
                <a:cubicBezTo>
                  <a:pt x="915904" y="69342"/>
                  <a:pt x="916123" y="72008"/>
                  <a:pt x="916590" y="74676"/>
                </a:cubicBezTo>
                <a:cubicBezTo>
                  <a:pt x="916962" y="77057"/>
                  <a:pt x="917733" y="79438"/>
                  <a:pt x="918876" y="81533"/>
                </a:cubicBezTo>
                <a:cubicBezTo>
                  <a:pt x="921296" y="85820"/>
                  <a:pt x="925906" y="88297"/>
                  <a:pt x="930782" y="88011"/>
                </a:cubicBezTo>
                <a:lnTo>
                  <a:pt x="931068" y="88011"/>
                </a:lnTo>
                <a:cubicBezTo>
                  <a:pt x="932811" y="88011"/>
                  <a:pt x="934545" y="87725"/>
                  <a:pt x="936212" y="87249"/>
                </a:cubicBezTo>
                <a:cubicBezTo>
                  <a:pt x="937755" y="86677"/>
                  <a:pt x="939203" y="85916"/>
                  <a:pt x="940498" y="84963"/>
                </a:cubicBezTo>
                <a:cubicBezTo>
                  <a:pt x="941717" y="84010"/>
                  <a:pt x="942698" y="82867"/>
                  <a:pt x="943356" y="81438"/>
                </a:cubicBezTo>
                <a:cubicBezTo>
                  <a:pt x="944041" y="80010"/>
                  <a:pt x="944337" y="78486"/>
                  <a:pt x="944213" y="76866"/>
                </a:cubicBezTo>
                <a:lnTo>
                  <a:pt x="961548" y="76866"/>
                </a:lnTo>
                <a:cubicBezTo>
                  <a:pt x="961663" y="80486"/>
                  <a:pt x="960882" y="84010"/>
                  <a:pt x="959262" y="87249"/>
                </a:cubicBezTo>
                <a:cubicBezTo>
                  <a:pt x="957653" y="90392"/>
                  <a:pt x="955414" y="93155"/>
                  <a:pt x="952690" y="95345"/>
                </a:cubicBezTo>
                <a:cubicBezTo>
                  <a:pt x="949852" y="97726"/>
                  <a:pt x="946632" y="99536"/>
                  <a:pt x="943165" y="100774"/>
                </a:cubicBezTo>
                <a:cubicBezTo>
                  <a:pt x="939422" y="102012"/>
                  <a:pt x="935497" y="102680"/>
                  <a:pt x="931545" y="102680"/>
                </a:cubicBezTo>
                <a:cubicBezTo>
                  <a:pt x="926553" y="102775"/>
                  <a:pt x="921591" y="101822"/>
                  <a:pt x="916971" y="99917"/>
                </a:cubicBezTo>
                <a:cubicBezTo>
                  <a:pt x="912961" y="98107"/>
                  <a:pt x="909389" y="95536"/>
                  <a:pt x="906494" y="92201"/>
                </a:cubicBezTo>
                <a:cubicBezTo>
                  <a:pt x="903665" y="88868"/>
                  <a:pt x="901531" y="84963"/>
                  <a:pt x="900207" y="80772"/>
                </a:cubicBezTo>
                <a:cubicBezTo>
                  <a:pt x="898731" y="76200"/>
                  <a:pt x="897997" y="71437"/>
                  <a:pt x="898016" y="66675"/>
                </a:cubicBezTo>
                <a:lnTo>
                  <a:pt x="898016" y="64675"/>
                </a:lnTo>
                <a:cubicBezTo>
                  <a:pt x="898016" y="59912"/>
                  <a:pt x="898721" y="55150"/>
                  <a:pt x="900112" y="50577"/>
                </a:cubicBezTo>
                <a:cubicBezTo>
                  <a:pt x="901426" y="46387"/>
                  <a:pt x="903598" y="42481"/>
                  <a:pt x="906494" y="39147"/>
                </a:cubicBezTo>
                <a:cubicBezTo>
                  <a:pt x="909370" y="35814"/>
                  <a:pt x="912952" y="33242"/>
                  <a:pt x="916971" y="31432"/>
                </a:cubicBezTo>
                <a:cubicBezTo>
                  <a:pt x="921534" y="29432"/>
                  <a:pt x="926477" y="28480"/>
                  <a:pt x="931449" y="28575"/>
                </a:cubicBezTo>
                <a:close/>
                <a:moveTo>
                  <a:pt x="768000" y="28575"/>
                </a:moveTo>
                <a:cubicBezTo>
                  <a:pt x="772906" y="28480"/>
                  <a:pt x="777773" y="29432"/>
                  <a:pt x="782288" y="31337"/>
                </a:cubicBezTo>
                <a:cubicBezTo>
                  <a:pt x="786336" y="33147"/>
                  <a:pt x="789965" y="35814"/>
                  <a:pt x="792956" y="39052"/>
                </a:cubicBezTo>
                <a:cubicBezTo>
                  <a:pt x="795899" y="42386"/>
                  <a:pt x="798128" y="46291"/>
                  <a:pt x="799528" y="50577"/>
                </a:cubicBezTo>
                <a:cubicBezTo>
                  <a:pt x="801005" y="55244"/>
                  <a:pt x="801747" y="60102"/>
                  <a:pt x="801719" y="64960"/>
                </a:cubicBezTo>
                <a:lnTo>
                  <a:pt x="801719" y="66389"/>
                </a:lnTo>
                <a:cubicBezTo>
                  <a:pt x="801747" y="71342"/>
                  <a:pt x="801014" y="76200"/>
                  <a:pt x="799528" y="80867"/>
                </a:cubicBezTo>
                <a:cubicBezTo>
                  <a:pt x="798090" y="85057"/>
                  <a:pt x="795861" y="88963"/>
                  <a:pt x="792956" y="92392"/>
                </a:cubicBezTo>
                <a:cubicBezTo>
                  <a:pt x="790041" y="95631"/>
                  <a:pt x="786422" y="98202"/>
                  <a:pt x="782383" y="99917"/>
                </a:cubicBezTo>
                <a:cubicBezTo>
                  <a:pt x="777907" y="101822"/>
                  <a:pt x="773068" y="102775"/>
                  <a:pt x="768191" y="102680"/>
                </a:cubicBezTo>
                <a:cubicBezTo>
                  <a:pt x="763257" y="102775"/>
                  <a:pt x="758352" y="101822"/>
                  <a:pt x="753808" y="99917"/>
                </a:cubicBezTo>
                <a:cubicBezTo>
                  <a:pt x="749751" y="98202"/>
                  <a:pt x="746112" y="95631"/>
                  <a:pt x="743140" y="92392"/>
                </a:cubicBezTo>
                <a:cubicBezTo>
                  <a:pt x="740235" y="89058"/>
                  <a:pt x="738035" y="85057"/>
                  <a:pt x="736663" y="80867"/>
                </a:cubicBezTo>
                <a:cubicBezTo>
                  <a:pt x="735101" y="76200"/>
                  <a:pt x="734330" y="71342"/>
                  <a:pt x="734377" y="66389"/>
                </a:cubicBezTo>
                <a:lnTo>
                  <a:pt x="734377" y="64960"/>
                </a:lnTo>
                <a:cubicBezTo>
                  <a:pt x="734330" y="60102"/>
                  <a:pt x="735101" y="55244"/>
                  <a:pt x="736663" y="50577"/>
                </a:cubicBezTo>
                <a:cubicBezTo>
                  <a:pt x="737987" y="46291"/>
                  <a:pt x="740197" y="42386"/>
                  <a:pt x="743140" y="39052"/>
                </a:cubicBezTo>
                <a:cubicBezTo>
                  <a:pt x="746112" y="35814"/>
                  <a:pt x="749712" y="33147"/>
                  <a:pt x="753713" y="31337"/>
                </a:cubicBezTo>
                <a:cubicBezTo>
                  <a:pt x="758237" y="29432"/>
                  <a:pt x="763095" y="28480"/>
                  <a:pt x="768000" y="28575"/>
                </a:cubicBezTo>
                <a:close/>
                <a:moveTo>
                  <a:pt x="688181" y="28575"/>
                </a:moveTo>
                <a:cubicBezTo>
                  <a:pt x="692334" y="28575"/>
                  <a:pt x="696458" y="29241"/>
                  <a:pt x="700373" y="30575"/>
                </a:cubicBezTo>
                <a:cubicBezTo>
                  <a:pt x="703878" y="31813"/>
                  <a:pt x="707107" y="33719"/>
                  <a:pt x="709898" y="36194"/>
                </a:cubicBezTo>
                <a:cubicBezTo>
                  <a:pt x="712651" y="38575"/>
                  <a:pt x="714832" y="41529"/>
                  <a:pt x="716280" y="44862"/>
                </a:cubicBezTo>
                <a:cubicBezTo>
                  <a:pt x="717775" y="48482"/>
                  <a:pt x="718490" y="52387"/>
                  <a:pt x="718376" y="56293"/>
                </a:cubicBezTo>
                <a:lnTo>
                  <a:pt x="701040" y="56293"/>
                </a:lnTo>
                <a:cubicBezTo>
                  <a:pt x="701126" y="54578"/>
                  <a:pt x="700868" y="52958"/>
                  <a:pt x="700278" y="51340"/>
                </a:cubicBezTo>
                <a:cubicBezTo>
                  <a:pt x="699706" y="49815"/>
                  <a:pt x="698802" y="48386"/>
                  <a:pt x="697611" y="47243"/>
                </a:cubicBezTo>
                <a:cubicBezTo>
                  <a:pt x="696354" y="46101"/>
                  <a:pt x="694906" y="45148"/>
                  <a:pt x="693325" y="44482"/>
                </a:cubicBezTo>
                <a:cubicBezTo>
                  <a:pt x="691563" y="43815"/>
                  <a:pt x="689696" y="43433"/>
                  <a:pt x="687800" y="43433"/>
                </a:cubicBezTo>
                <a:cubicBezTo>
                  <a:pt x="685295" y="43338"/>
                  <a:pt x="682819" y="44005"/>
                  <a:pt x="680656" y="45244"/>
                </a:cubicBezTo>
                <a:cubicBezTo>
                  <a:pt x="678752" y="46387"/>
                  <a:pt x="677170" y="48006"/>
                  <a:pt x="676085" y="50006"/>
                </a:cubicBezTo>
                <a:cubicBezTo>
                  <a:pt x="674913" y="52101"/>
                  <a:pt x="674103" y="54387"/>
                  <a:pt x="673703" y="56768"/>
                </a:cubicBezTo>
                <a:cubicBezTo>
                  <a:pt x="673236" y="59340"/>
                  <a:pt x="673017" y="62008"/>
                  <a:pt x="673036" y="64675"/>
                </a:cubicBezTo>
                <a:lnTo>
                  <a:pt x="673036" y="66675"/>
                </a:lnTo>
                <a:cubicBezTo>
                  <a:pt x="673017" y="69342"/>
                  <a:pt x="673236" y="72008"/>
                  <a:pt x="673703" y="74676"/>
                </a:cubicBezTo>
                <a:cubicBezTo>
                  <a:pt x="674113" y="77057"/>
                  <a:pt x="674884" y="79343"/>
                  <a:pt x="675989" y="81533"/>
                </a:cubicBezTo>
                <a:lnTo>
                  <a:pt x="687875" y="88000"/>
                </a:lnTo>
                <a:lnTo>
                  <a:pt x="687800" y="88011"/>
                </a:lnTo>
                <a:lnTo>
                  <a:pt x="687895" y="88011"/>
                </a:lnTo>
                <a:lnTo>
                  <a:pt x="687875" y="88000"/>
                </a:lnTo>
                <a:lnTo>
                  <a:pt x="692944" y="87249"/>
                </a:lnTo>
                <a:cubicBezTo>
                  <a:pt x="694487" y="86677"/>
                  <a:pt x="695935" y="85916"/>
                  <a:pt x="697230" y="84963"/>
                </a:cubicBezTo>
                <a:cubicBezTo>
                  <a:pt x="698449" y="84010"/>
                  <a:pt x="699430" y="82867"/>
                  <a:pt x="700087" y="81438"/>
                </a:cubicBezTo>
                <a:cubicBezTo>
                  <a:pt x="700773" y="80010"/>
                  <a:pt x="701069" y="78486"/>
                  <a:pt x="700945" y="76866"/>
                </a:cubicBezTo>
                <a:lnTo>
                  <a:pt x="718280" y="76866"/>
                </a:lnTo>
                <a:cubicBezTo>
                  <a:pt x="718395" y="80486"/>
                  <a:pt x="717614" y="84010"/>
                  <a:pt x="715994" y="87249"/>
                </a:cubicBezTo>
                <a:cubicBezTo>
                  <a:pt x="714385" y="90392"/>
                  <a:pt x="712146" y="93155"/>
                  <a:pt x="709422" y="95345"/>
                </a:cubicBezTo>
                <a:cubicBezTo>
                  <a:pt x="706584" y="97726"/>
                  <a:pt x="703364" y="99536"/>
                  <a:pt x="699897" y="100774"/>
                </a:cubicBezTo>
                <a:cubicBezTo>
                  <a:pt x="696154" y="102012"/>
                  <a:pt x="692229" y="102680"/>
                  <a:pt x="688277" y="102680"/>
                </a:cubicBezTo>
                <a:cubicBezTo>
                  <a:pt x="683285" y="102775"/>
                  <a:pt x="678323" y="101822"/>
                  <a:pt x="673703" y="99917"/>
                </a:cubicBezTo>
                <a:cubicBezTo>
                  <a:pt x="669693" y="98107"/>
                  <a:pt x="666121" y="95536"/>
                  <a:pt x="663226" y="92201"/>
                </a:cubicBezTo>
                <a:cubicBezTo>
                  <a:pt x="660397" y="88868"/>
                  <a:pt x="658263" y="84963"/>
                  <a:pt x="656939" y="80772"/>
                </a:cubicBezTo>
                <a:cubicBezTo>
                  <a:pt x="655463" y="76200"/>
                  <a:pt x="654729" y="71437"/>
                  <a:pt x="654748" y="66675"/>
                </a:cubicBezTo>
                <a:lnTo>
                  <a:pt x="654748" y="64675"/>
                </a:lnTo>
                <a:cubicBezTo>
                  <a:pt x="654748" y="59912"/>
                  <a:pt x="655453" y="55150"/>
                  <a:pt x="656844" y="50577"/>
                </a:cubicBezTo>
                <a:cubicBezTo>
                  <a:pt x="658158" y="46387"/>
                  <a:pt x="660330" y="42481"/>
                  <a:pt x="663226" y="39147"/>
                </a:cubicBezTo>
                <a:cubicBezTo>
                  <a:pt x="666121" y="35814"/>
                  <a:pt x="669693" y="33242"/>
                  <a:pt x="673703" y="31432"/>
                </a:cubicBezTo>
                <a:cubicBezTo>
                  <a:pt x="678266" y="29432"/>
                  <a:pt x="683209" y="28480"/>
                  <a:pt x="688181" y="28575"/>
                </a:cubicBezTo>
                <a:close/>
                <a:moveTo>
                  <a:pt x="521589" y="28575"/>
                </a:moveTo>
                <a:cubicBezTo>
                  <a:pt x="525294" y="28480"/>
                  <a:pt x="528970" y="29242"/>
                  <a:pt x="532352" y="30766"/>
                </a:cubicBezTo>
                <a:cubicBezTo>
                  <a:pt x="535343" y="32100"/>
                  <a:pt x="537953" y="34195"/>
                  <a:pt x="539972" y="36767"/>
                </a:cubicBezTo>
                <a:lnTo>
                  <a:pt x="540734" y="29909"/>
                </a:lnTo>
                <a:lnTo>
                  <a:pt x="557403" y="29909"/>
                </a:lnTo>
                <a:lnTo>
                  <a:pt x="557403" y="98679"/>
                </a:lnTo>
                <a:cubicBezTo>
                  <a:pt x="557517" y="103060"/>
                  <a:pt x="556669" y="107443"/>
                  <a:pt x="554926" y="111538"/>
                </a:cubicBezTo>
                <a:cubicBezTo>
                  <a:pt x="553364" y="115157"/>
                  <a:pt x="551030" y="118395"/>
                  <a:pt x="548068" y="121063"/>
                </a:cubicBezTo>
                <a:cubicBezTo>
                  <a:pt x="544906" y="123730"/>
                  <a:pt x="541248" y="125730"/>
                  <a:pt x="537305" y="126968"/>
                </a:cubicBezTo>
                <a:cubicBezTo>
                  <a:pt x="532866" y="128397"/>
                  <a:pt x="528237" y="129063"/>
                  <a:pt x="523589" y="128969"/>
                </a:cubicBezTo>
                <a:cubicBezTo>
                  <a:pt x="521255" y="128969"/>
                  <a:pt x="518931" y="128779"/>
                  <a:pt x="516636" y="128302"/>
                </a:cubicBezTo>
                <a:cubicBezTo>
                  <a:pt x="514131" y="127826"/>
                  <a:pt x="511683" y="127159"/>
                  <a:pt x="509301" y="126207"/>
                </a:cubicBezTo>
                <a:cubicBezTo>
                  <a:pt x="506892" y="125254"/>
                  <a:pt x="504587" y="124111"/>
                  <a:pt x="502443" y="122682"/>
                </a:cubicBezTo>
                <a:cubicBezTo>
                  <a:pt x="500367" y="121253"/>
                  <a:pt x="498500" y="119538"/>
                  <a:pt x="496919" y="117634"/>
                </a:cubicBezTo>
                <a:lnTo>
                  <a:pt x="505206" y="106489"/>
                </a:lnTo>
                <a:cubicBezTo>
                  <a:pt x="507415" y="108966"/>
                  <a:pt x="510101" y="111062"/>
                  <a:pt x="513111" y="112490"/>
                </a:cubicBezTo>
                <a:cubicBezTo>
                  <a:pt x="516102" y="113824"/>
                  <a:pt x="519350" y="114586"/>
                  <a:pt x="522636" y="114586"/>
                </a:cubicBezTo>
                <a:cubicBezTo>
                  <a:pt x="527046" y="114776"/>
                  <a:pt x="531371" y="113348"/>
                  <a:pt x="534733" y="110490"/>
                </a:cubicBezTo>
                <a:cubicBezTo>
                  <a:pt x="537733" y="107347"/>
                  <a:pt x="539296" y="103060"/>
                  <a:pt x="539019" y="98775"/>
                </a:cubicBezTo>
                <a:lnTo>
                  <a:pt x="539019" y="94678"/>
                </a:lnTo>
                <a:cubicBezTo>
                  <a:pt x="536876" y="96964"/>
                  <a:pt x="534324" y="98870"/>
                  <a:pt x="531495" y="100204"/>
                </a:cubicBezTo>
                <a:cubicBezTo>
                  <a:pt x="528342" y="101633"/>
                  <a:pt x="524932" y="102299"/>
                  <a:pt x="521493" y="102203"/>
                </a:cubicBezTo>
                <a:cubicBezTo>
                  <a:pt x="517331" y="102299"/>
                  <a:pt x="513216" y="101346"/>
                  <a:pt x="509492" y="99441"/>
                </a:cubicBezTo>
                <a:cubicBezTo>
                  <a:pt x="505796" y="97632"/>
                  <a:pt x="502539" y="95060"/>
                  <a:pt x="499967" y="91917"/>
                </a:cubicBezTo>
                <a:cubicBezTo>
                  <a:pt x="497300" y="88488"/>
                  <a:pt x="495328" y="84582"/>
                  <a:pt x="494157" y="80391"/>
                </a:cubicBezTo>
                <a:cubicBezTo>
                  <a:pt x="492785" y="75724"/>
                  <a:pt x="492109" y="70866"/>
                  <a:pt x="492156" y="66008"/>
                </a:cubicBezTo>
                <a:lnTo>
                  <a:pt x="492156" y="65056"/>
                </a:lnTo>
                <a:cubicBezTo>
                  <a:pt x="492109" y="60102"/>
                  <a:pt x="492785" y="55055"/>
                  <a:pt x="494157" y="50293"/>
                </a:cubicBezTo>
                <a:cubicBezTo>
                  <a:pt x="495309" y="46101"/>
                  <a:pt x="497290" y="42101"/>
                  <a:pt x="499967" y="38671"/>
                </a:cubicBezTo>
                <a:cubicBezTo>
                  <a:pt x="502548" y="35528"/>
                  <a:pt x="505806" y="32956"/>
                  <a:pt x="509492" y="31243"/>
                </a:cubicBezTo>
                <a:cubicBezTo>
                  <a:pt x="513273" y="29432"/>
                  <a:pt x="517407" y="28575"/>
                  <a:pt x="521589" y="28575"/>
                </a:cubicBezTo>
                <a:close/>
                <a:moveTo>
                  <a:pt x="362045" y="28575"/>
                </a:moveTo>
                <a:cubicBezTo>
                  <a:pt x="366131" y="28575"/>
                  <a:pt x="370208" y="29051"/>
                  <a:pt x="374141" y="30195"/>
                </a:cubicBezTo>
                <a:cubicBezTo>
                  <a:pt x="377590" y="31147"/>
                  <a:pt x="380828" y="32670"/>
                  <a:pt x="383666" y="34862"/>
                </a:cubicBezTo>
                <a:cubicBezTo>
                  <a:pt x="386391" y="36957"/>
                  <a:pt x="388581" y="39625"/>
                  <a:pt x="390048" y="42672"/>
                </a:cubicBezTo>
                <a:cubicBezTo>
                  <a:pt x="391706" y="46101"/>
                  <a:pt x="392515" y="49816"/>
                  <a:pt x="392429" y="53626"/>
                </a:cubicBezTo>
                <a:lnTo>
                  <a:pt x="392429" y="84201"/>
                </a:lnTo>
                <a:cubicBezTo>
                  <a:pt x="392363" y="87345"/>
                  <a:pt x="392591" y="90583"/>
                  <a:pt x="393096" y="93726"/>
                </a:cubicBezTo>
                <a:cubicBezTo>
                  <a:pt x="393525" y="95917"/>
                  <a:pt x="394230" y="98107"/>
                  <a:pt x="395192" y="100204"/>
                </a:cubicBezTo>
                <a:lnTo>
                  <a:pt x="395192" y="101347"/>
                </a:lnTo>
                <a:lnTo>
                  <a:pt x="376427" y="101347"/>
                </a:lnTo>
                <a:cubicBezTo>
                  <a:pt x="375961" y="100394"/>
                  <a:pt x="375580" y="99345"/>
                  <a:pt x="375285" y="98298"/>
                </a:cubicBezTo>
                <a:cubicBezTo>
                  <a:pt x="375285" y="97155"/>
                  <a:pt x="374713" y="95917"/>
                  <a:pt x="374522" y="94678"/>
                </a:cubicBezTo>
                <a:cubicBezTo>
                  <a:pt x="372256" y="97060"/>
                  <a:pt x="369569" y="98965"/>
                  <a:pt x="366617" y="100299"/>
                </a:cubicBezTo>
                <a:cubicBezTo>
                  <a:pt x="364921" y="101060"/>
                  <a:pt x="363131" y="101633"/>
                  <a:pt x="361283" y="102013"/>
                </a:cubicBezTo>
                <a:cubicBezTo>
                  <a:pt x="359244" y="102394"/>
                  <a:pt x="357168" y="102680"/>
                  <a:pt x="355091" y="102680"/>
                </a:cubicBezTo>
                <a:cubicBezTo>
                  <a:pt x="351662" y="102680"/>
                  <a:pt x="348243" y="102203"/>
                  <a:pt x="344995" y="101060"/>
                </a:cubicBezTo>
                <a:cubicBezTo>
                  <a:pt x="342118" y="100108"/>
                  <a:pt x="339442" y="98584"/>
                  <a:pt x="337089" y="96679"/>
                </a:cubicBezTo>
                <a:cubicBezTo>
                  <a:pt x="334927" y="94774"/>
                  <a:pt x="333184" y="92488"/>
                  <a:pt x="331946" y="89916"/>
                </a:cubicBezTo>
                <a:cubicBezTo>
                  <a:pt x="327993" y="80772"/>
                  <a:pt x="330688" y="70104"/>
                  <a:pt x="338518" y="63913"/>
                </a:cubicBezTo>
                <a:cubicBezTo>
                  <a:pt x="346033" y="59246"/>
                  <a:pt x="354834" y="57055"/>
                  <a:pt x="363664" y="57721"/>
                </a:cubicBezTo>
                <a:lnTo>
                  <a:pt x="373856" y="57721"/>
                </a:lnTo>
                <a:lnTo>
                  <a:pt x="373856" y="53531"/>
                </a:lnTo>
                <a:cubicBezTo>
                  <a:pt x="374008" y="50482"/>
                  <a:pt x="372789" y="47435"/>
                  <a:pt x="370522" y="45339"/>
                </a:cubicBezTo>
                <a:cubicBezTo>
                  <a:pt x="367817" y="43244"/>
                  <a:pt x="364436" y="42101"/>
                  <a:pt x="360997" y="42291"/>
                </a:cubicBezTo>
                <a:cubicBezTo>
                  <a:pt x="358054" y="42101"/>
                  <a:pt x="355130" y="42958"/>
                  <a:pt x="352805" y="44767"/>
                </a:cubicBezTo>
                <a:cubicBezTo>
                  <a:pt x="351062" y="46387"/>
                  <a:pt x="350129" y="48768"/>
                  <a:pt x="350234" y="51150"/>
                </a:cubicBezTo>
                <a:lnTo>
                  <a:pt x="331946" y="51150"/>
                </a:lnTo>
                <a:cubicBezTo>
                  <a:pt x="331879" y="48196"/>
                  <a:pt x="332565" y="45244"/>
                  <a:pt x="333946" y="42577"/>
                </a:cubicBezTo>
                <a:cubicBezTo>
                  <a:pt x="335318" y="39720"/>
                  <a:pt x="337308" y="37243"/>
                  <a:pt x="339756" y="35338"/>
                </a:cubicBezTo>
                <a:cubicBezTo>
                  <a:pt x="342604" y="33147"/>
                  <a:pt x="345833" y="31432"/>
                  <a:pt x="349281" y="30385"/>
                </a:cubicBezTo>
                <a:cubicBezTo>
                  <a:pt x="353425" y="29146"/>
                  <a:pt x="357720" y="28575"/>
                  <a:pt x="362045" y="28575"/>
                </a:cubicBezTo>
                <a:close/>
                <a:moveTo>
                  <a:pt x="416718" y="0"/>
                </a:moveTo>
                <a:lnTo>
                  <a:pt x="456628" y="0"/>
                </a:lnTo>
                <a:lnTo>
                  <a:pt x="456628" y="86392"/>
                </a:lnTo>
                <a:lnTo>
                  <a:pt x="477202" y="86392"/>
                </a:lnTo>
                <a:lnTo>
                  <a:pt x="477202" y="101347"/>
                </a:lnTo>
                <a:lnTo>
                  <a:pt x="416813" y="101347"/>
                </a:lnTo>
                <a:lnTo>
                  <a:pt x="416813" y="86392"/>
                </a:lnTo>
                <a:lnTo>
                  <a:pt x="438245" y="86392"/>
                </a:lnTo>
                <a:lnTo>
                  <a:pt x="438245" y="14954"/>
                </a:lnTo>
                <a:lnTo>
                  <a:pt x="416813" y="14954"/>
                </a:lnTo>
                <a:close/>
              </a:path>
            </a:pathLst>
          </a:custGeom>
          <a:solidFill>
            <a:schemeClr val="bg1"/>
          </a:solidFill>
          <a:ln w="9525" cap="flat">
            <a:noFill/>
            <a:prstDash val="solid"/>
            <a:miter/>
          </a:ln>
        </p:spPr>
        <p:txBody>
          <a:bodyPr rtlCol="0" anchor="ctr"/>
          <a:lstStyle/>
          <a:p>
            <a:endParaRPr lang="fr-FR" dirty="0"/>
          </a:p>
        </p:txBody>
      </p:sp>
      <p:sp>
        <p:nvSpPr>
          <p:cNvPr id="3" name="Espace réservé du pied de page 2">
            <a:extLst>
              <a:ext uri="{FF2B5EF4-FFF2-40B4-BE49-F238E27FC236}">
                <a16:creationId xmlns:a16="http://schemas.microsoft.com/office/drawing/2014/main" id="{983238D9-DFD4-5352-EE19-2FAD53CB2B06}"/>
              </a:ext>
            </a:extLst>
          </p:cNvPr>
          <p:cNvSpPr>
            <a:spLocks noGrp="1"/>
          </p:cNvSpPr>
          <p:nvPr>
            <p:ph type="ftr" sz="quarter" idx="19"/>
          </p:nvPr>
        </p:nvSpPr>
        <p:spPr/>
        <p:txBody>
          <a:bodyPr/>
          <a:lstStyle>
            <a:lvl1pPr>
              <a:defRPr>
                <a:solidFill>
                  <a:schemeClr val="bg1"/>
                </a:solidFill>
              </a:defRPr>
            </a:lvl1pPr>
          </a:lstStyle>
          <a:p>
            <a:pPr algn="ctr"/>
            <a:r>
              <a:rPr lang="fr-FR"/>
              <a:t>Confidentiel</a:t>
            </a:r>
          </a:p>
        </p:txBody>
      </p:sp>
    </p:spTree>
    <p:extLst>
      <p:ext uri="{BB962C8B-B14F-4D97-AF65-F5344CB8AC3E}">
        <p14:creationId xmlns:p14="http://schemas.microsoft.com/office/powerpoint/2010/main" val="208642409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tercalaire vert 1">
    <p:bg>
      <p:bgPr>
        <a:solidFill>
          <a:schemeClr val="accent4"/>
        </a:solidFill>
        <a:effectLst/>
      </p:bgPr>
    </p:bg>
    <p:spTree>
      <p:nvGrpSpPr>
        <p:cNvPr id="1" name=""/>
        <p:cNvGrpSpPr/>
        <p:nvPr/>
      </p:nvGrpSpPr>
      <p:grpSpPr>
        <a:xfrm>
          <a:off x="0" y="0"/>
          <a:ext cx="0" cy="0"/>
          <a:chOff x="0" y="0"/>
          <a:chExt cx="0" cy="0"/>
        </a:xfrm>
      </p:grpSpPr>
      <p:sp>
        <p:nvSpPr>
          <p:cNvPr id="18" name="Espace réservé du texte 17">
            <a:extLst>
              <a:ext uri="{FF2B5EF4-FFF2-40B4-BE49-F238E27FC236}">
                <a16:creationId xmlns:a16="http://schemas.microsoft.com/office/drawing/2014/main" id="{D20D4EC0-DE09-4DA8-B573-6EDE16FA456A}"/>
              </a:ext>
            </a:extLst>
          </p:cNvPr>
          <p:cNvSpPr>
            <a:spLocks noGrp="1"/>
          </p:cNvSpPr>
          <p:nvPr>
            <p:ph type="body" sz="quarter" idx="17" hasCustomPrompt="1"/>
          </p:nvPr>
        </p:nvSpPr>
        <p:spPr>
          <a:xfrm>
            <a:off x="5725319" y="4125119"/>
            <a:ext cx="1536700" cy="1541462"/>
          </a:xfrm>
          <a:custGeom>
            <a:avLst/>
            <a:gdLst>
              <a:gd name="connsiteX0" fmla="*/ 768350 w 1536700"/>
              <a:gd name="connsiteY0" fmla="*/ 0 h 1541462"/>
              <a:gd name="connsiteX1" fmla="*/ 1536700 w 1536700"/>
              <a:gd name="connsiteY1" fmla="*/ 0 h 1541462"/>
              <a:gd name="connsiteX2" fmla="*/ 1536700 w 1536700"/>
              <a:gd name="connsiteY2" fmla="*/ 1541462 h 1541462"/>
              <a:gd name="connsiteX3" fmla="*/ 768350 w 1536700"/>
              <a:gd name="connsiteY3" fmla="*/ 1541462 h 1541462"/>
              <a:gd name="connsiteX4" fmla="*/ 0 w 1536700"/>
              <a:gd name="connsiteY4" fmla="*/ 773112 h 1541462"/>
              <a:gd name="connsiteX5" fmla="*/ 0 w 1536700"/>
              <a:gd name="connsiteY5" fmla="*/ 768350 h 1541462"/>
              <a:gd name="connsiteX6" fmla="*/ 768350 w 1536700"/>
              <a:gd name="connsiteY6" fmla="*/ 0 h 154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700" h="1541462">
                <a:moveTo>
                  <a:pt x="768350" y="0"/>
                </a:moveTo>
                <a:lnTo>
                  <a:pt x="1536700" y="0"/>
                </a:lnTo>
                <a:lnTo>
                  <a:pt x="1536700" y="1541462"/>
                </a:lnTo>
                <a:lnTo>
                  <a:pt x="768350" y="1541462"/>
                </a:lnTo>
                <a:cubicBezTo>
                  <a:pt x="344002" y="1541462"/>
                  <a:pt x="0" y="1197460"/>
                  <a:pt x="0" y="773112"/>
                </a:cubicBezTo>
                <a:lnTo>
                  <a:pt x="0" y="768350"/>
                </a:lnTo>
                <a:cubicBezTo>
                  <a:pt x="0" y="344002"/>
                  <a:pt x="344002" y="0"/>
                  <a:pt x="768350"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16" name="Espace réservé pour une image  15">
            <a:extLst>
              <a:ext uri="{FF2B5EF4-FFF2-40B4-BE49-F238E27FC236}">
                <a16:creationId xmlns:a16="http://schemas.microsoft.com/office/drawing/2014/main" id="{5874757E-7871-4423-BF9E-F5AB00E03ED4}"/>
              </a:ext>
            </a:extLst>
          </p:cNvPr>
          <p:cNvSpPr>
            <a:spLocks noGrp="1"/>
          </p:cNvSpPr>
          <p:nvPr>
            <p:ph type="pic" sz="quarter" idx="11" hasCustomPrompt="1"/>
          </p:nvPr>
        </p:nvSpPr>
        <p:spPr>
          <a:xfrm>
            <a:off x="939801" y="520700"/>
            <a:ext cx="4729164" cy="4775200"/>
          </a:xfrm>
          <a:custGeom>
            <a:avLst/>
            <a:gdLst>
              <a:gd name="connsiteX0" fmla="*/ 0 w 4729164"/>
              <a:gd name="connsiteY0" fmla="*/ 0 h 4775200"/>
              <a:gd name="connsiteX1" fmla="*/ 4729163 w 4729164"/>
              <a:gd name="connsiteY1" fmla="*/ 0 h 4775200"/>
              <a:gd name="connsiteX2" fmla="*/ 4729164 w 4729164"/>
              <a:gd name="connsiteY2" fmla="*/ 2410618 h 4775200"/>
              <a:gd name="connsiteX3" fmla="*/ 2364582 w 4729164"/>
              <a:gd name="connsiteY3" fmla="*/ 4775200 h 4775200"/>
              <a:gd name="connsiteX4" fmla="*/ 0 w 4729164"/>
              <a:gd name="connsiteY4" fmla="*/ 4775200 h 477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9164" h="4775200">
                <a:moveTo>
                  <a:pt x="0" y="0"/>
                </a:moveTo>
                <a:lnTo>
                  <a:pt x="4729163" y="0"/>
                </a:lnTo>
                <a:cubicBezTo>
                  <a:pt x="4729163" y="803539"/>
                  <a:pt x="4729164" y="1607079"/>
                  <a:pt x="4729164" y="2410618"/>
                </a:cubicBezTo>
                <a:cubicBezTo>
                  <a:pt x="4729164" y="3716541"/>
                  <a:pt x="3670505" y="4775200"/>
                  <a:pt x="2364582" y="4775200"/>
                </a:cubicBezTo>
                <a:lnTo>
                  <a:pt x="0" y="4775200"/>
                </a:lnTo>
                <a:close/>
              </a:path>
            </a:pathLst>
          </a:custGeom>
          <a:noFill/>
        </p:spPr>
        <p:txBody>
          <a:bodyPr wrap="square" anchor="ctr">
            <a:noAutofit/>
          </a:bodyPr>
          <a:lstStyle>
            <a:lvl1pPr algn="ctr">
              <a:defRPr sz="1400">
                <a:solidFill>
                  <a:schemeClr val="bg1"/>
                </a:solidFill>
              </a:defRPr>
            </a:lvl1pPr>
          </a:lstStyle>
          <a:p>
            <a:r>
              <a:rPr lang="fr-FR" dirty="0"/>
              <a:t>Image</a:t>
            </a:r>
          </a:p>
        </p:txBody>
      </p:sp>
      <p:sp>
        <p:nvSpPr>
          <p:cNvPr id="14" name="Titre 13">
            <a:extLst>
              <a:ext uri="{FF2B5EF4-FFF2-40B4-BE49-F238E27FC236}">
                <a16:creationId xmlns:a16="http://schemas.microsoft.com/office/drawing/2014/main" id="{1DC55EE9-B1FB-47AB-833D-E0EB8497B537}"/>
              </a:ext>
            </a:extLst>
          </p:cNvPr>
          <p:cNvSpPr>
            <a:spLocks noGrp="1"/>
          </p:cNvSpPr>
          <p:nvPr>
            <p:ph type="title" hasCustomPrompt="1"/>
          </p:nvPr>
        </p:nvSpPr>
        <p:spPr>
          <a:xfrm>
            <a:off x="8102276" y="2523655"/>
            <a:ext cx="3150000" cy="1161280"/>
          </a:xfrm>
        </p:spPr>
        <p:txBody>
          <a:bodyPr anchor="t"/>
          <a:lstStyle>
            <a:lvl1pPr>
              <a:lnSpc>
                <a:spcPct val="82000"/>
              </a:lnSpc>
              <a:defRPr lang="fr-FR" sz="4600" b="0" kern="1200" cap="all" spc="-50" dirty="0" smtClean="0">
                <a:solidFill>
                  <a:schemeClr val="bg1"/>
                </a:solidFill>
                <a:latin typeface="Roboto Mono" panose="02000009000000000000" pitchFamily="49" charset="0"/>
                <a:ea typeface="Roboto Mono" panose="020B0604020202020204" charset="0"/>
                <a:cs typeface="+mn-cs"/>
              </a:defRPr>
            </a:lvl1pPr>
          </a:lstStyle>
          <a:p>
            <a:r>
              <a:rPr lang="fr-FR" dirty="0"/>
              <a:t>Titre chapitre</a:t>
            </a:r>
          </a:p>
        </p:txBody>
      </p:sp>
      <p:sp>
        <p:nvSpPr>
          <p:cNvPr id="12" name="Espace réservé du texte 11">
            <a:extLst>
              <a:ext uri="{FF2B5EF4-FFF2-40B4-BE49-F238E27FC236}">
                <a16:creationId xmlns:a16="http://schemas.microsoft.com/office/drawing/2014/main" id="{2A2AAA1F-250C-450E-BF7A-E6964E568CD4}"/>
              </a:ext>
            </a:extLst>
          </p:cNvPr>
          <p:cNvSpPr>
            <a:spLocks noGrp="1"/>
          </p:cNvSpPr>
          <p:nvPr>
            <p:ph type="body" sz="quarter" idx="12" hasCustomPrompt="1"/>
          </p:nvPr>
        </p:nvSpPr>
        <p:spPr>
          <a:xfrm>
            <a:off x="6017358" y="2625125"/>
            <a:ext cx="1548475" cy="921791"/>
          </a:xfrm>
        </p:spPr>
        <p:txBody>
          <a:bodyPr wrap="square" anchor="t">
            <a:spAutoFit/>
          </a:bodyPr>
          <a:lstStyle>
            <a:lvl1pPr marL="0" indent="0">
              <a:lnSpc>
                <a:spcPct val="70000"/>
              </a:lnSpc>
              <a:spcBef>
                <a:spcPts val="0"/>
              </a:spcBef>
              <a:spcAft>
                <a:spcPts val="0"/>
              </a:spcAft>
              <a:buFont typeface="Roboto" panose="020B0604020202020204" pitchFamily="34" charset="0"/>
              <a:buNone/>
              <a:defRPr sz="8200" b="0">
                <a:solidFill>
                  <a:schemeClr val="bg1"/>
                </a:solidFill>
                <a:latin typeface="+mj-lt"/>
              </a:defRPr>
            </a:lvl1pPr>
            <a:lvl2pPr marL="0" indent="0">
              <a:lnSpc>
                <a:spcPct val="70000"/>
              </a:lnSpc>
              <a:spcBef>
                <a:spcPts val="0"/>
              </a:spcBef>
              <a:spcAft>
                <a:spcPts val="0"/>
              </a:spcAft>
              <a:buFont typeface="Roboto" panose="020B0604020202020204" pitchFamily="34" charset="0"/>
              <a:buNone/>
              <a:defRPr sz="8200" spc="0">
                <a:solidFill>
                  <a:schemeClr val="bg1"/>
                </a:solidFill>
                <a:latin typeface="+mj-lt"/>
              </a:defRPr>
            </a:lvl2pPr>
            <a:lvl3pPr marL="0" indent="0">
              <a:lnSpc>
                <a:spcPct val="70000"/>
              </a:lnSpc>
              <a:spcBef>
                <a:spcPts val="0"/>
              </a:spcBef>
              <a:spcAft>
                <a:spcPts val="0"/>
              </a:spcAft>
              <a:buFont typeface="Roboto" panose="020B0604020202020204" pitchFamily="34" charset="0"/>
              <a:buNone/>
              <a:defRPr sz="8200" spc="0">
                <a:solidFill>
                  <a:schemeClr val="bg1"/>
                </a:solidFill>
                <a:latin typeface="+mj-lt"/>
              </a:defRPr>
            </a:lvl3pPr>
            <a:lvl4pPr marL="0" indent="0">
              <a:lnSpc>
                <a:spcPct val="70000"/>
              </a:lnSpc>
              <a:spcBef>
                <a:spcPts val="0"/>
              </a:spcBef>
              <a:spcAft>
                <a:spcPts val="0"/>
              </a:spcAft>
              <a:buNone/>
              <a:defRPr sz="8200" spc="0">
                <a:solidFill>
                  <a:schemeClr val="bg1"/>
                </a:solidFill>
                <a:latin typeface="+mj-lt"/>
              </a:defRPr>
            </a:lvl4pPr>
            <a:lvl5pPr marL="0" indent="0">
              <a:lnSpc>
                <a:spcPct val="70000"/>
              </a:lnSpc>
              <a:spcBef>
                <a:spcPts val="0"/>
              </a:spcBef>
              <a:spcAft>
                <a:spcPts val="0"/>
              </a:spcAft>
              <a:buNone/>
              <a:defRPr sz="8200">
                <a:solidFill>
                  <a:schemeClr val="bg1"/>
                </a:solidFill>
                <a:latin typeface="+mj-lt"/>
              </a:defRPr>
            </a:lvl5pPr>
            <a:lvl6pPr marL="0" indent="0">
              <a:lnSpc>
                <a:spcPct val="70000"/>
              </a:lnSpc>
              <a:spcBef>
                <a:spcPts val="0"/>
              </a:spcBef>
              <a:spcAft>
                <a:spcPts val="0"/>
              </a:spcAft>
              <a:buFont typeface="Roboto" panose="020B0604020202020204" pitchFamily="34" charset="0"/>
              <a:buNone/>
              <a:defRPr sz="8200">
                <a:solidFill>
                  <a:schemeClr val="bg1"/>
                </a:solidFill>
                <a:latin typeface="+mj-lt"/>
              </a:defRPr>
            </a:lvl6pPr>
            <a:lvl7pPr marL="0" indent="0">
              <a:lnSpc>
                <a:spcPct val="70000"/>
              </a:lnSpc>
              <a:spcBef>
                <a:spcPts val="0"/>
              </a:spcBef>
              <a:spcAft>
                <a:spcPts val="0"/>
              </a:spcAft>
              <a:buFont typeface="Roboto" panose="020B0604020202020204" pitchFamily="34" charset="0"/>
              <a:buNone/>
              <a:defRPr sz="8200">
                <a:solidFill>
                  <a:schemeClr val="bg1"/>
                </a:solidFill>
                <a:latin typeface="+mj-lt"/>
              </a:defRPr>
            </a:lvl7pPr>
            <a:lvl8pPr marL="0" indent="0">
              <a:lnSpc>
                <a:spcPct val="70000"/>
              </a:lnSpc>
              <a:spcBef>
                <a:spcPts val="0"/>
              </a:spcBef>
              <a:spcAft>
                <a:spcPts val="0"/>
              </a:spcAft>
              <a:buFont typeface="Roboto" panose="020B0604020202020204" pitchFamily="34" charset="0"/>
              <a:buNone/>
              <a:defRPr sz="8200">
                <a:solidFill>
                  <a:schemeClr val="bg1"/>
                </a:solidFill>
                <a:latin typeface="+mj-lt"/>
              </a:defRPr>
            </a:lvl8pPr>
            <a:lvl9pPr marL="0" indent="0">
              <a:lnSpc>
                <a:spcPct val="70000"/>
              </a:lnSpc>
              <a:spcBef>
                <a:spcPts val="0"/>
              </a:spcBef>
              <a:spcAft>
                <a:spcPts val="0"/>
              </a:spcAft>
              <a:buFont typeface="Roboto" panose="020B0604020202020204" pitchFamily="34" charset="0"/>
              <a:buNone/>
              <a:defRPr sz="8200">
                <a:solidFill>
                  <a:schemeClr val="bg1"/>
                </a:solidFill>
                <a:latin typeface="Roboto Mono" panose="02000009000000000000" pitchFamily="49" charset="0"/>
              </a:defRPr>
            </a:lvl9pPr>
          </a:lstStyle>
          <a:p>
            <a:pPr lvl="8"/>
            <a:r>
              <a:rPr lang="fr-FR" dirty="0"/>
              <a:t>00</a:t>
            </a:r>
          </a:p>
        </p:txBody>
      </p:sp>
      <p:sp>
        <p:nvSpPr>
          <p:cNvPr id="4" name="Espace réservé du numéro de diapositive 3">
            <a:extLst>
              <a:ext uri="{FF2B5EF4-FFF2-40B4-BE49-F238E27FC236}">
                <a16:creationId xmlns:a16="http://schemas.microsoft.com/office/drawing/2014/main" id="{09FBB965-3988-47E2-AD05-87A9DDE44890}"/>
              </a:ext>
            </a:extLst>
          </p:cNvPr>
          <p:cNvSpPr>
            <a:spLocks noGrp="1"/>
          </p:cNvSpPr>
          <p:nvPr>
            <p:ph type="sldNum" sz="quarter" idx="10"/>
          </p:nvPr>
        </p:nvSpPr>
        <p:spPr/>
        <p:txBody>
          <a:bodyPr/>
          <a:lstStyle>
            <a:lvl1pPr>
              <a:defRPr>
                <a:solidFill>
                  <a:schemeClr val="bg1"/>
                </a:solidFill>
              </a:defRPr>
            </a:lvl1pPr>
          </a:lstStyle>
          <a:p>
            <a:r>
              <a:rPr lang="fr-FR" dirty="0"/>
              <a:t>page </a:t>
            </a:r>
            <a:fld id="{D4393D1B-37AB-4561-B448-10CBADDAE970}" type="slidenum">
              <a:rPr smtClean="0"/>
              <a:pPr/>
              <a:t>‹N°›</a:t>
            </a:fld>
            <a:endParaRPr dirty="0"/>
          </a:p>
        </p:txBody>
      </p:sp>
      <p:sp>
        <p:nvSpPr>
          <p:cNvPr id="6" name="Forme libre : forme 5">
            <a:extLst>
              <a:ext uri="{FF2B5EF4-FFF2-40B4-BE49-F238E27FC236}">
                <a16:creationId xmlns:a16="http://schemas.microsoft.com/office/drawing/2014/main" id="{CFEECB6E-87C8-4D6A-BFC2-75836CF33CFE}"/>
              </a:ext>
            </a:extLst>
          </p:cNvPr>
          <p:cNvSpPr/>
          <p:nvPr userDrawn="1"/>
        </p:nvSpPr>
        <p:spPr>
          <a:xfrm>
            <a:off x="10924352" y="6401895"/>
            <a:ext cx="795961" cy="251317"/>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bg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7" name="Forme libre : forme 6">
            <a:extLst>
              <a:ext uri="{FF2B5EF4-FFF2-40B4-BE49-F238E27FC236}">
                <a16:creationId xmlns:a16="http://schemas.microsoft.com/office/drawing/2014/main" id="{65FA87D4-B193-44AE-BB99-12580290CA63}"/>
              </a:ext>
            </a:extLst>
          </p:cNvPr>
          <p:cNvSpPr/>
          <p:nvPr userDrawn="1"/>
        </p:nvSpPr>
        <p:spPr>
          <a:xfrm>
            <a:off x="515587" y="6492444"/>
            <a:ext cx="754413" cy="86278"/>
          </a:xfrm>
          <a:custGeom>
            <a:avLst/>
            <a:gdLst>
              <a:gd name="connsiteX0" fmla="*/ 844295 w 1127766"/>
              <a:gd name="connsiteY0" fmla="*/ 79533 h 128977"/>
              <a:gd name="connsiteX1" fmla="*/ 854964 w 1127766"/>
              <a:gd name="connsiteY1" fmla="*/ 79533 h 128977"/>
              <a:gd name="connsiteX2" fmla="*/ 858964 w 1127766"/>
              <a:gd name="connsiteY2" fmla="*/ 82105 h 128977"/>
              <a:gd name="connsiteX3" fmla="*/ 861440 w 1127766"/>
              <a:gd name="connsiteY3" fmla="*/ 85915 h 128977"/>
              <a:gd name="connsiteX4" fmla="*/ 862393 w 1127766"/>
              <a:gd name="connsiteY4" fmla="*/ 90678 h 128977"/>
              <a:gd name="connsiteX5" fmla="*/ 861440 w 1127766"/>
              <a:gd name="connsiteY5" fmla="*/ 95345 h 128977"/>
              <a:gd name="connsiteX6" fmla="*/ 858964 w 1127766"/>
              <a:gd name="connsiteY6" fmla="*/ 99155 h 128977"/>
              <a:gd name="connsiteX7" fmla="*/ 854964 w 1127766"/>
              <a:gd name="connsiteY7" fmla="*/ 101726 h 128977"/>
              <a:gd name="connsiteX8" fmla="*/ 844295 w 1127766"/>
              <a:gd name="connsiteY8" fmla="*/ 101726 h 128977"/>
              <a:gd name="connsiteX9" fmla="*/ 840295 w 1127766"/>
              <a:gd name="connsiteY9" fmla="*/ 99155 h 128977"/>
              <a:gd name="connsiteX10" fmla="*/ 837723 w 1127766"/>
              <a:gd name="connsiteY10" fmla="*/ 95345 h 128977"/>
              <a:gd name="connsiteX11" fmla="*/ 836866 w 1127766"/>
              <a:gd name="connsiteY11" fmla="*/ 90678 h 128977"/>
              <a:gd name="connsiteX12" fmla="*/ 837723 w 1127766"/>
              <a:gd name="connsiteY12" fmla="*/ 85915 h 128977"/>
              <a:gd name="connsiteX13" fmla="*/ 840295 w 1127766"/>
              <a:gd name="connsiteY13" fmla="*/ 82105 h 128977"/>
              <a:gd name="connsiteX14" fmla="*/ 844295 w 1127766"/>
              <a:gd name="connsiteY14" fmla="*/ 79533 h 128977"/>
              <a:gd name="connsiteX15" fmla="*/ 282035 w 1127766"/>
              <a:gd name="connsiteY15" fmla="*/ 78581 h 128977"/>
              <a:gd name="connsiteX16" fmla="*/ 287368 w 1127766"/>
              <a:gd name="connsiteY16" fmla="*/ 79533 h 128977"/>
              <a:gd name="connsiteX17" fmla="*/ 291369 w 1127766"/>
              <a:gd name="connsiteY17" fmla="*/ 82105 h 128977"/>
              <a:gd name="connsiteX18" fmla="*/ 293845 w 1127766"/>
              <a:gd name="connsiteY18" fmla="*/ 85915 h 128977"/>
              <a:gd name="connsiteX19" fmla="*/ 294703 w 1127766"/>
              <a:gd name="connsiteY19" fmla="*/ 90678 h 128977"/>
              <a:gd name="connsiteX20" fmla="*/ 293845 w 1127766"/>
              <a:gd name="connsiteY20" fmla="*/ 95345 h 128977"/>
              <a:gd name="connsiteX21" fmla="*/ 291369 w 1127766"/>
              <a:gd name="connsiteY21" fmla="*/ 99155 h 128977"/>
              <a:gd name="connsiteX22" fmla="*/ 287368 w 1127766"/>
              <a:gd name="connsiteY22" fmla="*/ 101726 h 128977"/>
              <a:gd name="connsiteX23" fmla="*/ 282035 w 1127766"/>
              <a:gd name="connsiteY23" fmla="*/ 102679 h 128977"/>
              <a:gd name="connsiteX24" fmla="*/ 276700 w 1127766"/>
              <a:gd name="connsiteY24" fmla="*/ 101726 h 128977"/>
              <a:gd name="connsiteX25" fmla="*/ 272700 w 1127766"/>
              <a:gd name="connsiteY25" fmla="*/ 99155 h 128977"/>
              <a:gd name="connsiteX26" fmla="*/ 270128 w 1127766"/>
              <a:gd name="connsiteY26" fmla="*/ 95345 h 128977"/>
              <a:gd name="connsiteX27" fmla="*/ 269271 w 1127766"/>
              <a:gd name="connsiteY27" fmla="*/ 90678 h 128977"/>
              <a:gd name="connsiteX28" fmla="*/ 270128 w 1127766"/>
              <a:gd name="connsiteY28" fmla="*/ 85915 h 128977"/>
              <a:gd name="connsiteX29" fmla="*/ 272700 w 1127766"/>
              <a:gd name="connsiteY29" fmla="*/ 82105 h 128977"/>
              <a:gd name="connsiteX30" fmla="*/ 276700 w 1127766"/>
              <a:gd name="connsiteY30" fmla="*/ 79533 h 128977"/>
              <a:gd name="connsiteX31" fmla="*/ 282035 w 1127766"/>
              <a:gd name="connsiteY31" fmla="*/ 78581 h 128977"/>
              <a:gd name="connsiteX32" fmla="*/ 364331 w 1127766"/>
              <a:gd name="connsiteY32" fmla="*/ 68675 h 128977"/>
              <a:gd name="connsiteX33" fmla="*/ 356996 w 1127766"/>
              <a:gd name="connsiteY33" fmla="*/ 69438 h 128977"/>
              <a:gd name="connsiteX34" fmla="*/ 352043 w 1127766"/>
              <a:gd name="connsiteY34" fmla="*/ 71819 h 128977"/>
              <a:gd name="connsiteX35" fmla="*/ 349186 w 1127766"/>
              <a:gd name="connsiteY35" fmla="*/ 75343 h 128977"/>
              <a:gd name="connsiteX36" fmla="*/ 348233 w 1127766"/>
              <a:gd name="connsiteY36" fmla="*/ 79915 h 128977"/>
              <a:gd name="connsiteX37" fmla="*/ 350900 w 1127766"/>
              <a:gd name="connsiteY37" fmla="*/ 86011 h 128977"/>
              <a:gd name="connsiteX38" fmla="*/ 358901 w 1127766"/>
              <a:gd name="connsiteY38" fmla="*/ 88488 h 128977"/>
              <a:gd name="connsiteX39" fmla="*/ 364140 w 1127766"/>
              <a:gd name="connsiteY39" fmla="*/ 87821 h 128977"/>
              <a:gd name="connsiteX40" fmla="*/ 368426 w 1127766"/>
              <a:gd name="connsiteY40" fmla="*/ 86107 h 128977"/>
              <a:gd name="connsiteX41" fmla="*/ 371665 w 1127766"/>
              <a:gd name="connsiteY41" fmla="*/ 83630 h 128977"/>
              <a:gd name="connsiteX42" fmla="*/ 373856 w 1127766"/>
              <a:gd name="connsiteY42" fmla="*/ 80963 h 128977"/>
              <a:gd name="connsiteX43" fmla="*/ 373856 w 1127766"/>
              <a:gd name="connsiteY43" fmla="*/ 68675 h 128977"/>
              <a:gd name="connsiteX44" fmla="*/ 761047 w 1127766"/>
              <a:gd name="connsiteY44" fmla="*/ 45148 h 128977"/>
              <a:gd name="connsiteX45" fmla="*/ 756285 w 1127766"/>
              <a:gd name="connsiteY45" fmla="*/ 49815 h 128977"/>
              <a:gd name="connsiteX46" fmla="*/ 753522 w 1127766"/>
              <a:gd name="connsiteY46" fmla="*/ 56673 h 128977"/>
              <a:gd name="connsiteX47" fmla="*/ 752760 w 1127766"/>
              <a:gd name="connsiteY47" fmla="*/ 64960 h 128977"/>
              <a:gd name="connsiteX48" fmla="*/ 752760 w 1127766"/>
              <a:gd name="connsiteY48" fmla="*/ 66389 h 128977"/>
              <a:gd name="connsiteX49" fmla="*/ 753522 w 1127766"/>
              <a:gd name="connsiteY49" fmla="*/ 74771 h 128977"/>
              <a:gd name="connsiteX50" fmla="*/ 756285 w 1127766"/>
              <a:gd name="connsiteY50" fmla="*/ 81629 h 128977"/>
              <a:gd name="connsiteX51" fmla="*/ 768191 w 1127766"/>
              <a:gd name="connsiteY51" fmla="*/ 88011 h 128977"/>
              <a:gd name="connsiteX52" fmla="*/ 779811 w 1127766"/>
              <a:gd name="connsiteY52" fmla="*/ 81629 h 128977"/>
              <a:gd name="connsiteX53" fmla="*/ 782478 w 1127766"/>
              <a:gd name="connsiteY53" fmla="*/ 74771 h 128977"/>
              <a:gd name="connsiteX54" fmla="*/ 783336 w 1127766"/>
              <a:gd name="connsiteY54" fmla="*/ 66389 h 128977"/>
              <a:gd name="connsiteX55" fmla="*/ 783336 w 1127766"/>
              <a:gd name="connsiteY55" fmla="*/ 64960 h 128977"/>
              <a:gd name="connsiteX56" fmla="*/ 782478 w 1127766"/>
              <a:gd name="connsiteY56" fmla="*/ 56673 h 128977"/>
              <a:gd name="connsiteX57" fmla="*/ 779811 w 1127766"/>
              <a:gd name="connsiteY57" fmla="*/ 49815 h 128977"/>
              <a:gd name="connsiteX58" fmla="*/ 775049 w 1127766"/>
              <a:gd name="connsiteY58" fmla="*/ 45148 h 128977"/>
              <a:gd name="connsiteX59" fmla="*/ 761047 w 1127766"/>
              <a:gd name="connsiteY59" fmla="*/ 45148 h 128977"/>
              <a:gd name="connsiteX60" fmla="*/ 525780 w 1127766"/>
              <a:gd name="connsiteY60" fmla="*/ 43529 h 128977"/>
              <a:gd name="connsiteX61" fmla="*/ 519017 w 1127766"/>
              <a:gd name="connsiteY61" fmla="*/ 45244 h 128977"/>
              <a:gd name="connsiteX62" fmla="*/ 514254 w 1127766"/>
              <a:gd name="connsiteY62" fmla="*/ 49816 h 128977"/>
              <a:gd name="connsiteX63" fmla="*/ 511492 w 1127766"/>
              <a:gd name="connsiteY63" fmla="*/ 56674 h 128977"/>
              <a:gd name="connsiteX64" fmla="*/ 510540 w 1127766"/>
              <a:gd name="connsiteY64" fmla="*/ 65056 h 128977"/>
              <a:gd name="connsiteX65" fmla="*/ 510540 w 1127766"/>
              <a:gd name="connsiteY65" fmla="*/ 66485 h 128977"/>
              <a:gd name="connsiteX66" fmla="*/ 511492 w 1127766"/>
              <a:gd name="connsiteY66" fmla="*/ 74867 h 128977"/>
              <a:gd name="connsiteX67" fmla="*/ 514159 w 1127766"/>
              <a:gd name="connsiteY67" fmla="*/ 81534 h 128977"/>
              <a:gd name="connsiteX68" fmla="*/ 518922 w 1127766"/>
              <a:gd name="connsiteY68" fmla="*/ 86107 h 128977"/>
              <a:gd name="connsiteX69" fmla="*/ 525589 w 1127766"/>
              <a:gd name="connsiteY69" fmla="*/ 87725 h 128977"/>
              <a:gd name="connsiteX70" fmla="*/ 533590 w 1127766"/>
              <a:gd name="connsiteY70" fmla="*/ 85916 h 128977"/>
              <a:gd name="connsiteX71" fmla="*/ 538543 w 1127766"/>
              <a:gd name="connsiteY71" fmla="*/ 80772 h 128977"/>
              <a:gd name="connsiteX72" fmla="*/ 538543 w 1127766"/>
              <a:gd name="connsiteY72" fmla="*/ 50482 h 128977"/>
              <a:gd name="connsiteX73" fmla="*/ 533590 w 1127766"/>
              <a:gd name="connsiteY73" fmla="*/ 45339 h 128977"/>
              <a:gd name="connsiteX74" fmla="*/ 525780 w 1127766"/>
              <a:gd name="connsiteY74" fmla="*/ 43529 h 128977"/>
              <a:gd name="connsiteX75" fmla="*/ 1011650 w 1127766"/>
              <a:gd name="connsiteY75" fmla="*/ 43433 h 128977"/>
              <a:gd name="connsiteX76" fmla="*/ 1004697 w 1127766"/>
              <a:gd name="connsiteY76" fmla="*/ 45148 h 128977"/>
              <a:gd name="connsiteX77" fmla="*/ 999934 w 1127766"/>
              <a:gd name="connsiteY77" fmla="*/ 49815 h 128977"/>
              <a:gd name="connsiteX78" fmla="*/ 997172 w 1127766"/>
              <a:gd name="connsiteY78" fmla="*/ 56673 h 128977"/>
              <a:gd name="connsiteX79" fmla="*/ 996315 w 1127766"/>
              <a:gd name="connsiteY79" fmla="*/ 64960 h 128977"/>
              <a:gd name="connsiteX80" fmla="*/ 996315 w 1127766"/>
              <a:gd name="connsiteY80" fmla="*/ 66389 h 128977"/>
              <a:gd name="connsiteX81" fmla="*/ 997172 w 1127766"/>
              <a:gd name="connsiteY81" fmla="*/ 74771 h 128977"/>
              <a:gd name="connsiteX82" fmla="*/ 999934 w 1127766"/>
              <a:gd name="connsiteY82" fmla="*/ 81629 h 128977"/>
              <a:gd name="connsiteX83" fmla="*/ 1004697 w 1127766"/>
              <a:gd name="connsiteY83" fmla="*/ 86296 h 128977"/>
              <a:gd name="connsiteX84" fmla="*/ 1011745 w 1127766"/>
              <a:gd name="connsiteY84" fmla="*/ 88011 h 128977"/>
              <a:gd name="connsiteX85" fmla="*/ 1023461 w 1127766"/>
              <a:gd name="connsiteY85" fmla="*/ 81629 h 128977"/>
              <a:gd name="connsiteX86" fmla="*/ 1026128 w 1127766"/>
              <a:gd name="connsiteY86" fmla="*/ 74771 h 128977"/>
              <a:gd name="connsiteX87" fmla="*/ 1026985 w 1127766"/>
              <a:gd name="connsiteY87" fmla="*/ 66389 h 128977"/>
              <a:gd name="connsiteX88" fmla="*/ 1026985 w 1127766"/>
              <a:gd name="connsiteY88" fmla="*/ 64960 h 128977"/>
              <a:gd name="connsiteX89" fmla="*/ 1026128 w 1127766"/>
              <a:gd name="connsiteY89" fmla="*/ 56673 h 128977"/>
              <a:gd name="connsiteX90" fmla="*/ 1023461 w 1127766"/>
              <a:gd name="connsiteY90" fmla="*/ 49815 h 128977"/>
              <a:gd name="connsiteX91" fmla="*/ 1018699 w 1127766"/>
              <a:gd name="connsiteY91" fmla="*/ 45148 h 128977"/>
              <a:gd name="connsiteX92" fmla="*/ 1011650 w 1127766"/>
              <a:gd name="connsiteY92" fmla="*/ 43433 h 128977"/>
              <a:gd name="connsiteX93" fmla="*/ 607504 w 1127766"/>
              <a:gd name="connsiteY93" fmla="*/ 43433 h 128977"/>
              <a:gd name="connsiteX94" fmla="*/ 601884 w 1127766"/>
              <a:gd name="connsiteY94" fmla="*/ 44576 h 128977"/>
              <a:gd name="connsiteX95" fmla="*/ 597312 w 1127766"/>
              <a:gd name="connsiteY95" fmla="*/ 47720 h 128977"/>
              <a:gd name="connsiteX96" fmla="*/ 594073 w 1127766"/>
              <a:gd name="connsiteY96" fmla="*/ 52578 h 128977"/>
              <a:gd name="connsiteX97" fmla="*/ 592073 w 1127766"/>
              <a:gd name="connsiteY97" fmla="*/ 58864 h 128977"/>
              <a:gd name="connsiteX98" fmla="*/ 622172 w 1127766"/>
              <a:gd name="connsiteY98" fmla="*/ 58864 h 128977"/>
              <a:gd name="connsiteX99" fmla="*/ 622172 w 1127766"/>
              <a:gd name="connsiteY99" fmla="*/ 57436 h 128977"/>
              <a:gd name="connsiteX100" fmla="*/ 621029 w 1127766"/>
              <a:gd name="connsiteY100" fmla="*/ 52006 h 128977"/>
              <a:gd name="connsiteX101" fmla="*/ 618267 w 1127766"/>
              <a:gd name="connsiteY101" fmla="*/ 47530 h 128977"/>
              <a:gd name="connsiteX102" fmla="*/ 613695 w 1127766"/>
              <a:gd name="connsiteY102" fmla="*/ 44576 h 128977"/>
              <a:gd name="connsiteX103" fmla="*/ 607504 w 1127766"/>
              <a:gd name="connsiteY103" fmla="*/ 43433 h 128977"/>
              <a:gd name="connsiteX104" fmla="*/ 997363 w 1127766"/>
              <a:gd name="connsiteY104" fmla="*/ 31338 h 128977"/>
              <a:gd name="connsiteX105" fmla="*/ 1025938 w 1127766"/>
              <a:gd name="connsiteY105" fmla="*/ 31338 h 128977"/>
              <a:gd name="connsiteX106" fmla="*/ 1036606 w 1127766"/>
              <a:gd name="connsiteY106" fmla="*/ 39052 h 128977"/>
              <a:gd name="connsiteX107" fmla="*/ 1043083 w 1127766"/>
              <a:gd name="connsiteY107" fmla="*/ 50577 h 128977"/>
              <a:gd name="connsiteX108" fmla="*/ 1045369 w 1127766"/>
              <a:gd name="connsiteY108" fmla="*/ 64960 h 128977"/>
              <a:gd name="connsiteX109" fmla="*/ 1045369 w 1127766"/>
              <a:gd name="connsiteY109" fmla="*/ 66389 h 128977"/>
              <a:gd name="connsiteX110" fmla="*/ 1043083 w 1127766"/>
              <a:gd name="connsiteY110" fmla="*/ 80867 h 128977"/>
              <a:gd name="connsiteX111" fmla="*/ 1036606 w 1127766"/>
              <a:gd name="connsiteY111" fmla="*/ 92392 h 128977"/>
              <a:gd name="connsiteX112" fmla="*/ 1026033 w 1127766"/>
              <a:gd name="connsiteY112" fmla="*/ 99917 h 128977"/>
              <a:gd name="connsiteX113" fmla="*/ 997458 w 1127766"/>
              <a:gd name="connsiteY113" fmla="*/ 99917 h 128977"/>
              <a:gd name="connsiteX114" fmla="*/ 986790 w 1127766"/>
              <a:gd name="connsiteY114" fmla="*/ 92392 h 128977"/>
              <a:gd name="connsiteX115" fmla="*/ 980218 w 1127766"/>
              <a:gd name="connsiteY115" fmla="*/ 80867 h 128977"/>
              <a:gd name="connsiteX116" fmla="*/ 978027 w 1127766"/>
              <a:gd name="connsiteY116" fmla="*/ 66389 h 128977"/>
              <a:gd name="connsiteX117" fmla="*/ 978027 w 1127766"/>
              <a:gd name="connsiteY117" fmla="*/ 64960 h 128977"/>
              <a:gd name="connsiteX118" fmla="*/ 980218 w 1127766"/>
              <a:gd name="connsiteY118" fmla="*/ 50577 h 128977"/>
              <a:gd name="connsiteX119" fmla="*/ 986790 w 1127766"/>
              <a:gd name="connsiteY119" fmla="*/ 39052 h 128977"/>
              <a:gd name="connsiteX120" fmla="*/ 997363 w 1127766"/>
              <a:gd name="connsiteY120" fmla="*/ 31338 h 128977"/>
              <a:gd name="connsiteX121" fmla="*/ 593883 w 1127766"/>
              <a:gd name="connsiteY121" fmla="*/ 31338 h 128977"/>
              <a:gd name="connsiteX122" fmla="*/ 621410 w 1127766"/>
              <a:gd name="connsiteY122" fmla="*/ 31338 h 128977"/>
              <a:gd name="connsiteX123" fmla="*/ 631697 w 1127766"/>
              <a:gd name="connsiteY123" fmla="*/ 38481 h 128977"/>
              <a:gd name="connsiteX124" fmla="*/ 637984 w 1127766"/>
              <a:gd name="connsiteY124" fmla="*/ 49625 h 128977"/>
              <a:gd name="connsiteX125" fmla="*/ 640174 w 1127766"/>
              <a:gd name="connsiteY125" fmla="*/ 64008 h 128977"/>
              <a:gd name="connsiteX126" fmla="*/ 640174 w 1127766"/>
              <a:gd name="connsiteY126" fmla="*/ 71723 h 128977"/>
              <a:gd name="connsiteX127" fmla="*/ 591502 w 1127766"/>
              <a:gd name="connsiteY127" fmla="*/ 71723 h 128977"/>
              <a:gd name="connsiteX128" fmla="*/ 593597 w 1127766"/>
              <a:gd name="connsiteY128" fmla="*/ 78390 h 128977"/>
              <a:gd name="connsiteX129" fmla="*/ 597788 w 1127766"/>
              <a:gd name="connsiteY129" fmla="*/ 83534 h 128977"/>
              <a:gd name="connsiteX130" fmla="*/ 603503 w 1127766"/>
              <a:gd name="connsiteY130" fmla="*/ 86963 h 128977"/>
              <a:gd name="connsiteX131" fmla="*/ 610552 w 1127766"/>
              <a:gd name="connsiteY131" fmla="*/ 88106 h 128977"/>
              <a:gd name="connsiteX132" fmla="*/ 615886 w 1127766"/>
              <a:gd name="connsiteY132" fmla="*/ 88106 h 128977"/>
              <a:gd name="connsiteX133" fmla="*/ 621029 w 1127766"/>
              <a:gd name="connsiteY133" fmla="*/ 86486 h 128977"/>
              <a:gd name="connsiteX134" fmla="*/ 625601 w 1127766"/>
              <a:gd name="connsiteY134" fmla="*/ 84010 h 128977"/>
              <a:gd name="connsiteX135" fmla="*/ 629316 w 1127766"/>
              <a:gd name="connsiteY135" fmla="*/ 80390 h 128977"/>
              <a:gd name="connsiteX136" fmla="*/ 638841 w 1127766"/>
              <a:gd name="connsiteY136" fmla="*/ 89915 h 128977"/>
              <a:gd name="connsiteX137" fmla="*/ 634364 w 1127766"/>
              <a:gd name="connsiteY137" fmla="*/ 94678 h 128977"/>
              <a:gd name="connsiteX138" fmla="*/ 627887 w 1127766"/>
              <a:gd name="connsiteY138" fmla="*/ 98869 h 128977"/>
              <a:gd name="connsiteX139" fmla="*/ 619696 w 1127766"/>
              <a:gd name="connsiteY139" fmla="*/ 101822 h 128977"/>
              <a:gd name="connsiteX140" fmla="*/ 609694 w 1127766"/>
              <a:gd name="connsiteY140" fmla="*/ 102680 h 128977"/>
              <a:gd name="connsiteX141" fmla="*/ 594740 w 1127766"/>
              <a:gd name="connsiteY141" fmla="*/ 99917 h 128977"/>
              <a:gd name="connsiteX142" fmla="*/ 583215 w 1127766"/>
              <a:gd name="connsiteY142" fmla="*/ 92583 h 128977"/>
              <a:gd name="connsiteX143" fmla="*/ 575785 w 1127766"/>
              <a:gd name="connsiteY143" fmla="*/ 81629 h 128977"/>
              <a:gd name="connsiteX144" fmla="*/ 573214 w 1127766"/>
              <a:gd name="connsiteY144" fmla="*/ 68104 h 128977"/>
              <a:gd name="connsiteX145" fmla="*/ 573214 w 1127766"/>
              <a:gd name="connsiteY145" fmla="*/ 65532 h 128977"/>
              <a:gd name="connsiteX146" fmla="*/ 575785 w 1127766"/>
              <a:gd name="connsiteY146" fmla="*/ 50577 h 128977"/>
              <a:gd name="connsiteX147" fmla="*/ 582929 w 1127766"/>
              <a:gd name="connsiteY147" fmla="*/ 38861 h 128977"/>
              <a:gd name="connsiteX148" fmla="*/ 593883 w 1127766"/>
              <a:gd name="connsiteY148" fmla="*/ 31338 h 128977"/>
              <a:gd name="connsiteX149" fmla="*/ 162115 w 1127766"/>
              <a:gd name="connsiteY149" fmla="*/ 29908 h 128977"/>
              <a:gd name="connsiteX150" fmla="*/ 178879 w 1127766"/>
              <a:gd name="connsiteY150" fmla="*/ 29908 h 128977"/>
              <a:gd name="connsiteX151" fmla="*/ 185070 w 1127766"/>
              <a:gd name="connsiteY151" fmla="*/ 79152 h 128977"/>
              <a:gd name="connsiteX152" fmla="*/ 194595 w 1127766"/>
              <a:gd name="connsiteY152" fmla="*/ 29908 h 128977"/>
              <a:gd name="connsiteX153" fmla="*/ 206787 w 1127766"/>
              <a:gd name="connsiteY153" fmla="*/ 29908 h 128977"/>
              <a:gd name="connsiteX154" fmla="*/ 215360 w 1127766"/>
              <a:gd name="connsiteY154" fmla="*/ 78962 h 128977"/>
              <a:gd name="connsiteX155" fmla="*/ 221551 w 1127766"/>
              <a:gd name="connsiteY155" fmla="*/ 29908 h 128977"/>
              <a:gd name="connsiteX156" fmla="*/ 238315 w 1127766"/>
              <a:gd name="connsiteY156" fmla="*/ 29908 h 128977"/>
              <a:gd name="connsiteX157" fmla="*/ 225552 w 1127766"/>
              <a:gd name="connsiteY157" fmla="*/ 101346 h 128977"/>
              <a:gd name="connsiteX158" fmla="*/ 209454 w 1127766"/>
              <a:gd name="connsiteY158" fmla="*/ 101346 h 128977"/>
              <a:gd name="connsiteX159" fmla="*/ 199929 w 1127766"/>
              <a:gd name="connsiteY159" fmla="*/ 55911 h 128977"/>
              <a:gd name="connsiteX160" fmla="*/ 190404 w 1127766"/>
              <a:gd name="connsiteY160" fmla="*/ 101346 h 128977"/>
              <a:gd name="connsiteX161" fmla="*/ 174974 w 1127766"/>
              <a:gd name="connsiteY161" fmla="*/ 101346 h 128977"/>
              <a:gd name="connsiteX162" fmla="*/ 81057 w 1127766"/>
              <a:gd name="connsiteY162" fmla="*/ 29908 h 128977"/>
              <a:gd name="connsiteX163" fmla="*/ 97821 w 1127766"/>
              <a:gd name="connsiteY163" fmla="*/ 29908 h 128977"/>
              <a:gd name="connsiteX164" fmla="*/ 104012 w 1127766"/>
              <a:gd name="connsiteY164" fmla="*/ 79152 h 128977"/>
              <a:gd name="connsiteX165" fmla="*/ 112966 w 1127766"/>
              <a:gd name="connsiteY165" fmla="*/ 29908 h 128977"/>
              <a:gd name="connsiteX166" fmla="*/ 125253 w 1127766"/>
              <a:gd name="connsiteY166" fmla="*/ 29908 h 128977"/>
              <a:gd name="connsiteX167" fmla="*/ 134302 w 1127766"/>
              <a:gd name="connsiteY167" fmla="*/ 78962 h 128977"/>
              <a:gd name="connsiteX168" fmla="*/ 140493 w 1127766"/>
              <a:gd name="connsiteY168" fmla="*/ 29908 h 128977"/>
              <a:gd name="connsiteX169" fmla="*/ 157352 w 1127766"/>
              <a:gd name="connsiteY169" fmla="*/ 29908 h 128977"/>
              <a:gd name="connsiteX170" fmla="*/ 144589 w 1127766"/>
              <a:gd name="connsiteY170" fmla="*/ 101346 h 128977"/>
              <a:gd name="connsiteX171" fmla="*/ 128396 w 1127766"/>
              <a:gd name="connsiteY171" fmla="*/ 101346 h 128977"/>
              <a:gd name="connsiteX172" fmla="*/ 118871 w 1127766"/>
              <a:gd name="connsiteY172" fmla="*/ 55911 h 128977"/>
              <a:gd name="connsiteX173" fmla="*/ 109346 w 1127766"/>
              <a:gd name="connsiteY173" fmla="*/ 101346 h 128977"/>
              <a:gd name="connsiteX174" fmla="*/ 93821 w 1127766"/>
              <a:gd name="connsiteY174" fmla="*/ 101346 h 128977"/>
              <a:gd name="connsiteX175" fmla="*/ 0 w 1127766"/>
              <a:gd name="connsiteY175" fmla="*/ 29908 h 128977"/>
              <a:gd name="connsiteX176" fmla="*/ 16764 w 1127766"/>
              <a:gd name="connsiteY176" fmla="*/ 29908 h 128977"/>
              <a:gd name="connsiteX177" fmla="*/ 22955 w 1127766"/>
              <a:gd name="connsiteY177" fmla="*/ 79152 h 128977"/>
              <a:gd name="connsiteX178" fmla="*/ 31909 w 1127766"/>
              <a:gd name="connsiteY178" fmla="*/ 29908 h 128977"/>
              <a:gd name="connsiteX179" fmla="*/ 44196 w 1127766"/>
              <a:gd name="connsiteY179" fmla="*/ 29908 h 128977"/>
              <a:gd name="connsiteX180" fmla="*/ 53150 w 1127766"/>
              <a:gd name="connsiteY180" fmla="*/ 78962 h 128977"/>
              <a:gd name="connsiteX181" fmla="*/ 59341 w 1127766"/>
              <a:gd name="connsiteY181" fmla="*/ 29908 h 128977"/>
              <a:gd name="connsiteX182" fmla="*/ 76200 w 1127766"/>
              <a:gd name="connsiteY182" fmla="*/ 29908 h 128977"/>
              <a:gd name="connsiteX183" fmla="*/ 63341 w 1127766"/>
              <a:gd name="connsiteY183" fmla="*/ 101346 h 128977"/>
              <a:gd name="connsiteX184" fmla="*/ 47244 w 1127766"/>
              <a:gd name="connsiteY184" fmla="*/ 101346 h 128977"/>
              <a:gd name="connsiteX185" fmla="*/ 37719 w 1127766"/>
              <a:gd name="connsiteY185" fmla="*/ 55911 h 128977"/>
              <a:gd name="connsiteX186" fmla="*/ 28670 w 1127766"/>
              <a:gd name="connsiteY186" fmla="*/ 101346 h 128977"/>
              <a:gd name="connsiteX187" fmla="*/ 12764 w 1127766"/>
              <a:gd name="connsiteY187" fmla="*/ 101346 h 128977"/>
              <a:gd name="connsiteX188" fmla="*/ 1087945 w 1127766"/>
              <a:gd name="connsiteY188" fmla="*/ 28575 h 128977"/>
              <a:gd name="connsiteX189" fmla="*/ 1099184 w 1127766"/>
              <a:gd name="connsiteY189" fmla="*/ 36194 h 128977"/>
              <a:gd name="connsiteX190" fmla="*/ 1104613 w 1127766"/>
              <a:gd name="connsiteY190" fmla="*/ 30670 h 128977"/>
              <a:gd name="connsiteX191" fmla="*/ 1112519 w 1127766"/>
              <a:gd name="connsiteY191" fmla="*/ 28575 h 128977"/>
              <a:gd name="connsiteX192" fmla="*/ 1118520 w 1127766"/>
              <a:gd name="connsiteY192" fmla="*/ 29813 h 128977"/>
              <a:gd name="connsiteX193" fmla="*/ 1123378 w 1127766"/>
              <a:gd name="connsiteY193" fmla="*/ 33623 h 128977"/>
              <a:gd name="connsiteX194" fmla="*/ 1126616 w 1127766"/>
              <a:gd name="connsiteY194" fmla="*/ 40290 h 128977"/>
              <a:gd name="connsiteX195" fmla="*/ 1127759 w 1127766"/>
              <a:gd name="connsiteY195" fmla="*/ 50387 h 128977"/>
              <a:gd name="connsiteX196" fmla="*/ 1127759 w 1127766"/>
              <a:gd name="connsiteY196" fmla="*/ 101346 h 128977"/>
              <a:gd name="connsiteX197" fmla="*/ 1111090 w 1127766"/>
              <a:gd name="connsiteY197" fmla="*/ 101346 h 128977"/>
              <a:gd name="connsiteX198" fmla="*/ 1111090 w 1127766"/>
              <a:gd name="connsiteY198" fmla="*/ 50292 h 128977"/>
              <a:gd name="connsiteX199" fmla="*/ 1110614 w 1127766"/>
              <a:gd name="connsiteY199" fmla="*/ 46957 h 128977"/>
              <a:gd name="connsiteX200" fmla="*/ 1109471 w 1127766"/>
              <a:gd name="connsiteY200" fmla="*/ 44862 h 128977"/>
              <a:gd name="connsiteX201" fmla="*/ 1107852 w 1127766"/>
              <a:gd name="connsiteY201" fmla="*/ 43815 h 128977"/>
              <a:gd name="connsiteX202" fmla="*/ 1105852 w 1127766"/>
              <a:gd name="connsiteY202" fmla="*/ 43815 h 128977"/>
              <a:gd name="connsiteX203" fmla="*/ 1102613 w 1127766"/>
              <a:gd name="connsiteY203" fmla="*/ 44671 h 128977"/>
              <a:gd name="connsiteX204" fmla="*/ 1100613 w 1127766"/>
              <a:gd name="connsiteY204" fmla="*/ 47148 h 128977"/>
              <a:gd name="connsiteX205" fmla="*/ 1100613 w 1127766"/>
              <a:gd name="connsiteY205" fmla="*/ 101632 h 128977"/>
              <a:gd name="connsiteX206" fmla="*/ 1084420 w 1127766"/>
              <a:gd name="connsiteY206" fmla="*/ 101632 h 128977"/>
              <a:gd name="connsiteX207" fmla="*/ 1084420 w 1127766"/>
              <a:gd name="connsiteY207" fmla="*/ 50577 h 128977"/>
              <a:gd name="connsiteX208" fmla="*/ 1084420 w 1127766"/>
              <a:gd name="connsiteY208" fmla="*/ 47148 h 128977"/>
              <a:gd name="connsiteX209" fmla="*/ 1083277 w 1127766"/>
              <a:gd name="connsiteY209" fmla="*/ 45148 h 128977"/>
              <a:gd name="connsiteX210" fmla="*/ 1081753 w 1127766"/>
              <a:gd name="connsiteY210" fmla="*/ 44101 h 128977"/>
              <a:gd name="connsiteX211" fmla="*/ 1079753 w 1127766"/>
              <a:gd name="connsiteY211" fmla="*/ 44101 h 128977"/>
              <a:gd name="connsiteX212" fmla="*/ 1076324 w 1127766"/>
              <a:gd name="connsiteY212" fmla="*/ 45244 h 128977"/>
              <a:gd name="connsiteX213" fmla="*/ 1074324 w 1127766"/>
              <a:gd name="connsiteY213" fmla="*/ 48482 h 128977"/>
              <a:gd name="connsiteX214" fmla="*/ 1074324 w 1127766"/>
              <a:gd name="connsiteY214" fmla="*/ 101917 h 128977"/>
              <a:gd name="connsiteX215" fmla="*/ 1057274 w 1127766"/>
              <a:gd name="connsiteY215" fmla="*/ 101917 h 128977"/>
              <a:gd name="connsiteX216" fmla="*/ 1057274 w 1127766"/>
              <a:gd name="connsiteY216" fmla="*/ 30479 h 128977"/>
              <a:gd name="connsiteX217" fmla="*/ 1072990 w 1127766"/>
              <a:gd name="connsiteY217" fmla="*/ 29908 h 128977"/>
              <a:gd name="connsiteX218" fmla="*/ 1073562 w 1127766"/>
              <a:gd name="connsiteY218" fmla="*/ 38575 h 128977"/>
              <a:gd name="connsiteX219" fmla="*/ 1079182 w 1127766"/>
              <a:gd name="connsiteY219" fmla="*/ 31242 h 128977"/>
              <a:gd name="connsiteX220" fmla="*/ 1087945 w 1127766"/>
              <a:gd name="connsiteY220" fmla="*/ 28575 h 128977"/>
              <a:gd name="connsiteX221" fmla="*/ 931449 w 1127766"/>
              <a:gd name="connsiteY221" fmla="*/ 28575 h 128977"/>
              <a:gd name="connsiteX222" fmla="*/ 943641 w 1127766"/>
              <a:gd name="connsiteY222" fmla="*/ 30575 h 128977"/>
              <a:gd name="connsiteX223" fmla="*/ 953166 w 1127766"/>
              <a:gd name="connsiteY223" fmla="*/ 36194 h 128977"/>
              <a:gd name="connsiteX224" fmla="*/ 959453 w 1127766"/>
              <a:gd name="connsiteY224" fmla="*/ 44862 h 128977"/>
              <a:gd name="connsiteX225" fmla="*/ 961644 w 1127766"/>
              <a:gd name="connsiteY225" fmla="*/ 56293 h 128977"/>
              <a:gd name="connsiteX226" fmla="*/ 943927 w 1127766"/>
              <a:gd name="connsiteY226" fmla="*/ 56293 h 128977"/>
              <a:gd name="connsiteX227" fmla="*/ 943165 w 1127766"/>
              <a:gd name="connsiteY227" fmla="*/ 51340 h 128977"/>
              <a:gd name="connsiteX228" fmla="*/ 940403 w 1127766"/>
              <a:gd name="connsiteY228" fmla="*/ 47243 h 128977"/>
              <a:gd name="connsiteX229" fmla="*/ 936116 w 1127766"/>
              <a:gd name="connsiteY229" fmla="*/ 44482 h 128977"/>
              <a:gd name="connsiteX230" fmla="*/ 930687 w 1127766"/>
              <a:gd name="connsiteY230" fmla="*/ 43433 h 128977"/>
              <a:gd name="connsiteX231" fmla="*/ 923448 w 1127766"/>
              <a:gd name="connsiteY231" fmla="*/ 45244 h 128977"/>
              <a:gd name="connsiteX232" fmla="*/ 918972 w 1127766"/>
              <a:gd name="connsiteY232" fmla="*/ 50006 h 128977"/>
              <a:gd name="connsiteX233" fmla="*/ 916590 w 1127766"/>
              <a:gd name="connsiteY233" fmla="*/ 56768 h 128977"/>
              <a:gd name="connsiteX234" fmla="*/ 915924 w 1127766"/>
              <a:gd name="connsiteY234" fmla="*/ 64675 h 128977"/>
              <a:gd name="connsiteX235" fmla="*/ 915924 w 1127766"/>
              <a:gd name="connsiteY235" fmla="*/ 66675 h 128977"/>
              <a:gd name="connsiteX236" fmla="*/ 916590 w 1127766"/>
              <a:gd name="connsiteY236" fmla="*/ 74676 h 128977"/>
              <a:gd name="connsiteX237" fmla="*/ 918876 w 1127766"/>
              <a:gd name="connsiteY237" fmla="*/ 81533 h 128977"/>
              <a:gd name="connsiteX238" fmla="*/ 930782 w 1127766"/>
              <a:gd name="connsiteY238" fmla="*/ 88011 h 128977"/>
              <a:gd name="connsiteX239" fmla="*/ 931068 w 1127766"/>
              <a:gd name="connsiteY239" fmla="*/ 88011 h 128977"/>
              <a:gd name="connsiteX240" fmla="*/ 936212 w 1127766"/>
              <a:gd name="connsiteY240" fmla="*/ 87249 h 128977"/>
              <a:gd name="connsiteX241" fmla="*/ 940498 w 1127766"/>
              <a:gd name="connsiteY241" fmla="*/ 84963 h 128977"/>
              <a:gd name="connsiteX242" fmla="*/ 943356 w 1127766"/>
              <a:gd name="connsiteY242" fmla="*/ 81438 h 128977"/>
              <a:gd name="connsiteX243" fmla="*/ 944213 w 1127766"/>
              <a:gd name="connsiteY243" fmla="*/ 76866 h 128977"/>
              <a:gd name="connsiteX244" fmla="*/ 961548 w 1127766"/>
              <a:gd name="connsiteY244" fmla="*/ 76866 h 128977"/>
              <a:gd name="connsiteX245" fmla="*/ 959262 w 1127766"/>
              <a:gd name="connsiteY245" fmla="*/ 87249 h 128977"/>
              <a:gd name="connsiteX246" fmla="*/ 952690 w 1127766"/>
              <a:gd name="connsiteY246" fmla="*/ 95345 h 128977"/>
              <a:gd name="connsiteX247" fmla="*/ 943165 w 1127766"/>
              <a:gd name="connsiteY247" fmla="*/ 100774 h 128977"/>
              <a:gd name="connsiteX248" fmla="*/ 931545 w 1127766"/>
              <a:gd name="connsiteY248" fmla="*/ 102680 h 128977"/>
              <a:gd name="connsiteX249" fmla="*/ 916971 w 1127766"/>
              <a:gd name="connsiteY249" fmla="*/ 99917 h 128977"/>
              <a:gd name="connsiteX250" fmla="*/ 906494 w 1127766"/>
              <a:gd name="connsiteY250" fmla="*/ 92201 h 128977"/>
              <a:gd name="connsiteX251" fmla="*/ 900207 w 1127766"/>
              <a:gd name="connsiteY251" fmla="*/ 80772 h 128977"/>
              <a:gd name="connsiteX252" fmla="*/ 898016 w 1127766"/>
              <a:gd name="connsiteY252" fmla="*/ 66675 h 128977"/>
              <a:gd name="connsiteX253" fmla="*/ 898016 w 1127766"/>
              <a:gd name="connsiteY253" fmla="*/ 64675 h 128977"/>
              <a:gd name="connsiteX254" fmla="*/ 900112 w 1127766"/>
              <a:gd name="connsiteY254" fmla="*/ 50577 h 128977"/>
              <a:gd name="connsiteX255" fmla="*/ 906494 w 1127766"/>
              <a:gd name="connsiteY255" fmla="*/ 39147 h 128977"/>
              <a:gd name="connsiteX256" fmla="*/ 916971 w 1127766"/>
              <a:gd name="connsiteY256" fmla="*/ 31432 h 128977"/>
              <a:gd name="connsiteX257" fmla="*/ 931449 w 1127766"/>
              <a:gd name="connsiteY257" fmla="*/ 28575 h 128977"/>
              <a:gd name="connsiteX258" fmla="*/ 768000 w 1127766"/>
              <a:gd name="connsiteY258" fmla="*/ 28575 h 128977"/>
              <a:gd name="connsiteX259" fmla="*/ 782288 w 1127766"/>
              <a:gd name="connsiteY259" fmla="*/ 31337 h 128977"/>
              <a:gd name="connsiteX260" fmla="*/ 792956 w 1127766"/>
              <a:gd name="connsiteY260" fmla="*/ 39052 h 128977"/>
              <a:gd name="connsiteX261" fmla="*/ 799528 w 1127766"/>
              <a:gd name="connsiteY261" fmla="*/ 50577 h 128977"/>
              <a:gd name="connsiteX262" fmla="*/ 801719 w 1127766"/>
              <a:gd name="connsiteY262" fmla="*/ 64960 h 128977"/>
              <a:gd name="connsiteX263" fmla="*/ 801719 w 1127766"/>
              <a:gd name="connsiteY263" fmla="*/ 66389 h 128977"/>
              <a:gd name="connsiteX264" fmla="*/ 799528 w 1127766"/>
              <a:gd name="connsiteY264" fmla="*/ 80867 h 128977"/>
              <a:gd name="connsiteX265" fmla="*/ 792956 w 1127766"/>
              <a:gd name="connsiteY265" fmla="*/ 92392 h 128977"/>
              <a:gd name="connsiteX266" fmla="*/ 782383 w 1127766"/>
              <a:gd name="connsiteY266" fmla="*/ 99917 h 128977"/>
              <a:gd name="connsiteX267" fmla="*/ 768191 w 1127766"/>
              <a:gd name="connsiteY267" fmla="*/ 102680 h 128977"/>
              <a:gd name="connsiteX268" fmla="*/ 753808 w 1127766"/>
              <a:gd name="connsiteY268" fmla="*/ 99917 h 128977"/>
              <a:gd name="connsiteX269" fmla="*/ 743140 w 1127766"/>
              <a:gd name="connsiteY269" fmla="*/ 92392 h 128977"/>
              <a:gd name="connsiteX270" fmla="*/ 736663 w 1127766"/>
              <a:gd name="connsiteY270" fmla="*/ 80867 h 128977"/>
              <a:gd name="connsiteX271" fmla="*/ 734377 w 1127766"/>
              <a:gd name="connsiteY271" fmla="*/ 66389 h 128977"/>
              <a:gd name="connsiteX272" fmla="*/ 734377 w 1127766"/>
              <a:gd name="connsiteY272" fmla="*/ 64960 h 128977"/>
              <a:gd name="connsiteX273" fmla="*/ 736663 w 1127766"/>
              <a:gd name="connsiteY273" fmla="*/ 50577 h 128977"/>
              <a:gd name="connsiteX274" fmla="*/ 743140 w 1127766"/>
              <a:gd name="connsiteY274" fmla="*/ 39052 h 128977"/>
              <a:gd name="connsiteX275" fmla="*/ 753713 w 1127766"/>
              <a:gd name="connsiteY275" fmla="*/ 31337 h 128977"/>
              <a:gd name="connsiteX276" fmla="*/ 768000 w 1127766"/>
              <a:gd name="connsiteY276" fmla="*/ 28575 h 128977"/>
              <a:gd name="connsiteX277" fmla="*/ 688181 w 1127766"/>
              <a:gd name="connsiteY277" fmla="*/ 28575 h 128977"/>
              <a:gd name="connsiteX278" fmla="*/ 700373 w 1127766"/>
              <a:gd name="connsiteY278" fmla="*/ 30575 h 128977"/>
              <a:gd name="connsiteX279" fmla="*/ 709898 w 1127766"/>
              <a:gd name="connsiteY279" fmla="*/ 36194 h 128977"/>
              <a:gd name="connsiteX280" fmla="*/ 716280 w 1127766"/>
              <a:gd name="connsiteY280" fmla="*/ 44862 h 128977"/>
              <a:gd name="connsiteX281" fmla="*/ 718376 w 1127766"/>
              <a:gd name="connsiteY281" fmla="*/ 56293 h 128977"/>
              <a:gd name="connsiteX282" fmla="*/ 701040 w 1127766"/>
              <a:gd name="connsiteY282" fmla="*/ 56293 h 128977"/>
              <a:gd name="connsiteX283" fmla="*/ 700278 w 1127766"/>
              <a:gd name="connsiteY283" fmla="*/ 51340 h 128977"/>
              <a:gd name="connsiteX284" fmla="*/ 697611 w 1127766"/>
              <a:gd name="connsiteY284" fmla="*/ 47243 h 128977"/>
              <a:gd name="connsiteX285" fmla="*/ 693325 w 1127766"/>
              <a:gd name="connsiteY285" fmla="*/ 44482 h 128977"/>
              <a:gd name="connsiteX286" fmla="*/ 687800 w 1127766"/>
              <a:gd name="connsiteY286" fmla="*/ 43433 h 128977"/>
              <a:gd name="connsiteX287" fmla="*/ 680656 w 1127766"/>
              <a:gd name="connsiteY287" fmla="*/ 45244 h 128977"/>
              <a:gd name="connsiteX288" fmla="*/ 676085 w 1127766"/>
              <a:gd name="connsiteY288" fmla="*/ 50006 h 128977"/>
              <a:gd name="connsiteX289" fmla="*/ 673703 w 1127766"/>
              <a:gd name="connsiteY289" fmla="*/ 56768 h 128977"/>
              <a:gd name="connsiteX290" fmla="*/ 673036 w 1127766"/>
              <a:gd name="connsiteY290" fmla="*/ 64675 h 128977"/>
              <a:gd name="connsiteX291" fmla="*/ 673036 w 1127766"/>
              <a:gd name="connsiteY291" fmla="*/ 66675 h 128977"/>
              <a:gd name="connsiteX292" fmla="*/ 673703 w 1127766"/>
              <a:gd name="connsiteY292" fmla="*/ 74676 h 128977"/>
              <a:gd name="connsiteX293" fmla="*/ 675989 w 1127766"/>
              <a:gd name="connsiteY293" fmla="*/ 81533 h 128977"/>
              <a:gd name="connsiteX294" fmla="*/ 687875 w 1127766"/>
              <a:gd name="connsiteY294" fmla="*/ 88000 h 128977"/>
              <a:gd name="connsiteX295" fmla="*/ 687800 w 1127766"/>
              <a:gd name="connsiteY295" fmla="*/ 88011 h 128977"/>
              <a:gd name="connsiteX296" fmla="*/ 687895 w 1127766"/>
              <a:gd name="connsiteY296" fmla="*/ 88011 h 128977"/>
              <a:gd name="connsiteX297" fmla="*/ 687875 w 1127766"/>
              <a:gd name="connsiteY297" fmla="*/ 88000 h 128977"/>
              <a:gd name="connsiteX298" fmla="*/ 692944 w 1127766"/>
              <a:gd name="connsiteY298" fmla="*/ 87249 h 128977"/>
              <a:gd name="connsiteX299" fmla="*/ 697230 w 1127766"/>
              <a:gd name="connsiteY299" fmla="*/ 84963 h 128977"/>
              <a:gd name="connsiteX300" fmla="*/ 700087 w 1127766"/>
              <a:gd name="connsiteY300" fmla="*/ 81438 h 128977"/>
              <a:gd name="connsiteX301" fmla="*/ 700945 w 1127766"/>
              <a:gd name="connsiteY301" fmla="*/ 76866 h 128977"/>
              <a:gd name="connsiteX302" fmla="*/ 718280 w 1127766"/>
              <a:gd name="connsiteY302" fmla="*/ 76866 h 128977"/>
              <a:gd name="connsiteX303" fmla="*/ 715994 w 1127766"/>
              <a:gd name="connsiteY303" fmla="*/ 87249 h 128977"/>
              <a:gd name="connsiteX304" fmla="*/ 709422 w 1127766"/>
              <a:gd name="connsiteY304" fmla="*/ 95345 h 128977"/>
              <a:gd name="connsiteX305" fmla="*/ 699897 w 1127766"/>
              <a:gd name="connsiteY305" fmla="*/ 100774 h 128977"/>
              <a:gd name="connsiteX306" fmla="*/ 688277 w 1127766"/>
              <a:gd name="connsiteY306" fmla="*/ 102680 h 128977"/>
              <a:gd name="connsiteX307" fmla="*/ 673703 w 1127766"/>
              <a:gd name="connsiteY307" fmla="*/ 99917 h 128977"/>
              <a:gd name="connsiteX308" fmla="*/ 663226 w 1127766"/>
              <a:gd name="connsiteY308" fmla="*/ 92201 h 128977"/>
              <a:gd name="connsiteX309" fmla="*/ 656939 w 1127766"/>
              <a:gd name="connsiteY309" fmla="*/ 80772 h 128977"/>
              <a:gd name="connsiteX310" fmla="*/ 654748 w 1127766"/>
              <a:gd name="connsiteY310" fmla="*/ 66675 h 128977"/>
              <a:gd name="connsiteX311" fmla="*/ 654748 w 1127766"/>
              <a:gd name="connsiteY311" fmla="*/ 64675 h 128977"/>
              <a:gd name="connsiteX312" fmla="*/ 656844 w 1127766"/>
              <a:gd name="connsiteY312" fmla="*/ 50577 h 128977"/>
              <a:gd name="connsiteX313" fmla="*/ 663226 w 1127766"/>
              <a:gd name="connsiteY313" fmla="*/ 39147 h 128977"/>
              <a:gd name="connsiteX314" fmla="*/ 673703 w 1127766"/>
              <a:gd name="connsiteY314" fmla="*/ 31432 h 128977"/>
              <a:gd name="connsiteX315" fmla="*/ 688181 w 1127766"/>
              <a:gd name="connsiteY315" fmla="*/ 28575 h 128977"/>
              <a:gd name="connsiteX316" fmla="*/ 521589 w 1127766"/>
              <a:gd name="connsiteY316" fmla="*/ 28575 h 128977"/>
              <a:gd name="connsiteX317" fmla="*/ 532352 w 1127766"/>
              <a:gd name="connsiteY317" fmla="*/ 30766 h 128977"/>
              <a:gd name="connsiteX318" fmla="*/ 539972 w 1127766"/>
              <a:gd name="connsiteY318" fmla="*/ 36767 h 128977"/>
              <a:gd name="connsiteX319" fmla="*/ 540734 w 1127766"/>
              <a:gd name="connsiteY319" fmla="*/ 29909 h 128977"/>
              <a:gd name="connsiteX320" fmla="*/ 557403 w 1127766"/>
              <a:gd name="connsiteY320" fmla="*/ 29909 h 128977"/>
              <a:gd name="connsiteX321" fmla="*/ 557403 w 1127766"/>
              <a:gd name="connsiteY321" fmla="*/ 98679 h 128977"/>
              <a:gd name="connsiteX322" fmla="*/ 554926 w 1127766"/>
              <a:gd name="connsiteY322" fmla="*/ 111538 h 128977"/>
              <a:gd name="connsiteX323" fmla="*/ 548068 w 1127766"/>
              <a:gd name="connsiteY323" fmla="*/ 121063 h 128977"/>
              <a:gd name="connsiteX324" fmla="*/ 537305 w 1127766"/>
              <a:gd name="connsiteY324" fmla="*/ 126968 h 128977"/>
              <a:gd name="connsiteX325" fmla="*/ 523589 w 1127766"/>
              <a:gd name="connsiteY325" fmla="*/ 128969 h 128977"/>
              <a:gd name="connsiteX326" fmla="*/ 516636 w 1127766"/>
              <a:gd name="connsiteY326" fmla="*/ 128302 h 128977"/>
              <a:gd name="connsiteX327" fmla="*/ 509301 w 1127766"/>
              <a:gd name="connsiteY327" fmla="*/ 126207 h 128977"/>
              <a:gd name="connsiteX328" fmla="*/ 502443 w 1127766"/>
              <a:gd name="connsiteY328" fmla="*/ 122682 h 128977"/>
              <a:gd name="connsiteX329" fmla="*/ 496919 w 1127766"/>
              <a:gd name="connsiteY329" fmla="*/ 117634 h 128977"/>
              <a:gd name="connsiteX330" fmla="*/ 505206 w 1127766"/>
              <a:gd name="connsiteY330" fmla="*/ 106489 h 128977"/>
              <a:gd name="connsiteX331" fmla="*/ 513111 w 1127766"/>
              <a:gd name="connsiteY331" fmla="*/ 112490 h 128977"/>
              <a:gd name="connsiteX332" fmla="*/ 522636 w 1127766"/>
              <a:gd name="connsiteY332" fmla="*/ 114586 h 128977"/>
              <a:gd name="connsiteX333" fmla="*/ 534733 w 1127766"/>
              <a:gd name="connsiteY333" fmla="*/ 110490 h 128977"/>
              <a:gd name="connsiteX334" fmla="*/ 539019 w 1127766"/>
              <a:gd name="connsiteY334" fmla="*/ 98775 h 128977"/>
              <a:gd name="connsiteX335" fmla="*/ 539019 w 1127766"/>
              <a:gd name="connsiteY335" fmla="*/ 94678 h 128977"/>
              <a:gd name="connsiteX336" fmla="*/ 531495 w 1127766"/>
              <a:gd name="connsiteY336" fmla="*/ 100204 h 128977"/>
              <a:gd name="connsiteX337" fmla="*/ 521493 w 1127766"/>
              <a:gd name="connsiteY337" fmla="*/ 102203 h 128977"/>
              <a:gd name="connsiteX338" fmla="*/ 509492 w 1127766"/>
              <a:gd name="connsiteY338" fmla="*/ 99441 h 128977"/>
              <a:gd name="connsiteX339" fmla="*/ 499967 w 1127766"/>
              <a:gd name="connsiteY339" fmla="*/ 91917 h 128977"/>
              <a:gd name="connsiteX340" fmla="*/ 494157 w 1127766"/>
              <a:gd name="connsiteY340" fmla="*/ 80391 h 128977"/>
              <a:gd name="connsiteX341" fmla="*/ 492156 w 1127766"/>
              <a:gd name="connsiteY341" fmla="*/ 66008 h 128977"/>
              <a:gd name="connsiteX342" fmla="*/ 492156 w 1127766"/>
              <a:gd name="connsiteY342" fmla="*/ 65056 h 128977"/>
              <a:gd name="connsiteX343" fmla="*/ 494157 w 1127766"/>
              <a:gd name="connsiteY343" fmla="*/ 50293 h 128977"/>
              <a:gd name="connsiteX344" fmla="*/ 499967 w 1127766"/>
              <a:gd name="connsiteY344" fmla="*/ 38671 h 128977"/>
              <a:gd name="connsiteX345" fmla="*/ 509492 w 1127766"/>
              <a:gd name="connsiteY345" fmla="*/ 31243 h 128977"/>
              <a:gd name="connsiteX346" fmla="*/ 521589 w 1127766"/>
              <a:gd name="connsiteY346" fmla="*/ 28575 h 128977"/>
              <a:gd name="connsiteX347" fmla="*/ 362045 w 1127766"/>
              <a:gd name="connsiteY347" fmla="*/ 28575 h 128977"/>
              <a:gd name="connsiteX348" fmla="*/ 374141 w 1127766"/>
              <a:gd name="connsiteY348" fmla="*/ 30195 h 128977"/>
              <a:gd name="connsiteX349" fmla="*/ 383666 w 1127766"/>
              <a:gd name="connsiteY349" fmla="*/ 34862 h 128977"/>
              <a:gd name="connsiteX350" fmla="*/ 390048 w 1127766"/>
              <a:gd name="connsiteY350" fmla="*/ 42672 h 128977"/>
              <a:gd name="connsiteX351" fmla="*/ 392429 w 1127766"/>
              <a:gd name="connsiteY351" fmla="*/ 53626 h 128977"/>
              <a:gd name="connsiteX352" fmla="*/ 392429 w 1127766"/>
              <a:gd name="connsiteY352" fmla="*/ 84201 h 128977"/>
              <a:gd name="connsiteX353" fmla="*/ 393096 w 1127766"/>
              <a:gd name="connsiteY353" fmla="*/ 93726 h 128977"/>
              <a:gd name="connsiteX354" fmla="*/ 395192 w 1127766"/>
              <a:gd name="connsiteY354" fmla="*/ 100204 h 128977"/>
              <a:gd name="connsiteX355" fmla="*/ 395192 w 1127766"/>
              <a:gd name="connsiteY355" fmla="*/ 101347 h 128977"/>
              <a:gd name="connsiteX356" fmla="*/ 376427 w 1127766"/>
              <a:gd name="connsiteY356" fmla="*/ 101347 h 128977"/>
              <a:gd name="connsiteX357" fmla="*/ 375285 w 1127766"/>
              <a:gd name="connsiteY357" fmla="*/ 98298 h 128977"/>
              <a:gd name="connsiteX358" fmla="*/ 374522 w 1127766"/>
              <a:gd name="connsiteY358" fmla="*/ 94678 h 128977"/>
              <a:gd name="connsiteX359" fmla="*/ 366617 w 1127766"/>
              <a:gd name="connsiteY359" fmla="*/ 100299 h 128977"/>
              <a:gd name="connsiteX360" fmla="*/ 361283 w 1127766"/>
              <a:gd name="connsiteY360" fmla="*/ 102013 h 128977"/>
              <a:gd name="connsiteX361" fmla="*/ 355091 w 1127766"/>
              <a:gd name="connsiteY361" fmla="*/ 102680 h 128977"/>
              <a:gd name="connsiteX362" fmla="*/ 344995 w 1127766"/>
              <a:gd name="connsiteY362" fmla="*/ 101060 h 128977"/>
              <a:gd name="connsiteX363" fmla="*/ 337089 w 1127766"/>
              <a:gd name="connsiteY363" fmla="*/ 96679 h 128977"/>
              <a:gd name="connsiteX364" fmla="*/ 331946 w 1127766"/>
              <a:gd name="connsiteY364" fmla="*/ 89916 h 128977"/>
              <a:gd name="connsiteX365" fmla="*/ 338518 w 1127766"/>
              <a:gd name="connsiteY365" fmla="*/ 63913 h 128977"/>
              <a:gd name="connsiteX366" fmla="*/ 363664 w 1127766"/>
              <a:gd name="connsiteY366" fmla="*/ 57721 h 128977"/>
              <a:gd name="connsiteX367" fmla="*/ 373856 w 1127766"/>
              <a:gd name="connsiteY367" fmla="*/ 57721 h 128977"/>
              <a:gd name="connsiteX368" fmla="*/ 373856 w 1127766"/>
              <a:gd name="connsiteY368" fmla="*/ 53531 h 128977"/>
              <a:gd name="connsiteX369" fmla="*/ 370522 w 1127766"/>
              <a:gd name="connsiteY369" fmla="*/ 45339 h 128977"/>
              <a:gd name="connsiteX370" fmla="*/ 360997 w 1127766"/>
              <a:gd name="connsiteY370" fmla="*/ 42291 h 128977"/>
              <a:gd name="connsiteX371" fmla="*/ 352805 w 1127766"/>
              <a:gd name="connsiteY371" fmla="*/ 44767 h 128977"/>
              <a:gd name="connsiteX372" fmla="*/ 350234 w 1127766"/>
              <a:gd name="connsiteY372" fmla="*/ 51150 h 128977"/>
              <a:gd name="connsiteX373" fmla="*/ 331946 w 1127766"/>
              <a:gd name="connsiteY373" fmla="*/ 51150 h 128977"/>
              <a:gd name="connsiteX374" fmla="*/ 333946 w 1127766"/>
              <a:gd name="connsiteY374" fmla="*/ 42577 h 128977"/>
              <a:gd name="connsiteX375" fmla="*/ 339756 w 1127766"/>
              <a:gd name="connsiteY375" fmla="*/ 35338 h 128977"/>
              <a:gd name="connsiteX376" fmla="*/ 349281 w 1127766"/>
              <a:gd name="connsiteY376" fmla="*/ 30385 h 128977"/>
              <a:gd name="connsiteX377" fmla="*/ 362045 w 1127766"/>
              <a:gd name="connsiteY377" fmla="*/ 28575 h 128977"/>
              <a:gd name="connsiteX378" fmla="*/ 416718 w 1127766"/>
              <a:gd name="connsiteY378" fmla="*/ 0 h 128977"/>
              <a:gd name="connsiteX379" fmla="*/ 456628 w 1127766"/>
              <a:gd name="connsiteY379" fmla="*/ 0 h 128977"/>
              <a:gd name="connsiteX380" fmla="*/ 456628 w 1127766"/>
              <a:gd name="connsiteY380" fmla="*/ 86392 h 128977"/>
              <a:gd name="connsiteX381" fmla="*/ 477202 w 1127766"/>
              <a:gd name="connsiteY381" fmla="*/ 86392 h 128977"/>
              <a:gd name="connsiteX382" fmla="*/ 477202 w 1127766"/>
              <a:gd name="connsiteY382" fmla="*/ 101347 h 128977"/>
              <a:gd name="connsiteX383" fmla="*/ 416813 w 1127766"/>
              <a:gd name="connsiteY383" fmla="*/ 101347 h 128977"/>
              <a:gd name="connsiteX384" fmla="*/ 416813 w 1127766"/>
              <a:gd name="connsiteY384" fmla="*/ 86392 h 128977"/>
              <a:gd name="connsiteX385" fmla="*/ 438245 w 1127766"/>
              <a:gd name="connsiteY385" fmla="*/ 86392 h 128977"/>
              <a:gd name="connsiteX386" fmla="*/ 438245 w 1127766"/>
              <a:gd name="connsiteY386" fmla="*/ 14954 h 128977"/>
              <a:gd name="connsiteX387" fmla="*/ 416813 w 1127766"/>
              <a:gd name="connsiteY387" fmla="*/ 14954 h 12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Lst>
            <a:rect l="l" t="t" r="r" b="b"/>
            <a:pathLst>
              <a:path w="1127766" h="128977">
                <a:moveTo>
                  <a:pt x="844295" y="79533"/>
                </a:moveTo>
                <a:cubicBezTo>
                  <a:pt x="847734" y="78295"/>
                  <a:pt x="851525" y="78295"/>
                  <a:pt x="854964" y="79533"/>
                </a:cubicBezTo>
                <a:cubicBezTo>
                  <a:pt x="856497" y="80010"/>
                  <a:pt x="857869" y="80962"/>
                  <a:pt x="858964" y="82105"/>
                </a:cubicBezTo>
                <a:cubicBezTo>
                  <a:pt x="860040" y="83153"/>
                  <a:pt x="860879" y="84486"/>
                  <a:pt x="861440" y="85915"/>
                </a:cubicBezTo>
                <a:cubicBezTo>
                  <a:pt x="862098" y="87438"/>
                  <a:pt x="862422" y="89058"/>
                  <a:pt x="862393" y="90678"/>
                </a:cubicBezTo>
                <a:cubicBezTo>
                  <a:pt x="862431" y="92296"/>
                  <a:pt x="862107" y="93916"/>
                  <a:pt x="861440" y="95345"/>
                </a:cubicBezTo>
                <a:cubicBezTo>
                  <a:pt x="860898" y="96774"/>
                  <a:pt x="860059" y="98106"/>
                  <a:pt x="858964" y="99155"/>
                </a:cubicBezTo>
                <a:cubicBezTo>
                  <a:pt x="857840" y="100298"/>
                  <a:pt x="856468" y="101155"/>
                  <a:pt x="854964" y="101726"/>
                </a:cubicBezTo>
                <a:cubicBezTo>
                  <a:pt x="851525" y="102964"/>
                  <a:pt x="847734" y="102964"/>
                  <a:pt x="844295" y="101726"/>
                </a:cubicBezTo>
                <a:cubicBezTo>
                  <a:pt x="842791" y="101155"/>
                  <a:pt x="841419" y="100298"/>
                  <a:pt x="840295" y="99155"/>
                </a:cubicBezTo>
                <a:cubicBezTo>
                  <a:pt x="839142" y="98106"/>
                  <a:pt x="838257" y="96774"/>
                  <a:pt x="837723" y="95345"/>
                </a:cubicBezTo>
                <a:cubicBezTo>
                  <a:pt x="837142" y="93821"/>
                  <a:pt x="836847" y="92296"/>
                  <a:pt x="836866" y="90678"/>
                </a:cubicBezTo>
                <a:cubicBezTo>
                  <a:pt x="836847" y="89058"/>
                  <a:pt x="837142" y="87438"/>
                  <a:pt x="837723" y="85915"/>
                </a:cubicBezTo>
                <a:cubicBezTo>
                  <a:pt x="838285" y="84486"/>
                  <a:pt x="839162" y="83153"/>
                  <a:pt x="840295" y="82105"/>
                </a:cubicBezTo>
                <a:cubicBezTo>
                  <a:pt x="841390" y="80962"/>
                  <a:pt x="842762" y="80010"/>
                  <a:pt x="844295" y="79533"/>
                </a:cubicBezTo>
                <a:close/>
                <a:moveTo>
                  <a:pt x="282035" y="78581"/>
                </a:moveTo>
                <a:cubicBezTo>
                  <a:pt x="283854" y="78581"/>
                  <a:pt x="285673" y="78867"/>
                  <a:pt x="287368" y="79533"/>
                </a:cubicBezTo>
                <a:cubicBezTo>
                  <a:pt x="288902" y="80010"/>
                  <a:pt x="290274" y="80962"/>
                  <a:pt x="291369" y="82105"/>
                </a:cubicBezTo>
                <a:cubicBezTo>
                  <a:pt x="292445" y="83153"/>
                  <a:pt x="293284" y="84486"/>
                  <a:pt x="293845" y="85915"/>
                </a:cubicBezTo>
                <a:cubicBezTo>
                  <a:pt x="294426" y="87438"/>
                  <a:pt x="294722" y="89058"/>
                  <a:pt x="294703" y="90678"/>
                </a:cubicBezTo>
                <a:cubicBezTo>
                  <a:pt x="294722" y="92296"/>
                  <a:pt x="294426" y="93821"/>
                  <a:pt x="293845" y="95345"/>
                </a:cubicBezTo>
                <a:cubicBezTo>
                  <a:pt x="293303" y="96774"/>
                  <a:pt x="292464" y="98106"/>
                  <a:pt x="291369" y="99155"/>
                </a:cubicBezTo>
                <a:cubicBezTo>
                  <a:pt x="290245" y="100298"/>
                  <a:pt x="288873" y="101155"/>
                  <a:pt x="287368" y="101726"/>
                </a:cubicBezTo>
                <a:cubicBezTo>
                  <a:pt x="285663" y="102393"/>
                  <a:pt x="283854" y="102679"/>
                  <a:pt x="282035" y="102679"/>
                </a:cubicBezTo>
                <a:cubicBezTo>
                  <a:pt x="280215" y="102679"/>
                  <a:pt x="278405" y="102393"/>
                  <a:pt x="276700" y="101726"/>
                </a:cubicBezTo>
                <a:cubicBezTo>
                  <a:pt x="275196" y="101155"/>
                  <a:pt x="273824" y="100298"/>
                  <a:pt x="272700" y="99155"/>
                </a:cubicBezTo>
                <a:cubicBezTo>
                  <a:pt x="271547" y="98106"/>
                  <a:pt x="270662" y="96774"/>
                  <a:pt x="270128" y="95345"/>
                </a:cubicBezTo>
                <a:cubicBezTo>
                  <a:pt x="269547" y="93821"/>
                  <a:pt x="269252" y="92296"/>
                  <a:pt x="269271" y="90678"/>
                </a:cubicBezTo>
                <a:cubicBezTo>
                  <a:pt x="269252" y="89058"/>
                  <a:pt x="269547" y="87438"/>
                  <a:pt x="270128" y="85915"/>
                </a:cubicBezTo>
                <a:cubicBezTo>
                  <a:pt x="270690" y="84486"/>
                  <a:pt x="271567" y="83153"/>
                  <a:pt x="272700" y="82105"/>
                </a:cubicBezTo>
                <a:cubicBezTo>
                  <a:pt x="273795" y="80962"/>
                  <a:pt x="275167" y="80010"/>
                  <a:pt x="276700" y="79533"/>
                </a:cubicBezTo>
                <a:cubicBezTo>
                  <a:pt x="278396" y="78867"/>
                  <a:pt x="280206" y="78486"/>
                  <a:pt x="282035" y="78581"/>
                </a:cubicBezTo>
                <a:close/>
                <a:moveTo>
                  <a:pt x="364331" y="68675"/>
                </a:moveTo>
                <a:cubicBezTo>
                  <a:pt x="361864" y="68675"/>
                  <a:pt x="359406" y="68866"/>
                  <a:pt x="356996" y="69438"/>
                </a:cubicBezTo>
                <a:cubicBezTo>
                  <a:pt x="355196" y="69914"/>
                  <a:pt x="353510" y="70676"/>
                  <a:pt x="352043" y="71819"/>
                </a:cubicBezTo>
                <a:cubicBezTo>
                  <a:pt x="350786" y="72676"/>
                  <a:pt x="349796" y="73914"/>
                  <a:pt x="349186" y="75343"/>
                </a:cubicBezTo>
                <a:cubicBezTo>
                  <a:pt x="348576" y="76771"/>
                  <a:pt x="348253" y="78296"/>
                  <a:pt x="348233" y="79915"/>
                </a:cubicBezTo>
                <a:cubicBezTo>
                  <a:pt x="348224" y="82201"/>
                  <a:pt x="349186" y="84487"/>
                  <a:pt x="350900" y="86011"/>
                </a:cubicBezTo>
                <a:cubicBezTo>
                  <a:pt x="353148" y="87821"/>
                  <a:pt x="356015" y="88773"/>
                  <a:pt x="358901" y="88488"/>
                </a:cubicBezTo>
                <a:cubicBezTo>
                  <a:pt x="360664" y="88488"/>
                  <a:pt x="362426" y="88202"/>
                  <a:pt x="364140" y="87821"/>
                </a:cubicBezTo>
                <a:cubicBezTo>
                  <a:pt x="365617" y="87345"/>
                  <a:pt x="367045" y="86773"/>
                  <a:pt x="368426" y="86107"/>
                </a:cubicBezTo>
                <a:cubicBezTo>
                  <a:pt x="369598" y="85439"/>
                  <a:pt x="370684" y="84582"/>
                  <a:pt x="371665" y="83630"/>
                </a:cubicBezTo>
                <a:cubicBezTo>
                  <a:pt x="372503" y="82867"/>
                  <a:pt x="373246" y="81915"/>
                  <a:pt x="373856" y="80963"/>
                </a:cubicBezTo>
                <a:lnTo>
                  <a:pt x="373856" y="68675"/>
                </a:lnTo>
                <a:close/>
                <a:moveTo>
                  <a:pt x="761047" y="45148"/>
                </a:moveTo>
                <a:cubicBezTo>
                  <a:pt x="759123" y="46291"/>
                  <a:pt x="757494" y="47911"/>
                  <a:pt x="756285" y="49815"/>
                </a:cubicBezTo>
                <a:cubicBezTo>
                  <a:pt x="755027" y="51911"/>
                  <a:pt x="754094" y="54292"/>
                  <a:pt x="753522" y="56673"/>
                </a:cubicBezTo>
                <a:cubicBezTo>
                  <a:pt x="753027" y="59436"/>
                  <a:pt x="752770" y="62198"/>
                  <a:pt x="752760" y="64960"/>
                </a:cubicBezTo>
                <a:lnTo>
                  <a:pt x="752760" y="66389"/>
                </a:lnTo>
                <a:cubicBezTo>
                  <a:pt x="752770" y="69247"/>
                  <a:pt x="753018" y="72008"/>
                  <a:pt x="753522" y="74771"/>
                </a:cubicBezTo>
                <a:cubicBezTo>
                  <a:pt x="754094" y="77152"/>
                  <a:pt x="755027" y="79533"/>
                  <a:pt x="756285" y="81629"/>
                </a:cubicBezTo>
                <a:cubicBezTo>
                  <a:pt x="758771" y="85820"/>
                  <a:pt x="763352" y="88201"/>
                  <a:pt x="768191" y="88011"/>
                </a:cubicBezTo>
                <a:cubicBezTo>
                  <a:pt x="772934" y="88106"/>
                  <a:pt x="777373" y="85725"/>
                  <a:pt x="779811" y="81629"/>
                </a:cubicBezTo>
                <a:cubicBezTo>
                  <a:pt x="781078" y="79533"/>
                  <a:pt x="781983" y="77152"/>
                  <a:pt x="782478" y="74771"/>
                </a:cubicBezTo>
                <a:cubicBezTo>
                  <a:pt x="783059" y="72008"/>
                  <a:pt x="783345" y="69247"/>
                  <a:pt x="783336" y="66389"/>
                </a:cubicBezTo>
                <a:lnTo>
                  <a:pt x="783336" y="64960"/>
                </a:lnTo>
                <a:cubicBezTo>
                  <a:pt x="783345" y="62198"/>
                  <a:pt x="783059" y="59436"/>
                  <a:pt x="782478" y="56673"/>
                </a:cubicBezTo>
                <a:cubicBezTo>
                  <a:pt x="781983" y="54292"/>
                  <a:pt x="781078" y="51911"/>
                  <a:pt x="779811" y="49815"/>
                </a:cubicBezTo>
                <a:cubicBezTo>
                  <a:pt x="778621" y="47911"/>
                  <a:pt x="776992" y="46291"/>
                  <a:pt x="775049" y="45148"/>
                </a:cubicBezTo>
                <a:cubicBezTo>
                  <a:pt x="770658" y="42862"/>
                  <a:pt x="765438" y="42862"/>
                  <a:pt x="761047" y="45148"/>
                </a:cubicBezTo>
                <a:close/>
                <a:moveTo>
                  <a:pt x="525780" y="43529"/>
                </a:moveTo>
                <a:cubicBezTo>
                  <a:pt x="523408" y="43434"/>
                  <a:pt x="521065" y="44101"/>
                  <a:pt x="519017" y="45244"/>
                </a:cubicBezTo>
                <a:cubicBezTo>
                  <a:pt x="517102" y="46387"/>
                  <a:pt x="515464" y="47911"/>
                  <a:pt x="514254" y="49816"/>
                </a:cubicBezTo>
                <a:cubicBezTo>
                  <a:pt x="512950" y="51911"/>
                  <a:pt x="512016" y="54292"/>
                  <a:pt x="511492" y="56674"/>
                </a:cubicBezTo>
                <a:cubicBezTo>
                  <a:pt x="510873" y="59436"/>
                  <a:pt x="510559" y="62199"/>
                  <a:pt x="510540" y="65056"/>
                </a:cubicBezTo>
                <a:lnTo>
                  <a:pt x="510540" y="66485"/>
                </a:lnTo>
                <a:cubicBezTo>
                  <a:pt x="510502" y="69343"/>
                  <a:pt x="510825" y="72104"/>
                  <a:pt x="511492" y="74867"/>
                </a:cubicBezTo>
                <a:cubicBezTo>
                  <a:pt x="512016" y="77248"/>
                  <a:pt x="512911" y="79439"/>
                  <a:pt x="514159" y="81534"/>
                </a:cubicBezTo>
                <a:cubicBezTo>
                  <a:pt x="515378" y="83439"/>
                  <a:pt x="517007" y="84964"/>
                  <a:pt x="518922" y="86107"/>
                </a:cubicBezTo>
                <a:cubicBezTo>
                  <a:pt x="520960" y="87250"/>
                  <a:pt x="523265" y="87821"/>
                  <a:pt x="525589" y="87725"/>
                </a:cubicBezTo>
                <a:cubicBezTo>
                  <a:pt x="528370" y="87821"/>
                  <a:pt x="531133" y="87250"/>
                  <a:pt x="533590" y="85916"/>
                </a:cubicBezTo>
                <a:cubicBezTo>
                  <a:pt x="535676" y="84678"/>
                  <a:pt x="537381" y="82867"/>
                  <a:pt x="538543" y="80772"/>
                </a:cubicBezTo>
                <a:lnTo>
                  <a:pt x="538543" y="50482"/>
                </a:lnTo>
                <a:cubicBezTo>
                  <a:pt x="537381" y="48387"/>
                  <a:pt x="535676" y="46578"/>
                  <a:pt x="533590" y="45339"/>
                </a:cubicBezTo>
                <a:cubicBezTo>
                  <a:pt x="531190" y="44101"/>
                  <a:pt x="528494" y="43434"/>
                  <a:pt x="525780" y="43529"/>
                </a:cubicBezTo>
                <a:close/>
                <a:moveTo>
                  <a:pt x="1011650" y="43433"/>
                </a:moveTo>
                <a:cubicBezTo>
                  <a:pt x="1009221" y="43338"/>
                  <a:pt x="1006811" y="43910"/>
                  <a:pt x="1004697" y="45148"/>
                </a:cubicBezTo>
                <a:cubicBezTo>
                  <a:pt x="1002754" y="46291"/>
                  <a:pt x="1001125" y="47911"/>
                  <a:pt x="999934" y="49815"/>
                </a:cubicBezTo>
                <a:cubicBezTo>
                  <a:pt x="998629" y="51911"/>
                  <a:pt x="997696" y="54292"/>
                  <a:pt x="997172" y="56673"/>
                </a:cubicBezTo>
                <a:cubicBezTo>
                  <a:pt x="996591" y="59436"/>
                  <a:pt x="996305" y="62198"/>
                  <a:pt x="996315" y="64960"/>
                </a:cubicBezTo>
                <a:lnTo>
                  <a:pt x="996315" y="66389"/>
                </a:lnTo>
                <a:cubicBezTo>
                  <a:pt x="996305" y="69247"/>
                  <a:pt x="996591" y="72008"/>
                  <a:pt x="997172" y="74771"/>
                </a:cubicBezTo>
                <a:cubicBezTo>
                  <a:pt x="997696" y="77152"/>
                  <a:pt x="998629" y="79533"/>
                  <a:pt x="999934" y="81629"/>
                </a:cubicBezTo>
                <a:cubicBezTo>
                  <a:pt x="1001096" y="83534"/>
                  <a:pt x="1002735" y="85153"/>
                  <a:pt x="1004697" y="86296"/>
                </a:cubicBezTo>
                <a:cubicBezTo>
                  <a:pt x="1006850" y="87439"/>
                  <a:pt x="1009288" y="88106"/>
                  <a:pt x="1011745" y="88011"/>
                </a:cubicBezTo>
                <a:cubicBezTo>
                  <a:pt x="1016517" y="88202"/>
                  <a:pt x="1021004" y="85725"/>
                  <a:pt x="1023461" y="81629"/>
                </a:cubicBezTo>
                <a:cubicBezTo>
                  <a:pt x="1024690" y="79533"/>
                  <a:pt x="1025585" y="77152"/>
                  <a:pt x="1026128" y="74771"/>
                </a:cubicBezTo>
                <a:cubicBezTo>
                  <a:pt x="1026709" y="72008"/>
                  <a:pt x="1026995" y="69247"/>
                  <a:pt x="1026985" y="66389"/>
                </a:cubicBezTo>
                <a:lnTo>
                  <a:pt x="1026985" y="64960"/>
                </a:lnTo>
                <a:cubicBezTo>
                  <a:pt x="1026995" y="62198"/>
                  <a:pt x="1026709" y="59436"/>
                  <a:pt x="1026128" y="56673"/>
                </a:cubicBezTo>
                <a:cubicBezTo>
                  <a:pt x="1025585" y="54292"/>
                  <a:pt x="1024690" y="51911"/>
                  <a:pt x="1023461" y="49815"/>
                </a:cubicBezTo>
                <a:cubicBezTo>
                  <a:pt x="1022271" y="47911"/>
                  <a:pt x="1020642" y="46291"/>
                  <a:pt x="1018699" y="45148"/>
                </a:cubicBezTo>
                <a:cubicBezTo>
                  <a:pt x="1016546" y="43910"/>
                  <a:pt x="1014108" y="43338"/>
                  <a:pt x="1011650" y="43433"/>
                </a:cubicBezTo>
                <a:close/>
                <a:moveTo>
                  <a:pt x="607504" y="43433"/>
                </a:moveTo>
                <a:cubicBezTo>
                  <a:pt x="605570" y="43433"/>
                  <a:pt x="603656" y="43815"/>
                  <a:pt x="601884" y="44576"/>
                </a:cubicBezTo>
                <a:cubicBezTo>
                  <a:pt x="600141" y="45244"/>
                  <a:pt x="598579" y="46291"/>
                  <a:pt x="597312" y="47720"/>
                </a:cubicBezTo>
                <a:cubicBezTo>
                  <a:pt x="595978" y="49149"/>
                  <a:pt x="594883" y="50768"/>
                  <a:pt x="594073" y="52578"/>
                </a:cubicBezTo>
                <a:cubicBezTo>
                  <a:pt x="593178" y="54578"/>
                  <a:pt x="592511" y="56673"/>
                  <a:pt x="592073" y="58864"/>
                </a:cubicBezTo>
                <a:lnTo>
                  <a:pt x="622172" y="58864"/>
                </a:lnTo>
                <a:lnTo>
                  <a:pt x="622172" y="57436"/>
                </a:lnTo>
                <a:cubicBezTo>
                  <a:pt x="622086" y="55530"/>
                  <a:pt x="621705" y="53721"/>
                  <a:pt x="621029" y="52006"/>
                </a:cubicBezTo>
                <a:cubicBezTo>
                  <a:pt x="620467" y="50292"/>
                  <a:pt x="619524" y="48768"/>
                  <a:pt x="618267" y="47530"/>
                </a:cubicBezTo>
                <a:cubicBezTo>
                  <a:pt x="616971" y="46196"/>
                  <a:pt x="615419" y="45244"/>
                  <a:pt x="613695" y="44576"/>
                </a:cubicBezTo>
                <a:cubicBezTo>
                  <a:pt x="611733" y="43815"/>
                  <a:pt x="609628" y="43338"/>
                  <a:pt x="607504" y="43433"/>
                </a:cubicBezTo>
                <a:close/>
                <a:moveTo>
                  <a:pt x="997363" y="31338"/>
                </a:moveTo>
                <a:cubicBezTo>
                  <a:pt x="1006526" y="27623"/>
                  <a:pt x="1016775" y="27623"/>
                  <a:pt x="1025938" y="31338"/>
                </a:cubicBezTo>
                <a:cubicBezTo>
                  <a:pt x="1029986" y="33147"/>
                  <a:pt x="1033615" y="35814"/>
                  <a:pt x="1036606" y="39052"/>
                </a:cubicBezTo>
                <a:cubicBezTo>
                  <a:pt x="1039549" y="42386"/>
                  <a:pt x="1041759" y="46291"/>
                  <a:pt x="1043083" y="50577"/>
                </a:cubicBezTo>
                <a:cubicBezTo>
                  <a:pt x="1044645" y="55244"/>
                  <a:pt x="1045416" y="60102"/>
                  <a:pt x="1045369" y="64960"/>
                </a:cubicBezTo>
                <a:lnTo>
                  <a:pt x="1045369" y="66389"/>
                </a:lnTo>
                <a:cubicBezTo>
                  <a:pt x="1045416" y="71342"/>
                  <a:pt x="1044645" y="76200"/>
                  <a:pt x="1043083" y="80867"/>
                </a:cubicBezTo>
                <a:cubicBezTo>
                  <a:pt x="1041711" y="85058"/>
                  <a:pt x="1039511" y="89058"/>
                  <a:pt x="1036606" y="92392"/>
                </a:cubicBezTo>
                <a:cubicBezTo>
                  <a:pt x="1033691" y="95631"/>
                  <a:pt x="1030072" y="98202"/>
                  <a:pt x="1026033" y="99917"/>
                </a:cubicBezTo>
                <a:cubicBezTo>
                  <a:pt x="1016870" y="103632"/>
                  <a:pt x="1006621" y="103632"/>
                  <a:pt x="997458" y="99917"/>
                </a:cubicBezTo>
                <a:cubicBezTo>
                  <a:pt x="993391" y="98202"/>
                  <a:pt x="989743" y="95631"/>
                  <a:pt x="986790" y="92392"/>
                </a:cubicBezTo>
                <a:cubicBezTo>
                  <a:pt x="983885" y="88963"/>
                  <a:pt x="981656" y="85058"/>
                  <a:pt x="980218" y="80867"/>
                </a:cubicBezTo>
                <a:cubicBezTo>
                  <a:pt x="978732" y="76200"/>
                  <a:pt x="977998" y="71342"/>
                  <a:pt x="978027" y="66389"/>
                </a:cubicBezTo>
                <a:lnTo>
                  <a:pt x="978027" y="64960"/>
                </a:lnTo>
                <a:cubicBezTo>
                  <a:pt x="977998" y="60102"/>
                  <a:pt x="978741" y="55244"/>
                  <a:pt x="980218" y="50577"/>
                </a:cubicBezTo>
                <a:cubicBezTo>
                  <a:pt x="981618" y="46291"/>
                  <a:pt x="983847" y="42386"/>
                  <a:pt x="986790" y="39052"/>
                </a:cubicBezTo>
                <a:cubicBezTo>
                  <a:pt x="989724" y="35719"/>
                  <a:pt x="993324" y="33147"/>
                  <a:pt x="997363" y="31338"/>
                </a:cubicBezTo>
                <a:close/>
                <a:moveTo>
                  <a:pt x="593883" y="31338"/>
                </a:moveTo>
                <a:cubicBezTo>
                  <a:pt x="602713" y="27813"/>
                  <a:pt x="612580" y="27813"/>
                  <a:pt x="621410" y="31338"/>
                </a:cubicBezTo>
                <a:cubicBezTo>
                  <a:pt x="625315" y="32956"/>
                  <a:pt x="628821" y="35433"/>
                  <a:pt x="631697" y="38481"/>
                </a:cubicBezTo>
                <a:cubicBezTo>
                  <a:pt x="634526" y="41719"/>
                  <a:pt x="636660" y="45530"/>
                  <a:pt x="637984" y="49625"/>
                </a:cubicBezTo>
                <a:cubicBezTo>
                  <a:pt x="639527" y="54292"/>
                  <a:pt x="640270" y="59150"/>
                  <a:pt x="640174" y="64008"/>
                </a:cubicBezTo>
                <a:lnTo>
                  <a:pt x="640174" y="71723"/>
                </a:lnTo>
                <a:lnTo>
                  <a:pt x="591502" y="71723"/>
                </a:lnTo>
                <a:cubicBezTo>
                  <a:pt x="591825" y="74009"/>
                  <a:pt x="592530" y="76295"/>
                  <a:pt x="593597" y="78390"/>
                </a:cubicBezTo>
                <a:cubicBezTo>
                  <a:pt x="594673" y="80390"/>
                  <a:pt x="596093" y="82105"/>
                  <a:pt x="597788" y="83534"/>
                </a:cubicBezTo>
                <a:cubicBezTo>
                  <a:pt x="599455" y="85057"/>
                  <a:pt x="601389" y="86200"/>
                  <a:pt x="603503" y="86963"/>
                </a:cubicBezTo>
                <a:cubicBezTo>
                  <a:pt x="605770" y="87725"/>
                  <a:pt x="608151" y="88106"/>
                  <a:pt x="610552" y="88106"/>
                </a:cubicBezTo>
                <a:cubicBezTo>
                  <a:pt x="612323" y="88297"/>
                  <a:pt x="614114" y="88297"/>
                  <a:pt x="615886" y="88106"/>
                </a:cubicBezTo>
                <a:cubicBezTo>
                  <a:pt x="617648" y="87725"/>
                  <a:pt x="619372" y="87154"/>
                  <a:pt x="621029" y="86486"/>
                </a:cubicBezTo>
                <a:cubicBezTo>
                  <a:pt x="622629" y="85820"/>
                  <a:pt x="624163" y="84963"/>
                  <a:pt x="625601" y="84010"/>
                </a:cubicBezTo>
                <a:cubicBezTo>
                  <a:pt x="627020" y="82962"/>
                  <a:pt x="628278" y="81819"/>
                  <a:pt x="629316" y="80390"/>
                </a:cubicBezTo>
                <a:lnTo>
                  <a:pt x="638841" y="89915"/>
                </a:lnTo>
                <a:cubicBezTo>
                  <a:pt x="637584" y="91726"/>
                  <a:pt x="636079" y="93344"/>
                  <a:pt x="634364" y="94678"/>
                </a:cubicBezTo>
                <a:cubicBezTo>
                  <a:pt x="632412" y="96393"/>
                  <a:pt x="630230" y="97822"/>
                  <a:pt x="627887" y="98869"/>
                </a:cubicBezTo>
                <a:cubicBezTo>
                  <a:pt x="625268" y="100108"/>
                  <a:pt x="622525" y="101155"/>
                  <a:pt x="619696" y="101822"/>
                </a:cubicBezTo>
                <a:cubicBezTo>
                  <a:pt x="616410" y="102489"/>
                  <a:pt x="613047" y="102775"/>
                  <a:pt x="609694" y="102680"/>
                </a:cubicBezTo>
                <a:cubicBezTo>
                  <a:pt x="604579" y="102775"/>
                  <a:pt x="599503" y="101822"/>
                  <a:pt x="594740" y="99917"/>
                </a:cubicBezTo>
                <a:cubicBezTo>
                  <a:pt x="590473" y="98202"/>
                  <a:pt x="586568" y="95725"/>
                  <a:pt x="583215" y="92583"/>
                </a:cubicBezTo>
                <a:cubicBezTo>
                  <a:pt x="579996" y="89535"/>
                  <a:pt x="577471" y="85725"/>
                  <a:pt x="575785" y="81629"/>
                </a:cubicBezTo>
                <a:cubicBezTo>
                  <a:pt x="574052" y="77343"/>
                  <a:pt x="573176" y="72771"/>
                  <a:pt x="573214" y="68104"/>
                </a:cubicBezTo>
                <a:lnTo>
                  <a:pt x="573214" y="65532"/>
                </a:lnTo>
                <a:cubicBezTo>
                  <a:pt x="573147" y="60388"/>
                  <a:pt x="574014" y="55340"/>
                  <a:pt x="575785" y="50577"/>
                </a:cubicBezTo>
                <a:cubicBezTo>
                  <a:pt x="577386" y="46291"/>
                  <a:pt x="579805" y="42290"/>
                  <a:pt x="582929" y="38861"/>
                </a:cubicBezTo>
                <a:cubicBezTo>
                  <a:pt x="586025" y="35623"/>
                  <a:pt x="589749" y="33051"/>
                  <a:pt x="593883" y="31338"/>
                </a:cubicBezTo>
                <a:close/>
                <a:moveTo>
                  <a:pt x="162115" y="29908"/>
                </a:moveTo>
                <a:lnTo>
                  <a:pt x="178879" y="29908"/>
                </a:lnTo>
                <a:lnTo>
                  <a:pt x="185070" y="79152"/>
                </a:lnTo>
                <a:lnTo>
                  <a:pt x="194595" y="29908"/>
                </a:lnTo>
                <a:lnTo>
                  <a:pt x="206787" y="29908"/>
                </a:lnTo>
                <a:lnTo>
                  <a:pt x="215360" y="78962"/>
                </a:lnTo>
                <a:lnTo>
                  <a:pt x="221551" y="29908"/>
                </a:lnTo>
                <a:lnTo>
                  <a:pt x="238315" y="29908"/>
                </a:lnTo>
                <a:lnTo>
                  <a:pt x="225552" y="101346"/>
                </a:lnTo>
                <a:lnTo>
                  <a:pt x="209454" y="101346"/>
                </a:lnTo>
                <a:lnTo>
                  <a:pt x="199929" y="55911"/>
                </a:lnTo>
                <a:lnTo>
                  <a:pt x="190404" y="101346"/>
                </a:lnTo>
                <a:lnTo>
                  <a:pt x="174974" y="101346"/>
                </a:lnTo>
                <a:close/>
                <a:moveTo>
                  <a:pt x="81057" y="29908"/>
                </a:moveTo>
                <a:lnTo>
                  <a:pt x="97821" y="29908"/>
                </a:lnTo>
                <a:lnTo>
                  <a:pt x="104012" y="79152"/>
                </a:lnTo>
                <a:lnTo>
                  <a:pt x="112966" y="29908"/>
                </a:lnTo>
                <a:lnTo>
                  <a:pt x="125253" y="29908"/>
                </a:lnTo>
                <a:lnTo>
                  <a:pt x="134302" y="78962"/>
                </a:lnTo>
                <a:lnTo>
                  <a:pt x="140493" y="29908"/>
                </a:lnTo>
                <a:lnTo>
                  <a:pt x="157352" y="29908"/>
                </a:lnTo>
                <a:lnTo>
                  <a:pt x="144589" y="101346"/>
                </a:lnTo>
                <a:lnTo>
                  <a:pt x="128396" y="101346"/>
                </a:lnTo>
                <a:lnTo>
                  <a:pt x="118871" y="55911"/>
                </a:lnTo>
                <a:lnTo>
                  <a:pt x="109346" y="101346"/>
                </a:lnTo>
                <a:lnTo>
                  <a:pt x="93821" y="101346"/>
                </a:lnTo>
                <a:close/>
                <a:moveTo>
                  <a:pt x="0" y="29908"/>
                </a:moveTo>
                <a:lnTo>
                  <a:pt x="16764" y="29908"/>
                </a:lnTo>
                <a:lnTo>
                  <a:pt x="22955" y="79152"/>
                </a:lnTo>
                <a:lnTo>
                  <a:pt x="31909" y="29908"/>
                </a:lnTo>
                <a:lnTo>
                  <a:pt x="44196" y="29908"/>
                </a:lnTo>
                <a:lnTo>
                  <a:pt x="53150" y="78962"/>
                </a:lnTo>
                <a:lnTo>
                  <a:pt x="59341" y="29908"/>
                </a:lnTo>
                <a:lnTo>
                  <a:pt x="76200" y="29908"/>
                </a:lnTo>
                <a:lnTo>
                  <a:pt x="63341" y="101346"/>
                </a:lnTo>
                <a:lnTo>
                  <a:pt x="47244" y="101346"/>
                </a:lnTo>
                <a:lnTo>
                  <a:pt x="37719" y="55911"/>
                </a:lnTo>
                <a:lnTo>
                  <a:pt x="28670" y="101346"/>
                </a:lnTo>
                <a:lnTo>
                  <a:pt x="12764" y="101346"/>
                </a:lnTo>
                <a:close/>
                <a:moveTo>
                  <a:pt x="1087945" y="28575"/>
                </a:moveTo>
                <a:cubicBezTo>
                  <a:pt x="1093021" y="28098"/>
                  <a:pt x="1097717" y="31337"/>
                  <a:pt x="1099184" y="36194"/>
                </a:cubicBezTo>
                <a:cubicBezTo>
                  <a:pt x="1100508" y="33908"/>
                  <a:pt x="1102375" y="32004"/>
                  <a:pt x="1104613" y="30670"/>
                </a:cubicBezTo>
                <a:cubicBezTo>
                  <a:pt x="1106985" y="29241"/>
                  <a:pt x="1109738" y="28479"/>
                  <a:pt x="1112519" y="28575"/>
                </a:cubicBezTo>
                <a:cubicBezTo>
                  <a:pt x="1114577" y="28575"/>
                  <a:pt x="1116615" y="29050"/>
                  <a:pt x="1118520" y="29813"/>
                </a:cubicBezTo>
                <a:cubicBezTo>
                  <a:pt x="1120473" y="30575"/>
                  <a:pt x="1122149" y="31908"/>
                  <a:pt x="1123378" y="33623"/>
                </a:cubicBezTo>
                <a:cubicBezTo>
                  <a:pt x="1124902" y="35623"/>
                  <a:pt x="1126007" y="37909"/>
                  <a:pt x="1126616" y="40290"/>
                </a:cubicBezTo>
                <a:cubicBezTo>
                  <a:pt x="1127445" y="43624"/>
                  <a:pt x="1127826" y="46957"/>
                  <a:pt x="1127759" y="50387"/>
                </a:cubicBezTo>
                <a:lnTo>
                  <a:pt x="1127759" y="101346"/>
                </a:lnTo>
                <a:lnTo>
                  <a:pt x="1111090" y="101346"/>
                </a:lnTo>
                <a:lnTo>
                  <a:pt x="1111090" y="50292"/>
                </a:lnTo>
                <a:cubicBezTo>
                  <a:pt x="1111109" y="49149"/>
                  <a:pt x="1110948" y="48006"/>
                  <a:pt x="1110614" y="46957"/>
                </a:cubicBezTo>
                <a:cubicBezTo>
                  <a:pt x="1110395" y="46196"/>
                  <a:pt x="1110005" y="45434"/>
                  <a:pt x="1109471" y="44862"/>
                </a:cubicBezTo>
                <a:cubicBezTo>
                  <a:pt x="1109014" y="44387"/>
                  <a:pt x="1108462" y="44005"/>
                  <a:pt x="1107852" y="43815"/>
                </a:cubicBezTo>
                <a:lnTo>
                  <a:pt x="1105852" y="43815"/>
                </a:lnTo>
                <a:cubicBezTo>
                  <a:pt x="1104709" y="43815"/>
                  <a:pt x="1103594" y="44101"/>
                  <a:pt x="1102613" y="44671"/>
                </a:cubicBezTo>
                <a:cubicBezTo>
                  <a:pt x="1101727" y="45339"/>
                  <a:pt x="1101032" y="46196"/>
                  <a:pt x="1100613" y="47148"/>
                </a:cubicBezTo>
                <a:lnTo>
                  <a:pt x="1100613" y="101632"/>
                </a:lnTo>
                <a:lnTo>
                  <a:pt x="1084420" y="101632"/>
                </a:lnTo>
                <a:lnTo>
                  <a:pt x="1084420" y="50577"/>
                </a:lnTo>
                <a:cubicBezTo>
                  <a:pt x="1084592" y="49434"/>
                  <a:pt x="1084592" y="48291"/>
                  <a:pt x="1084420" y="47148"/>
                </a:cubicBezTo>
                <a:cubicBezTo>
                  <a:pt x="1084201" y="46387"/>
                  <a:pt x="1083811" y="45719"/>
                  <a:pt x="1083277" y="45148"/>
                </a:cubicBezTo>
                <a:cubicBezTo>
                  <a:pt x="1082877" y="44671"/>
                  <a:pt x="1082344" y="44291"/>
                  <a:pt x="1081753" y="44101"/>
                </a:cubicBezTo>
                <a:lnTo>
                  <a:pt x="1079753" y="44101"/>
                </a:lnTo>
                <a:cubicBezTo>
                  <a:pt x="1078505" y="44005"/>
                  <a:pt x="1077286" y="44482"/>
                  <a:pt x="1076324" y="45244"/>
                </a:cubicBezTo>
                <a:cubicBezTo>
                  <a:pt x="1075419" y="46196"/>
                  <a:pt x="1074734" y="47243"/>
                  <a:pt x="1074324" y="48482"/>
                </a:cubicBezTo>
                <a:lnTo>
                  <a:pt x="1074324" y="101917"/>
                </a:lnTo>
                <a:lnTo>
                  <a:pt x="1057274" y="101917"/>
                </a:lnTo>
                <a:lnTo>
                  <a:pt x="1057274" y="30479"/>
                </a:lnTo>
                <a:lnTo>
                  <a:pt x="1072990" y="29908"/>
                </a:lnTo>
                <a:lnTo>
                  <a:pt x="1073562" y="38575"/>
                </a:lnTo>
                <a:cubicBezTo>
                  <a:pt x="1074772" y="35719"/>
                  <a:pt x="1076705" y="33147"/>
                  <a:pt x="1079182" y="31242"/>
                </a:cubicBezTo>
                <a:cubicBezTo>
                  <a:pt x="1081744" y="29432"/>
                  <a:pt x="1084811" y="28479"/>
                  <a:pt x="1087945" y="28575"/>
                </a:cubicBezTo>
                <a:close/>
                <a:moveTo>
                  <a:pt x="931449" y="28575"/>
                </a:moveTo>
                <a:cubicBezTo>
                  <a:pt x="935602" y="28575"/>
                  <a:pt x="939727" y="29241"/>
                  <a:pt x="943641" y="30575"/>
                </a:cubicBezTo>
                <a:cubicBezTo>
                  <a:pt x="947146" y="31813"/>
                  <a:pt x="950375" y="33719"/>
                  <a:pt x="953166" y="36194"/>
                </a:cubicBezTo>
                <a:cubicBezTo>
                  <a:pt x="955919" y="38575"/>
                  <a:pt x="958072" y="41529"/>
                  <a:pt x="959453" y="44862"/>
                </a:cubicBezTo>
                <a:cubicBezTo>
                  <a:pt x="961024" y="48482"/>
                  <a:pt x="961777" y="52387"/>
                  <a:pt x="961644" y="56293"/>
                </a:cubicBezTo>
                <a:lnTo>
                  <a:pt x="943927" y="56293"/>
                </a:lnTo>
                <a:cubicBezTo>
                  <a:pt x="944013" y="54578"/>
                  <a:pt x="943756" y="52958"/>
                  <a:pt x="943165" y="51340"/>
                </a:cubicBezTo>
                <a:cubicBezTo>
                  <a:pt x="942565" y="49815"/>
                  <a:pt x="941622" y="48386"/>
                  <a:pt x="940403" y="47243"/>
                </a:cubicBezTo>
                <a:cubicBezTo>
                  <a:pt x="939184" y="46005"/>
                  <a:pt x="937726" y="45053"/>
                  <a:pt x="936116" y="44482"/>
                </a:cubicBezTo>
                <a:cubicBezTo>
                  <a:pt x="934392" y="43815"/>
                  <a:pt x="932545" y="43433"/>
                  <a:pt x="930687" y="43433"/>
                </a:cubicBezTo>
                <a:cubicBezTo>
                  <a:pt x="928154" y="43338"/>
                  <a:pt x="925648" y="44005"/>
                  <a:pt x="923448" y="45244"/>
                </a:cubicBezTo>
                <a:cubicBezTo>
                  <a:pt x="921591" y="46482"/>
                  <a:pt x="920048" y="48100"/>
                  <a:pt x="918972" y="50006"/>
                </a:cubicBezTo>
                <a:cubicBezTo>
                  <a:pt x="917800" y="52101"/>
                  <a:pt x="916990" y="54387"/>
                  <a:pt x="916590" y="56768"/>
                </a:cubicBezTo>
                <a:cubicBezTo>
                  <a:pt x="916123" y="59340"/>
                  <a:pt x="915904" y="62008"/>
                  <a:pt x="915924" y="64675"/>
                </a:cubicBezTo>
                <a:lnTo>
                  <a:pt x="915924" y="66675"/>
                </a:lnTo>
                <a:cubicBezTo>
                  <a:pt x="915904" y="69342"/>
                  <a:pt x="916123" y="72008"/>
                  <a:pt x="916590" y="74676"/>
                </a:cubicBezTo>
                <a:cubicBezTo>
                  <a:pt x="916962" y="77057"/>
                  <a:pt x="917733" y="79438"/>
                  <a:pt x="918876" y="81533"/>
                </a:cubicBezTo>
                <a:cubicBezTo>
                  <a:pt x="921296" y="85820"/>
                  <a:pt x="925906" y="88297"/>
                  <a:pt x="930782" y="88011"/>
                </a:cubicBezTo>
                <a:lnTo>
                  <a:pt x="931068" y="88011"/>
                </a:lnTo>
                <a:cubicBezTo>
                  <a:pt x="932811" y="88011"/>
                  <a:pt x="934545" y="87725"/>
                  <a:pt x="936212" y="87249"/>
                </a:cubicBezTo>
                <a:cubicBezTo>
                  <a:pt x="937755" y="86677"/>
                  <a:pt x="939203" y="85916"/>
                  <a:pt x="940498" y="84963"/>
                </a:cubicBezTo>
                <a:cubicBezTo>
                  <a:pt x="941717" y="84010"/>
                  <a:pt x="942698" y="82867"/>
                  <a:pt x="943356" y="81438"/>
                </a:cubicBezTo>
                <a:cubicBezTo>
                  <a:pt x="944041" y="80010"/>
                  <a:pt x="944337" y="78486"/>
                  <a:pt x="944213" y="76866"/>
                </a:cubicBezTo>
                <a:lnTo>
                  <a:pt x="961548" y="76866"/>
                </a:lnTo>
                <a:cubicBezTo>
                  <a:pt x="961663" y="80486"/>
                  <a:pt x="960882" y="84010"/>
                  <a:pt x="959262" y="87249"/>
                </a:cubicBezTo>
                <a:cubicBezTo>
                  <a:pt x="957653" y="90392"/>
                  <a:pt x="955414" y="93155"/>
                  <a:pt x="952690" y="95345"/>
                </a:cubicBezTo>
                <a:cubicBezTo>
                  <a:pt x="949852" y="97726"/>
                  <a:pt x="946632" y="99536"/>
                  <a:pt x="943165" y="100774"/>
                </a:cubicBezTo>
                <a:cubicBezTo>
                  <a:pt x="939422" y="102012"/>
                  <a:pt x="935497" y="102680"/>
                  <a:pt x="931545" y="102680"/>
                </a:cubicBezTo>
                <a:cubicBezTo>
                  <a:pt x="926553" y="102775"/>
                  <a:pt x="921591" y="101822"/>
                  <a:pt x="916971" y="99917"/>
                </a:cubicBezTo>
                <a:cubicBezTo>
                  <a:pt x="912961" y="98107"/>
                  <a:pt x="909389" y="95536"/>
                  <a:pt x="906494" y="92201"/>
                </a:cubicBezTo>
                <a:cubicBezTo>
                  <a:pt x="903665" y="88868"/>
                  <a:pt x="901531" y="84963"/>
                  <a:pt x="900207" y="80772"/>
                </a:cubicBezTo>
                <a:cubicBezTo>
                  <a:pt x="898731" y="76200"/>
                  <a:pt x="897997" y="71437"/>
                  <a:pt x="898016" y="66675"/>
                </a:cubicBezTo>
                <a:lnTo>
                  <a:pt x="898016" y="64675"/>
                </a:lnTo>
                <a:cubicBezTo>
                  <a:pt x="898016" y="59912"/>
                  <a:pt x="898721" y="55150"/>
                  <a:pt x="900112" y="50577"/>
                </a:cubicBezTo>
                <a:cubicBezTo>
                  <a:pt x="901426" y="46387"/>
                  <a:pt x="903598" y="42481"/>
                  <a:pt x="906494" y="39147"/>
                </a:cubicBezTo>
                <a:cubicBezTo>
                  <a:pt x="909370" y="35814"/>
                  <a:pt x="912952" y="33242"/>
                  <a:pt x="916971" y="31432"/>
                </a:cubicBezTo>
                <a:cubicBezTo>
                  <a:pt x="921534" y="29432"/>
                  <a:pt x="926477" y="28480"/>
                  <a:pt x="931449" y="28575"/>
                </a:cubicBezTo>
                <a:close/>
                <a:moveTo>
                  <a:pt x="768000" y="28575"/>
                </a:moveTo>
                <a:cubicBezTo>
                  <a:pt x="772906" y="28480"/>
                  <a:pt x="777773" y="29432"/>
                  <a:pt x="782288" y="31337"/>
                </a:cubicBezTo>
                <a:cubicBezTo>
                  <a:pt x="786336" y="33147"/>
                  <a:pt x="789965" y="35814"/>
                  <a:pt x="792956" y="39052"/>
                </a:cubicBezTo>
                <a:cubicBezTo>
                  <a:pt x="795899" y="42386"/>
                  <a:pt x="798128" y="46291"/>
                  <a:pt x="799528" y="50577"/>
                </a:cubicBezTo>
                <a:cubicBezTo>
                  <a:pt x="801005" y="55244"/>
                  <a:pt x="801747" y="60102"/>
                  <a:pt x="801719" y="64960"/>
                </a:cubicBezTo>
                <a:lnTo>
                  <a:pt x="801719" y="66389"/>
                </a:lnTo>
                <a:cubicBezTo>
                  <a:pt x="801747" y="71342"/>
                  <a:pt x="801014" y="76200"/>
                  <a:pt x="799528" y="80867"/>
                </a:cubicBezTo>
                <a:cubicBezTo>
                  <a:pt x="798090" y="85057"/>
                  <a:pt x="795861" y="88963"/>
                  <a:pt x="792956" y="92392"/>
                </a:cubicBezTo>
                <a:cubicBezTo>
                  <a:pt x="790041" y="95631"/>
                  <a:pt x="786422" y="98202"/>
                  <a:pt x="782383" y="99917"/>
                </a:cubicBezTo>
                <a:cubicBezTo>
                  <a:pt x="777907" y="101822"/>
                  <a:pt x="773068" y="102775"/>
                  <a:pt x="768191" y="102680"/>
                </a:cubicBezTo>
                <a:cubicBezTo>
                  <a:pt x="763257" y="102775"/>
                  <a:pt x="758352" y="101822"/>
                  <a:pt x="753808" y="99917"/>
                </a:cubicBezTo>
                <a:cubicBezTo>
                  <a:pt x="749751" y="98202"/>
                  <a:pt x="746112" y="95631"/>
                  <a:pt x="743140" y="92392"/>
                </a:cubicBezTo>
                <a:cubicBezTo>
                  <a:pt x="740235" y="89058"/>
                  <a:pt x="738035" y="85057"/>
                  <a:pt x="736663" y="80867"/>
                </a:cubicBezTo>
                <a:cubicBezTo>
                  <a:pt x="735101" y="76200"/>
                  <a:pt x="734330" y="71342"/>
                  <a:pt x="734377" y="66389"/>
                </a:cubicBezTo>
                <a:lnTo>
                  <a:pt x="734377" y="64960"/>
                </a:lnTo>
                <a:cubicBezTo>
                  <a:pt x="734330" y="60102"/>
                  <a:pt x="735101" y="55244"/>
                  <a:pt x="736663" y="50577"/>
                </a:cubicBezTo>
                <a:cubicBezTo>
                  <a:pt x="737987" y="46291"/>
                  <a:pt x="740197" y="42386"/>
                  <a:pt x="743140" y="39052"/>
                </a:cubicBezTo>
                <a:cubicBezTo>
                  <a:pt x="746112" y="35814"/>
                  <a:pt x="749712" y="33147"/>
                  <a:pt x="753713" y="31337"/>
                </a:cubicBezTo>
                <a:cubicBezTo>
                  <a:pt x="758237" y="29432"/>
                  <a:pt x="763095" y="28480"/>
                  <a:pt x="768000" y="28575"/>
                </a:cubicBezTo>
                <a:close/>
                <a:moveTo>
                  <a:pt x="688181" y="28575"/>
                </a:moveTo>
                <a:cubicBezTo>
                  <a:pt x="692334" y="28575"/>
                  <a:pt x="696458" y="29241"/>
                  <a:pt x="700373" y="30575"/>
                </a:cubicBezTo>
                <a:cubicBezTo>
                  <a:pt x="703878" y="31813"/>
                  <a:pt x="707107" y="33719"/>
                  <a:pt x="709898" y="36194"/>
                </a:cubicBezTo>
                <a:cubicBezTo>
                  <a:pt x="712651" y="38575"/>
                  <a:pt x="714832" y="41529"/>
                  <a:pt x="716280" y="44862"/>
                </a:cubicBezTo>
                <a:cubicBezTo>
                  <a:pt x="717775" y="48482"/>
                  <a:pt x="718490" y="52387"/>
                  <a:pt x="718376" y="56293"/>
                </a:cubicBezTo>
                <a:lnTo>
                  <a:pt x="701040" y="56293"/>
                </a:lnTo>
                <a:cubicBezTo>
                  <a:pt x="701126" y="54578"/>
                  <a:pt x="700868" y="52958"/>
                  <a:pt x="700278" y="51340"/>
                </a:cubicBezTo>
                <a:cubicBezTo>
                  <a:pt x="699706" y="49815"/>
                  <a:pt x="698802" y="48386"/>
                  <a:pt x="697611" y="47243"/>
                </a:cubicBezTo>
                <a:cubicBezTo>
                  <a:pt x="696354" y="46101"/>
                  <a:pt x="694906" y="45148"/>
                  <a:pt x="693325" y="44482"/>
                </a:cubicBezTo>
                <a:cubicBezTo>
                  <a:pt x="691563" y="43815"/>
                  <a:pt x="689696" y="43433"/>
                  <a:pt x="687800" y="43433"/>
                </a:cubicBezTo>
                <a:cubicBezTo>
                  <a:pt x="685295" y="43338"/>
                  <a:pt x="682819" y="44005"/>
                  <a:pt x="680656" y="45244"/>
                </a:cubicBezTo>
                <a:cubicBezTo>
                  <a:pt x="678752" y="46387"/>
                  <a:pt x="677170" y="48006"/>
                  <a:pt x="676085" y="50006"/>
                </a:cubicBezTo>
                <a:cubicBezTo>
                  <a:pt x="674913" y="52101"/>
                  <a:pt x="674103" y="54387"/>
                  <a:pt x="673703" y="56768"/>
                </a:cubicBezTo>
                <a:cubicBezTo>
                  <a:pt x="673236" y="59340"/>
                  <a:pt x="673017" y="62008"/>
                  <a:pt x="673036" y="64675"/>
                </a:cubicBezTo>
                <a:lnTo>
                  <a:pt x="673036" y="66675"/>
                </a:lnTo>
                <a:cubicBezTo>
                  <a:pt x="673017" y="69342"/>
                  <a:pt x="673236" y="72008"/>
                  <a:pt x="673703" y="74676"/>
                </a:cubicBezTo>
                <a:cubicBezTo>
                  <a:pt x="674113" y="77057"/>
                  <a:pt x="674884" y="79343"/>
                  <a:pt x="675989" y="81533"/>
                </a:cubicBezTo>
                <a:lnTo>
                  <a:pt x="687875" y="88000"/>
                </a:lnTo>
                <a:lnTo>
                  <a:pt x="687800" y="88011"/>
                </a:lnTo>
                <a:lnTo>
                  <a:pt x="687895" y="88011"/>
                </a:lnTo>
                <a:lnTo>
                  <a:pt x="687875" y="88000"/>
                </a:lnTo>
                <a:lnTo>
                  <a:pt x="692944" y="87249"/>
                </a:lnTo>
                <a:cubicBezTo>
                  <a:pt x="694487" y="86677"/>
                  <a:pt x="695935" y="85916"/>
                  <a:pt x="697230" y="84963"/>
                </a:cubicBezTo>
                <a:cubicBezTo>
                  <a:pt x="698449" y="84010"/>
                  <a:pt x="699430" y="82867"/>
                  <a:pt x="700087" y="81438"/>
                </a:cubicBezTo>
                <a:cubicBezTo>
                  <a:pt x="700773" y="80010"/>
                  <a:pt x="701069" y="78486"/>
                  <a:pt x="700945" y="76866"/>
                </a:cubicBezTo>
                <a:lnTo>
                  <a:pt x="718280" y="76866"/>
                </a:lnTo>
                <a:cubicBezTo>
                  <a:pt x="718395" y="80486"/>
                  <a:pt x="717614" y="84010"/>
                  <a:pt x="715994" y="87249"/>
                </a:cubicBezTo>
                <a:cubicBezTo>
                  <a:pt x="714385" y="90392"/>
                  <a:pt x="712146" y="93155"/>
                  <a:pt x="709422" y="95345"/>
                </a:cubicBezTo>
                <a:cubicBezTo>
                  <a:pt x="706584" y="97726"/>
                  <a:pt x="703364" y="99536"/>
                  <a:pt x="699897" y="100774"/>
                </a:cubicBezTo>
                <a:cubicBezTo>
                  <a:pt x="696154" y="102012"/>
                  <a:pt x="692229" y="102680"/>
                  <a:pt x="688277" y="102680"/>
                </a:cubicBezTo>
                <a:cubicBezTo>
                  <a:pt x="683285" y="102775"/>
                  <a:pt x="678323" y="101822"/>
                  <a:pt x="673703" y="99917"/>
                </a:cubicBezTo>
                <a:cubicBezTo>
                  <a:pt x="669693" y="98107"/>
                  <a:pt x="666121" y="95536"/>
                  <a:pt x="663226" y="92201"/>
                </a:cubicBezTo>
                <a:cubicBezTo>
                  <a:pt x="660397" y="88868"/>
                  <a:pt x="658263" y="84963"/>
                  <a:pt x="656939" y="80772"/>
                </a:cubicBezTo>
                <a:cubicBezTo>
                  <a:pt x="655463" y="76200"/>
                  <a:pt x="654729" y="71437"/>
                  <a:pt x="654748" y="66675"/>
                </a:cubicBezTo>
                <a:lnTo>
                  <a:pt x="654748" y="64675"/>
                </a:lnTo>
                <a:cubicBezTo>
                  <a:pt x="654748" y="59912"/>
                  <a:pt x="655453" y="55150"/>
                  <a:pt x="656844" y="50577"/>
                </a:cubicBezTo>
                <a:cubicBezTo>
                  <a:pt x="658158" y="46387"/>
                  <a:pt x="660330" y="42481"/>
                  <a:pt x="663226" y="39147"/>
                </a:cubicBezTo>
                <a:cubicBezTo>
                  <a:pt x="666121" y="35814"/>
                  <a:pt x="669693" y="33242"/>
                  <a:pt x="673703" y="31432"/>
                </a:cubicBezTo>
                <a:cubicBezTo>
                  <a:pt x="678266" y="29432"/>
                  <a:pt x="683209" y="28480"/>
                  <a:pt x="688181" y="28575"/>
                </a:cubicBezTo>
                <a:close/>
                <a:moveTo>
                  <a:pt x="521589" y="28575"/>
                </a:moveTo>
                <a:cubicBezTo>
                  <a:pt x="525294" y="28480"/>
                  <a:pt x="528970" y="29242"/>
                  <a:pt x="532352" y="30766"/>
                </a:cubicBezTo>
                <a:cubicBezTo>
                  <a:pt x="535343" y="32100"/>
                  <a:pt x="537953" y="34195"/>
                  <a:pt x="539972" y="36767"/>
                </a:cubicBezTo>
                <a:lnTo>
                  <a:pt x="540734" y="29909"/>
                </a:lnTo>
                <a:lnTo>
                  <a:pt x="557403" y="29909"/>
                </a:lnTo>
                <a:lnTo>
                  <a:pt x="557403" y="98679"/>
                </a:lnTo>
                <a:cubicBezTo>
                  <a:pt x="557517" y="103060"/>
                  <a:pt x="556669" y="107443"/>
                  <a:pt x="554926" y="111538"/>
                </a:cubicBezTo>
                <a:cubicBezTo>
                  <a:pt x="553364" y="115157"/>
                  <a:pt x="551030" y="118395"/>
                  <a:pt x="548068" y="121063"/>
                </a:cubicBezTo>
                <a:cubicBezTo>
                  <a:pt x="544906" y="123730"/>
                  <a:pt x="541248" y="125730"/>
                  <a:pt x="537305" y="126968"/>
                </a:cubicBezTo>
                <a:cubicBezTo>
                  <a:pt x="532866" y="128397"/>
                  <a:pt x="528237" y="129063"/>
                  <a:pt x="523589" y="128969"/>
                </a:cubicBezTo>
                <a:cubicBezTo>
                  <a:pt x="521255" y="128969"/>
                  <a:pt x="518931" y="128779"/>
                  <a:pt x="516636" y="128302"/>
                </a:cubicBezTo>
                <a:cubicBezTo>
                  <a:pt x="514131" y="127826"/>
                  <a:pt x="511683" y="127159"/>
                  <a:pt x="509301" y="126207"/>
                </a:cubicBezTo>
                <a:cubicBezTo>
                  <a:pt x="506892" y="125254"/>
                  <a:pt x="504587" y="124111"/>
                  <a:pt x="502443" y="122682"/>
                </a:cubicBezTo>
                <a:cubicBezTo>
                  <a:pt x="500367" y="121253"/>
                  <a:pt x="498500" y="119538"/>
                  <a:pt x="496919" y="117634"/>
                </a:cubicBezTo>
                <a:lnTo>
                  <a:pt x="505206" y="106489"/>
                </a:lnTo>
                <a:cubicBezTo>
                  <a:pt x="507415" y="108966"/>
                  <a:pt x="510101" y="111062"/>
                  <a:pt x="513111" y="112490"/>
                </a:cubicBezTo>
                <a:cubicBezTo>
                  <a:pt x="516102" y="113824"/>
                  <a:pt x="519350" y="114586"/>
                  <a:pt x="522636" y="114586"/>
                </a:cubicBezTo>
                <a:cubicBezTo>
                  <a:pt x="527046" y="114776"/>
                  <a:pt x="531371" y="113348"/>
                  <a:pt x="534733" y="110490"/>
                </a:cubicBezTo>
                <a:cubicBezTo>
                  <a:pt x="537733" y="107347"/>
                  <a:pt x="539296" y="103060"/>
                  <a:pt x="539019" y="98775"/>
                </a:cubicBezTo>
                <a:lnTo>
                  <a:pt x="539019" y="94678"/>
                </a:lnTo>
                <a:cubicBezTo>
                  <a:pt x="536876" y="96964"/>
                  <a:pt x="534324" y="98870"/>
                  <a:pt x="531495" y="100204"/>
                </a:cubicBezTo>
                <a:cubicBezTo>
                  <a:pt x="528342" y="101633"/>
                  <a:pt x="524932" y="102299"/>
                  <a:pt x="521493" y="102203"/>
                </a:cubicBezTo>
                <a:cubicBezTo>
                  <a:pt x="517331" y="102299"/>
                  <a:pt x="513216" y="101346"/>
                  <a:pt x="509492" y="99441"/>
                </a:cubicBezTo>
                <a:cubicBezTo>
                  <a:pt x="505796" y="97632"/>
                  <a:pt x="502539" y="95060"/>
                  <a:pt x="499967" y="91917"/>
                </a:cubicBezTo>
                <a:cubicBezTo>
                  <a:pt x="497300" y="88488"/>
                  <a:pt x="495328" y="84582"/>
                  <a:pt x="494157" y="80391"/>
                </a:cubicBezTo>
                <a:cubicBezTo>
                  <a:pt x="492785" y="75724"/>
                  <a:pt x="492109" y="70866"/>
                  <a:pt x="492156" y="66008"/>
                </a:cubicBezTo>
                <a:lnTo>
                  <a:pt x="492156" y="65056"/>
                </a:lnTo>
                <a:cubicBezTo>
                  <a:pt x="492109" y="60102"/>
                  <a:pt x="492785" y="55055"/>
                  <a:pt x="494157" y="50293"/>
                </a:cubicBezTo>
                <a:cubicBezTo>
                  <a:pt x="495309" y="46101"/>
                  <a:pt x="497290" y="42101"/>
                  <a:pt x="499967" y="38671"/>
                </a:cubicBezTo>
                <a:cubicBezTo>
                  <a:pt x="502548" y="35528"/>
                  <a:pt x="505806" y="32956"/>
                  <a:pt x="509492" y="31243"/>
                </a:cubicBezTo>
                <a:cubicBezTo>
                  <a:pt x="513273" y="29432"/>
                  <a:pt x="517407" y="28575"/>
                  <a:pt x="521589" y="28575"/>
                </a:cubicBezTo>
                <a:close/>
                <a:moveTo>
                  <a:pt x="362045" y="28575"/>
                </a:moveTo>
                <a:cubicBezTo>
                  <a:pt x="366131" y="28575"/>
                  <a:pt x="370208" y="29051"/>
                  <a:pt x="374141" y="30195"/>
                </a:cubicBezTo>
                <a:cubicBezTo>
                  <a:pt x="377590" y="31147"/>
                  <a:pt x="380828" y="32670"/>
                  <a:pt x="383666" y="34862"/>
                </a:cubicBezTo>
                <a:cubicBezTo>
                  <a:pt x="386391" y="36957"/>
                  <a:pt x="388581" y="39625"/>
                  <a:pt x="390048" y="42672"/>
                </a:cubicBezTo>
                <a:cubicBezTo>
                  <a:pt x="391706" y="46101"/>
                  <a:pt x="392515" y="49816"/>
                  <a:pt x="392429" y="53626"/>
                </a:cubicBezTo>
                <a:lnTo>
                  <a:pt x="392429" y="84201"/>
                </a:lnTo>
                <a:cubicBezTo>
                  <a:pt x="392363" y="87345"/>
                  <a:pt x="392591" y="90583"/>
                  <a:pt x="393096" y="93726"/>
                </a:cubicBezTo>
                <a:cubicBezTo>
                  <a:pt x="393525" y="95917"/>
                  <a:pt x="394230" y="98107"/>
                  <a:pt x="395192" y="100204"/>
                </a:cubicBezTo>
                <a:lnTo>
                  <a:pt x="395192" y="101347"/>
                </a:lnTo>
                <a:lnTo>
                  <a:pt x="376427" y="101347"/>
                </a:lnTo>
                <a:cubicBezTo>
                  <a:pt x="375961" y="100394"/>
                  <a:pt x="375580" y="99345"/>
                  <a:pt x="375285" y="98298"/>
                </a:cubicBezTo>
                <a:cubicBezTo>
                  <a:pt x="375285" y="97155"/>
                  <a:pt x="374713" y="95917"/>
                  <a:pt x="374522" y="94678"/>
                </a:cubicBezTo>
                <a:cubicBezTo>
                  <a:pt x="372256" y="97060"/>
                  <a:pt x="369569" y="98965"/>
                  <a:pt x="366617" y="100299"/>
                </a:cubicBezTo>
                <a:cubicBezTo>
                  <a:pt x="364921" y="101060"/>
                  <a:pt x="363131" y="101633"/>
                  <a:pt x="361283" y="102013"/>
                </a:cubicBezTo>
                <a:cubicBezTo>
                  <a:pt x="359244" y="102394"/>
                  <a:pt x="357168" y="102680"/>
                  <a:pt x="355091" y="102680"/>
                </a:cubicBezTo>
                <a:cubicBezTo>
                  <a:pt x="351662" y="102680"/>
                  <a:pt x="348243" y="102203"/>
                  <a:pt x="344995" y="101060"/>
                </a:cubicBezTo>
                <a:cubicBezTo>
                  <a:pt x="342118" y="100108"/>
                  <a:pt x="339442" y="98584"/>
                  <a:pt x="337089" y="96679"/>
                </a:cubicBezTo>
                <a:cubicBezTo>
                  <a:pt x="334927" y="94774"/>
                  <a:pt x="333184" y="92488"/>
                  <a:pt x="331946" y="89916"/>
                </a:cubicBezTo>
                <a:cubicBezTo>
                  <a:pt x="327993" y="80772"/>
                  <a:pt x="330688" y="70104"/>
                  <a:pt x="338518" y="63913"/>
                </a:cubicBezTo>
                <a:cubicBezTo>
                  <a:pt x="346033" y="59246"/>
                  <a:pt x="354834" y="57055"/>
                  <a:pt x="363664" y="57721"/>
                </a:cubicBezTo>
                <a:lnTo>
                  <a:pt x="373856" y="57721"/>
                </a:lnTo>
                <a:lnTo>
                  <a:pt x="373856" y="53531"/>
                </a:lnTo>
                <a:cubicBezTo>
                  <a:pt x="374008" y="50482"/>
                  <a:pt x="372789" y="47435"/>
                  <a:pt x="370522" y="45339"/>
                </a:cubicBezTo>
                <a:cubicBezTo>
                  <a:pt x="367817" y="43244"/>
                  <a:pt x="364436" y="42101"/>
                  <a:pt x="360997" y="42291"/>
                </a:cubicBezTo>
                <a:cubicBezTo>
                  <a:pt x="358054" y="42101"/>
                  <a:pt x="355130" y="42958"/>
                  <a:pt x="352805" y="44767"/>
                </a:cubicBezTo>
                <a:cubicBezTo>
                  <a:pt x="351062" y="46387"/>
                  <a:pt x="350129" y="48768"/>
                  <a:pt x="350234" y="51150"/>
                </a:cubicBezTo>
                <a:lnTo>
                  <a:pt x="331946" y="51150"/>
                </a:lnTo>
                <a:cubicBezTo>
                  <a:pt x="331879" y="48196"/>
                  <a:pt x="332565" y="45244"/>
                  <a:pt x="333946" y="42577"/>
                </a:cubicBezTo>
                <a:cubicBezTo>
                  <a:pt x="335318" y="39720"/>
                  <a:pt x="337308" y="37243"/>
                  <a:pt x="339756" y="35338"/>
                </a:cubicBezTo>
                <a:cubicBezTo>
                  <a:pt x="342604" y="33147"/>
                  <a:pt x="345833" y="31432"/>
                  <a:pt x="349281" y="30385"/>
                </a:cubicBezTo>
                <a:cubicBezTo>
                  <a:pt x="353425" y="29146"/>
                  <a:pt x="357720" y="28575"/>
                  <a:pt x="362045" y="28575"/>
                </a:cubicBezTo>
                <a:close/>
                <a:moveTo>
                  <a:pt x="416718" y="0"/>
                </a:moveTo>
                <a:lnTo>
                  <a:pt x="456628" y="0"/>
                </a:lnTo>
                <a:lnTo>
                  <a:pt x="456628" y="86392"/>
                </a:lnTo>
                <a:lnTo>
                  <a:pt x="477202" y="86392"/>
                </a:lnTo>
                <a:lnTo>
                  <a:pt x="477202" y="101347"/>
                </a:lnTo>
                <a:lnTo>
                  <a:pt x="416813" y="101347"/>
                </a:lnTo>
                <a:lnTo>
                  <a:pt x="416813" y="86392"/>
                </a:lnTo>
                <a:lnTo>
                  <a:pt x="438245" y="86392"/>
                </a:lnTo>
                <a:lnTo>
                  <a:pt x="438245" y="14954"/>
                </a:lnTo>
                <a:lnTo>
                  <a:pt x="416813" y="14954"/>
                </a:lnTo>
                <a:close/>
              </a:path>
            </a:pathLst>
          </a:custGeom>
          <a:solidFill>
            <a:schemeClr val="bg1"/>
          </a:solidFill>
          <a:ln w="9525" cap="flat">
            <a:noFill/>
            <a:prstDash val="solid"/>
            <a:miter/>
          </a:ln>
        </p:spPr>
        <p:txBody>
          <a:bodyPr rtlCol="0" anchor="ctr"/>
          <a:lstStyle/>
          <a:p>
            <a:endParaRPr lang="fr-FR" dirty="0"/>
          </a:p>
        </p:txBody>
      </p:sp>
      <p:sp>
        <p:nvSpPr>
          <p:cNvPr id="3" name="Espace réservé du pied de page 2">
            <a:extLst>
              <a:ext uri="{FF2B5EF4-FFF2-40B4-BE49-F238E27FC236}">
                <a16:creationId xmlns:a16="http://schemas.microsoft.com/office/drawing/2014/main" id="{74349F7F-61EF-081B-302E-B57FA0E0C9A8}"/>
              </a:ext>
            </a:extLst>
          </p:cNvPr>
          <p:cNvSpPr>
            <a:spLocks noGrp="1"/>
          </p:cNvSpPr>
          <p:nvPr>
            <p:ph type="ftr" sz="quarter" idx="19"/>
          </p:nvPr>
        </p:nvSpPr>
        <p:spPr/>
        <p:txBody>
          <a:bodyPr/>
          <a:lstStyle>
            <a:lvl1pPr>
              <a:defRPr>
                <a:solidFill>
                  <a:schemeClr val="bg1"/>
                </a:solidFill>
              </a:defRPr>
            </a:lvl1pPr>
          </a:lstStyle>
          <a:p>
            <a:pPr algn="ctr"/>
            <a:r>
              <a:rPr lang="fr-FR"/>
              <a:t>Confidentiel</a:t>
            </a:r>
          </a:p>
        </p:txBody>
      </p:sp>
    </p:spTree>
    <p:extLst>
      <p:ext uri="{BB962C8B-B14F-4D97-AF65-F5344CB8AC3E}">
        <p14:creationId xmlns:p14="http://schemas.microsoft.com/office/powerpoint/2010/main" val="394552286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tercalaire vert 2">
    <p:bg>
      <p:bgPr>
        <a:solidFill>
          <a:schemeClr val="accent5"/>
        </a:solidFill>
        <a:effectLst/>
      </p:bgPr>
    </p:bg>
    <p:spTree>
      <p:nvGrpSpPr>
        <p:cNvPr id="1" name=""/>
        <p:cNvGrpSpPr/>
        <p:nvPr/>
      </p:nvGrpSpPr>
      <p:grpSpPr>
        <a:xfrm>
          <a:off x="0" y="0"/>
          <a:ext cx="0" cy="0"/>
          <a:chOff x="0" y="0"/>
          <a:chExt cx="0" cy="0"/>
        </a:xfrm>
      </p:grpSpPr>
      <p:sp>
        <p:nvSpPr>
          <p:cNvPr id="16" name="Espace réservé du texte 15">
            <a:extLst>
              <a:ext uri="{FF2B5EF4-FFF2-40B4-BE49-F238E27FC236}">
                <a16:creationId xmlns:a16="http://schemas.microsoft.com/office/drawing/2014/main" id="{974AF913-AA65-4C59-8C8E-C795A07ABE7D}"/>
              </a:ext>
            </a:extLst>
          </p:cNvPr>
          <p:cNvSpPr>
            <a:spLocks noGrp="1"/>
          </p:cNvSpPr>
          <p:nvPr>
            <p:ph type="body" sz="quarter" idx="17" hasCustomPrompt="1"/>
          </p:nvPr>
        </p:nvSpPr>
        <p:spPr>
          <a:xfrm>
            <a:off x="5725319" y="4125119"/>
            <a:ext cx="1536700" cy="1541462"/>
          </a:xfrm>
          <a:custGeom>
            <a:avLst/>
            <a:gdLst>
              <a:gd name="connsiteX0" fmla="*/ 768350 w 1536700"/>
              <a:gd name="connsiteY0" fmla="*/ 0 h 1541462"/>
              <a:gd name="connsiteX1" fmla="*/ 1536700 w 1536700"/>
              <a:gd name="connsiteY1" fmla="*/ 0 h 1541462"/>
              <a:gd name="connsiteX2" fmla="*/ 1536700 w 1536700"/>
              <a:gd name="connsiteY2" fmla="*/ 1541462 h 1541462"/>
              <a:gd name="connsiteX3" fmla="*/ 0 w 1536700"/>
              <a:gd name="connsiteY3" fmla="*/ 1541462 h 1541462"/>
              <a:gd name="connsiteX4" fmla="*/ 0 w 1536700"/>
              <a:gd name="connsiteY4" fmla="*/ 768350 h 1541462"/>
              <a:gd name="connsiteX5" fmla="*/ 768350 w 1536700"/>
              <a:gd name="connsiteY5" fmla="*/ 0 h 154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6700" h="1541462">
                <a:moveTo>
                  <a:pt x="768350" y="0"/>
                </a:moveTo>
                <a:lnTo>
                  <a:pt x="1536700" y="0"/>
                </a:lnTo>
                <a:lnTo>
                  <a:pt x="1536700" y="1541462"/>
                </a:lnTo>
                <a:lnTo>
                  <a:pt x="0" y="1541462"/>
                </a:lnTo>
                <a:lnTo>
                  <a:pt x="0" y="768350"/>
                </a:lnTo>
                <a:cubicBezTo>
                  <a:pt x="0" y="344002"/>
                  <a:pt x="344002" y="0"/>
                  <a:pt x="768350"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11" name="Espace réservé pour une image  10">
            <a:extLst>
              <a:ext uri="{FF2B5EF4-FFF2-40B4-BE49-F238E27FC236}">
                <a16:creationId xmlns:a16="http://schemas.microsoft.com/office/drawing/2014/main" id="{97E16638-27B6-48AC-8762-B1E679D9A26C}"/>
              </a:ext>
            </a:extLst>
          </p:cNvPr>
          <p:cNvSpPr>
            <a:spLocks noGrp="1"/>
          </p:cNvSpPr>
          <p:nvPr>
            <p:ph type="pic" sz="quarter" idx="11" hasCustomPrompt="1"/>
          </p:nvPr>
        </p:nvSpPr>
        <p:spPr>
          <a:xfrm>
            <a:off x="939801" y="520700"/>
            <a:ext cx="4729164" cy="4775200"/>
          </a:xfrm>
          <a:custGeom>
            <a:avLst/>
            <a:gdLst>
              <a:gd name="connsiteX0" fmla="*/ 2364582 w 4729164"/>
              <a:gd name="connsiteY0" fmla="*/ 0 h 4775200"/>
              <a:gd name="connsiteX1" fmla="*/ 4729164 w 4729164"/>
              <a:gd name="connsiteY1" fmla="*/ 2387600 h 4775200"/>
              <a:gd name="connsiteX2" fmla="*/ 2364582 w 4729164"/>
              <a:gd name="connsiteY2" fmla="*/ 4775200 h 4775200"/>
              <a:gd name="connsiteX3" fmla="*/ 0 w 4729164"/>
              <a:gd name="connsiteY3" fmla="*/ 2387600 h 4775200"/>
              <a:gd name="connsiteX4" fmla="*/ 2364582 w 4729164"/>
              <a:gd name="connsiteY4" fmla="*/ 0 h 477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9164" h="4775200">
                <a:moveTo>
                  <a:pt x="2364582" y="0"/>
                </a:moveTo>
                <a:cubicBezTo>
                  <a:pt x="3670505" y="0"/>
                  <a:pt x="4729164" y="1068965"/>
                  <a:pt x="4729164" y="2387600"/>
                </a:cubicBezTo>
                <a:cubicBezTo>
                  <a:pt x="4729164" y="3706235"/>
                  <a:pt x="3670505" y="4775200"/>
                  <a:pt x="2364582" y="4775200"/>
                </a:cubicBezTo>
                <a:cubicBezTo>
                  <a:pt x="1058659" y="4775200"/>
                  <a:pt x="0" y="3706235"/>
                  <a:pt x="0" y="2387600"/>
                </a:cubicBezTo>
                <a:cubicBezTo>
                  <a:pt x="0" y="1068965"/>
                  <a:pt x="1058659" y="0"/>
                  <a:pt x="2364582" y="0"/>
                </a:cubicBezTo>
                <a:close/>
              </a:path>
            </a:pathLst>
          </a:custGeom>
          <a:noFill/>
        </p:spPr>
        <p:txBody>
          <a:bodyPr wrap="square" anchor="ctr">
            <a:noAutofit/>
          </a:bodyPr>
          <a:lstStyle>
            <a:lvl1pPr algn="ctr">
              <a:defRPr sz="1400">
                <a:solidFill>
                  <a:schemeClr val="bg1"/>
                </a:solidFill>
              </a:defRPr>
            </a:lvl1pPr>
          </a:lstStyle>
          <a:p>
            <a:r>
              <a:rPr lang="fr-FR" dirty="0"/>
              <a:t>Image</a:t>
            </a:r>
          </a:p>
        </p:txBody>
      </p:sp>
      <p:sp>
        <p:nvSpPr>
          <p:cNvPr id="14" name="Titre 13">
            <a:extLst>
              <a:ext uri="{FF2B5EF4-FFF2-40B4-BE49-F238E27FC236}">
                <a16:creationId xmlns:a16="http://schemas.microsoft.com/office/drawing/2014/main" id="{1DC55EE9-B1FB-47AB-833D-E0EB8497B537}"/>
              </a:ext>
            </a:extLst>
          </p:cNvPr>
          <p:cNvSpPr>
            <a:spLocks noGrp="1"/>
          </p:cNvSpPr>
          <p:nvPr>
            <p:ph type="title" hasCustomPrompt="1"/>
          </p:nvPr>
        </p:nvSpPr>
        <p:spPr>
          <a:xfrm>
            <a:off x="8102276" y="2523655"/>
            <a:ext cx="3150000" cy="1161280"/>
          </a:xfrm>
        </p:spPr>
        <p:txBody>
          <a:bodyPr anchor="t"/>
          <a:lstStyle>
            <a:lvl1pPr>
              <a:lnSpc>
                <a:spcPct val="82000"/>
              </a:lnSpc>
              <a:defRPr lang="fr-FR" sz="4600" b="0" kern="1200" cap="all" spc="-50" dirty="0" smtClean="0">
                <a:solidFill>
                  <a:schemeClr val="bg1"/>
                </a:solidFill>
                <a:latin typeface="Roboto Mono" panose="02000009000000000000" pitchFamily="49" charset="0"/>
                <a:ea typeface="Roboto Mono" panose="020B0604020202020204" charset="0"/>
                <a:cs typeface="+mn-cs"/>
              </a:defRPr>
            </a:lvl1pPr>
          </a:lstStyle>
          <a:p>
            <a:r>
              <a:rPr lang="fr-FR" dirty="0"/>
              <a:t>Titre chapitre</a:t>
            </a:r>
          </a:p>
        </p:txBody>
      </p:sp>
      <p:sp>
        <p:nvSpPr>
          <p:cNvPr id="12" name="Espace réservé du texte 11">
            <a:extLst>
              <a:ext uri="{FF2B5EF4-FFF2-40B4-BE49-F238E27FC236}">
                <a16:creationId xmlns:a16="http://schemas.microsoft.com/office/drawing/2014/main" id="{2A2AAA1F-250C-450E-BF7A-E6964E568CD4}"/>
              </a:ext>
            </a:extLst>
          </p:cNvPr>
          <p:cNvSpPr>
            <a:spLocks noGrp="1"/>
          </p:cNvSpPr>
          <p:nvPr>
            <p:ph type="body" sz="quarter" idx="12" hasCustomPrompt="1"/>
          </p:nvPr>
        </p:nvSpPr>
        <p:spPr>
          <a:xfrm>
            <a:off x="6017358" y="2625125"/>
            <a:ext cx="1548475" cy="921791"/>
          </a:xfrm>
        </p:spPr>
        <p:txBody>
          <a:bodyPr wrap="square" anchor="t">
            <a:spAutoFit/>
          </a:bodyPr>
          <a:lstStyle>
            <a:lvl1pPr marL="0" indent="0">
              <a:lnSpc>
                <a:spcPct val="70000"/>
              </a:lnSpc>
              <a:spcBef>
                <a:spcPts val="0"/>
              </a:spcBef>
              <a:spcAft>
                <a:spcPts val="0"/>
              </a:spcAft>
              <a:buFont typeface="Roboto" panose="020B0604020202020204" pitchFamily="34" charset="0"/>
              <a:buNone/>
              <a:defRPr sz="8200" b="0">
                <a:solidFill>
                  <a:schemeClr val="bg1"/>
                </a:solidFill>
                <a:latin typeface="+mj-lt"/>
              </a:defRPr>
            </a:lvl1pPr>
            <a:lvl2pPr marL="0" indent="0">
              <a:lnSpc>
                <a:spcPct val="70000"/>
              </a:lnSpc>
              <a:spcBef>
                <a:spcPts val="0"/>
              </a:spcBef>
              <a:spcAft>
                <a:spcPts val="0"/>
              </a:spcAft>
              <a:buFont typeface="Roboto" panose="020B0604020202020204" pitchFamily="34" charset="0"/>
              <a:buNone/>
              <a:defRPr sz="8200" spc="0">
                <a:solidFill>
                  <a:schemeClr val="bg1"/>
                </a:solidFill>
                <a:latin typeface="+mj-lt"/>
              </a:defRPr>
            </a:lvl2pPr>
            <a:lvl3pPr marL="0" indent="0">
              <a:lnSpc>
                <a:spcPct val="70000"/>
              </a:lnSpc>
              <a:spcBef>
                <a:spcPts val="0"/>
              </a:spcBef>
              <a:spcAft>
                <a:spcPts val="0"/>
              </a:spcAft>
              <a:buFont typeface="Roboto" panose="020B0604020202020204" pitchFamily="34" charset="0"/>
              <a:buNone/>
              <a:defRPr sz="8200" spc="0">
                <a:solidFill>
                  <a:schemeClr val="bg1"/>
                </a:solidFill>
                <a:latin typeface="+mj-lt"/>
              </a:defRPr>
            </a:lvl3pPr>
            <a:lvl4pPr marL="0" indent="0">
              <a:lnSpc>
                <a:spcPct val="70000"/>
              </a:lnSpc>
              <a:spcBef>
                <a:spcPts val="0"/>
              </a:spcBef>
              <a:spcAft>
                <a:spcPts val="0"/>
              </a:spcAft>
              <a:buNone/>
              <a:defRPr sz="8200" spc="0">
                <a:solidFill>
                  <a:schemeClr val="bg1"/>
                </a:solidFill>
                <a:latin typeface="+mj-lt"/>
              </a:defRPr>
            </a:lvl4pPr>
            <a:lvl5pPr marL="0" indent="0">
              <a:lnSpc>
                <a:spcPct val="70000"/>
              </a:lnSpc>
              <a:spcBef>
                <a:spcPts val="0"/>
              </a:spcBef>
              <a:spcAft>
                <a:spcPts val="0"/>
              </a:spcAft>
              <a:buNone/>
              <a:defRPr sz="8200">
                <a:solidFill>
                  <a:schemeClr val="bg1"/>
                </a:solidFill>
                <a:latin typeface="+mj-lt"/>
              </a:defRPr>
            </a:lvl5pPr>
            <a:lvl6pPr marL="0" indent="0">
              <a:lnSpc>
                <a:spcPct val="70000"/>
              </a:lnSpc>
              <a:spcBef>
                <a:spcPts val="0"/>
              </a:spcBef>
              <a:spcAft>
                <a:spcPts val="0"/>
              </a:spcAft>
              <a:buFont typeface="Roboto" panose="020B0604020202020204" pitchFamily="34" charset="0"/>
              <a:buNone/>
              <a:defRPr sz="8200">
                <a:solidFill>
                  <a:schemeClr val="bg1"/>
                </a:solidFill>
                <a:latin typeface="+mj-lt"/>
              </a:defRPr>
            </a:lvl6pPr>
            <a:lvl7pPr marL="0" indent="0">
              <a:lnSpc>
                <a:spcPct val="70000"/>
              </a:lnSpc>
              <a:spcBef>
                <a:spcPts val="0"/>
              </a:spcBef>
              <a:spcAft>
                <a:spcPts val="0"/>
              </a:spcAft>
              <a:buFont typeface="Roboto" panose="020B0604020202020204" pitchFamily="34" charset="0"/>
              <a:buNone/>
              <a:defRPr sz="8200">
                <a:solidFill>
                  <a:schemeClr val="bg1"/>
                </a:solidFill>
                <a:latin typeface="+mj-lt"/>
              </a:defRPr>
            </a:lvl7pPr>
            <a:lvl8pPr marL="0" indent="0">
              <a:lnSpc>
                <a:spcPct val="70000"/>
              </a:lnSpc>
              <a:spcBef>
                <a:spcPts val="0"/>
              </a:spcBef>
              <a:spcAft>
                <a:spcPts val="0"/>
              </a:spcAft>
              <a:buFont typeface="Roboto" panose="020B0604020202020204" pitchFamily="34" charset="0"/>
              <a:buNone/>
              <a:defRPr sz="8200">
                <a:solidFill>
                  <a:schemeClr val="bg1"/>
                </a:solidFill>
                <a:latin typeface="+mj-lt"/>
              </a:defRPr>
            </a:lvl8pPr>
            <a:lvl9pPr marL="0" indent="0">
              <a:lnSpc>
                <a:spcPct val="70000"/>
              </a:lnSpc>
              <a:spcBef>
                <a:spcPts val="0"/>
              </a:spcBef>
              <a:spcAft>
                <a:spcPts val="0"/>
              </a:spcAft>
              <a:buFont typeface="Roboto" panose="020B0604020202020204" pitchFamily="34" charset="0"/>
              <a:buNone/>
              <a:defRPr sz="8200">
                <a:solidFill>
                  <a:schemeClr val="bg1"/>
                </a:solidFill>
                <a:latin typeface="Roboto Mono" panose="02000009000000000000" pitchFamily="49" charset="0"/>
              </a:defRPr>
            </a:lvl9pPr>
          </a:lstStyle>
          <a:p>
            <a:pPr lvl="8"/>
            <a:r>
              <a:rPr lang="fr-FR" dirty="0"/>
              <a:t>00</a:t>
            </a:r>
          </a:p>
        </p:txBody>
      </p:sp>
      <p:sp>
        <p:nvSpPr>
          <p:cNvPr id="4" name="Espace réservé du numéro de diapositive 3">
            <a:extLst>
              <a:ext uri="{FF2B5EF4-FFF2-40B4-BE49-F238E27FC236}">
                <a16:creationId xmlns:a16="http://schemas.microsoft.com/office/drawing/2014/main" id="{09FBB965-3988-47E2-AD05-87A9DDE44890}"/>
              </a:ext>
            </a:extLst>
          </p:cNvPr>
          <p:cNvSpPr>
            <a:spLocks noGrp="1"/>
          </p:cNvSpPr>
          <p:nvPr>
            <p:ph type="sldNum" sz="quarter" idx="10"/>
          </p:nvPr>
        </p:nvSpPr>
        <p:spPr/>
        <p:txBody>
          <a:bodyPr/>
          <a:lstStyle>
            <a:lvl1pPr>
              <a:defRPr>
                <a:solidFill>
                  <a:schemeClr val="bg1"/>
                </a:solidFill>
              </a:defRPr>
            </a:lvl1pPr>
          </a:lstStyle>
          <a:p>
            <a:r>
              <a:rPr lang="fr-FR" dirty="0"/>
              <a:t>page </a:t>
            </a:r>
            <a:fld id="{D4393D1B-37AB-4561-B448-10CBADDAE970}" type="slidenum">
              <a:rPr smtClean="0"/>
              <a:pPr/>
              <a:t>‹N°›</a:t>
            </a:fld>
            <a:endParaRPr dirty="0"/>
          </a:p>
        </p:txBody>
      </p:sp>
      <p:sp>
        <p:nvSpPr>
          <p:cNvPr id="6" name="Forme libre : forme 5">
            <a:extLst>
              <a:ext uri="{FF2B5EF4-FFF2-40B4-BE49-F238E27FC236}">
                <a16:creationId xmlns:a16="http://schemas.microsoft.com/office/drawing/2014/main" id="{CFEECB6E-87C8-4D6A-BFC2-75836CF33CFE}"/>
              </a:ext>
            </a:extLst>
          </p:cNvPr>
          <p:cNvSpPr/>
          <p:nvPr userDrawn="1"/>
        </p:nvSpPr>
        <p:spPr>
          <a:xfrm>
            <a:off x="10924352" y="6401895"/>
            <a:ext cx="795961" cy="251317"/>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bg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7" name="Forme libre : forme 6">
            <a:extLst>
              <a:ext uri="{FF2B5EF4-FFF2-40B4-BE49-F238E27FC236}">
                <a16:creationId xmlns:a16="http://schemas.microsoft.com/office/drawing/2014/main" id="{65FA87D4-B193-44AE-BB99-12580290CA63}"/>
              </a:ext>
            </a:extLst>
          </p:cNvPr>
          <p:cNvSpPr/>
          <p:nvPr userDrawn="1"/>
        </p:nvSpPr>
        <p:spPr>
          <a:xfrm>
            <a:off x="515587" y="6492444"/>
            <a:ext cx="754413" cy="86278"/>
          </a:xfrm>
          <a:custGeom>
            <a:avLst/>
            <a:gdLst>
              <a:gd name="connsiteX0" fmla="*/ 844295 w 1127766"/>
              <a:gd name="connsiteY0" fmla="*/ 79533 h 128977"/>
              <a:gd name="connsiteX1" fmla="*/ 854964 w 1127766"/>
              <a:gd name="connsiteY1" fmla="*/ 79533 h 128977"/>
              <a:gd name="connsiteX2" fmla="*/ 858964 w 1127766"/>
              <a:gd name="connsiteY2" fmla="*/ 82105 h 128977"/>
              <a:gd name="connsiteX3" fmla="*/ 861440 w 1127766"/>
              <a:gd name="connsiteY3" fmla="*/ 85915 h 128977"/>
              <a:gd name="connsiteX4" fmla="*/ 862393 w 1127766"/>
              <a:gd name="connsiteY4" fmla="*/ 90678 h 128977"/>
              <a:gd name="connsiteX5" fmla="*/ 861440 w 1127766"/>
              <a:gd name="connsiteY5" fmla="*/ 95345 h 128977"/>
              <a:gd name="connsiteX6" fmla="*/ 858964 w 1127766"/>
              <a:gd name="connsiteY6" fmla="*/ 99155 h 128977"/>
              <a:gd name="connsiteX7" fmla="*/ 854964 w 1127766"/>
              <a:gd name="connsiteY7" fmla="*/ 101726 h 128977"/>
              <a:gd name="connsiteX8" fmla="*/ 844295 w 1127766"/>
              <a:gd name="connsiteY8" fmla="*/ 101726 h 128977"/>
              <a:gd name="connsiteX9" fmla="*/ 840295 w 1127766"/>
              <a:gd name="connsiteY9" fmla="*/ 99155 h 128977"/>
              <a:gd name="connsiteX10" fmla="*/ 837723 w 1127766"/>
              <a:gd name="connsiteY10" fmla="*/ 95345 h 128977"/>
              <a:gd name="connsiteX11" fmla="*/ 836866 w 1127766"/>
              <a:gd name="connsiteY11" fmla="*/ 90678 h 128977"/>
              <a:gd name="connsiteX12" fmla="*/ 837723 w 1127766"/>
              <a:gd name="connsiteY12" fmla="*/ 85915 h 128977"/>
              <a:gd name="connsiteX13" fmla="*/ 840295 w 1127766"/>
              <a:gd name="connsiteY13" fmla="*/ 82105 h 128977"/>
              <a:gd name="connsiteX14" fmla="*/ 844295 w 1127766"/>
              <a:gd name="connsiteY14" fmla="*/ 79533 h 128977"/>
              <a:gd name="connsiteX15" fmla="*/ 282035 w 1127766"/>
              <a:gd name="connsiteY15" fmla="*/ 78581 h 128977"/>
              <a:gd name="connsiteX16" fmla="*/ 287368 w 1127766"/>
              <a:gd name="connsiteY16" fmla="*/ 79533 h 128977"/>
              <a:gd name="connsiteX17" fmla="*/ 291369 w 1127766"/>
              <a:gd name="connsiteY17" fmla="*/ 82105 h 128977"/>
              <a:gd name="connsiteX18" fmla="*/ 293845 w 1127766"/>
              <a:gd name="connsiteY18" fmla="*/ 85915 h 128977"/>
              <a:gd name="connsiteX19" fmla="*/ 294703 w 1127766"/>
              <a:gd name="connsiteY19" fmla="*/ 90678 h 128977"/>
              <a:gd name="connsiteX20" fmla="*/ 293845 w 1127766"/>
              <a:gd name="connsiteY20" fmla="*/ 95345 h 128977"/>
              <a:gd name="connsiteX21" fmla="*/ 291369 w 1127766"/>
              <a:gd name="connsiteY21" fmla="*/ 99155 h 128977"/>
              <a:gd name="connsiteX22" fmla="*/ 287368 w 1127766"/>
              <a:gd name="connsiteY22" fmla="*/ 101726 h 128977"/>
              <a:gd name="connsiteX23" fmla="*/ 282035 w 1127766"/>
              <a:gd name="connsiteY23" fmla="*/ 102679 h 128977"/>
              <a:gd name="connsiteX24" fmla="*/ 276700 w 1127766"/>
              <a:gd name="connsiteY24" fmla="*/ 101726 h 128977"/>
              <a:gd name="connsiteX25" fmla="*/ 272700 w 1127766"/>
              <a:gd name="connsiteY25" fmla="*/ 99155 h 128977"/>
              <a:gd name="connsiteX26" fmla="*/ 270128 w 1127766"/>
              <a:gd name="connsiteY26" fmla="*/ 95345 h 128977"/>
              <a:gd name="connsiteX27" fmla="*/ 269271 w 1127766"/>
              <a:gd name="connsiteY27" fmla="*/ 90678 h 128977"/>
              <a:gd name="connsiteX28" fmla="*/ 270128 w 1127766"/>
              <a:gd name="connsiteY28" fmla="*/ 85915 h 128977"/>
              <a:gd name="connsiteX29" fmla="*/ 272700 w 1127766"/>
              <a:gd name="connsiteY29" fmla="*/ 82105 h 128977"/>
              <a:gd name="connsiteX30" fmla="*/ 276700 w 1127766"/>
              <a:gd name="connsiteY30" fmla="*/ 79533 h 128977"/>
              <a:gd name="connsiteX31" fmla="*/ 282035 w 1127766"/>
              <a:gd name="connsiteY31" fmla="*/ 78581 h 128977"/>
              <a:gd name="connsiteX32" fmla="*/ 364331 w 1127766"/>
              <a:gd name="connsiteY32" fmla="*/ 68675 h 128977"/>
              <a:gd name="connsiteX33" fmla="*/ 356996 w 1127766"/>
              <a:gd name="connsiteY33" fmla="*/ 69438 h 128977"/>
              <a:gd name="connsiteX34" fmla="*/ 352043 w 1127766"/>
              <a:gd name="connsiteY34" fmla="*/ 71819 h 128977"/>
              <a:gd name="connsiteX35" fmla="*/ 349186 w 1127766"/>
              <a:gd name="connsiteY35" fmla="*/ 75343 h 128977"/>
              <a:gd name="connsiteX36" fmla="*/ 348233 w 1127766"/>
              <a:gd name="connsiteY36" fmla="*/ 79915 h 128977"/>
              <a:gd name="connsiteX37" fmla="*/ 350900 w 1127766"/>
              <a:gd name="connsiteY37" fmla="*/ 86011 h 128977"/>
              <a:gd name="connsiteX38" fmla="*/ 358901 w 1127766"/>
              <a:gd name="connsiteY38" fmla="*/ 88488 h 128977"/>
              <a:gd name="connsiteX39" fmla="*/ 364140 w 1127766"/>
              <a:gd name="connsiteY39" fmla="*/ 87821 h 128977"/>
              <a:gd name="connsiteX40" fmla="*/ 368426 w 1127766"/>
              <a:gd name="connsiteY40" fmla="*/ 86107 h 128977"/>
              <a:gd name="connsiteX41" fmla="*/ 371665 w 1127766"/>
              <a:gd name="connsiteY41" fmla="*/ 83630 h 128977"/>
              <a:gd name="connsiteX42" fmla="*/ 373856 w 1127766"/>
              <a:gd name="connsiteY42" fmla="*/ 80963 h 128977"/>
              <a:gd name="connsiteX43" fmla="*/ 373856 w 1127766"/>
              <a:gd name="connsiteY43" fmla="*/ 68675 h 128977"/>
              <a:gd name="connsiteX44" fmla="*/ 761047 w 1127766"/>
              <a:gd name="connsiteY44" fmla="*/ 45148 h 128977"/>
              <a:gd name="connsiteX45" fmla="*/ 756285 w 1127766"/>
              <a:gd name="connsiteY45" fmla="*/ 49815 h 128977"/>
              <a:gd name="connsiteX46" fmla="*/ 753522 w 1127766"/>
              <a:gd name="connsiteY46" fmla="*/ 56673 h 128977"/>
              <a:gd name="connsiteX47" fmla="*/ 752760 w 1127766"/>
              <a:gd name="connsiteY47" fmla="*/ 64960 h 128977"/>
              <a:gd name="connsiteX48" fmla="*/ 752760 w 1127766"/>
              <a:gd name="connsiteY48" fmla="*/ 66389 h 128977"/>
              <a:gd name="connsiteX49" fmla="*/ 753522 w 1127766"/>
              <a:gd name="connsiteY49" fmla="*/ 74771 h 128977"/>
              <a:gd name="connsiteX50" fmla="*/ 756285 w 1127766"/>
              <a:gd name="connsiteY50" fmla="*/ 81629 h 128977"/>
              <a:gd name="connsiteX51" fmla="*/ 768191 w 1127766"/>
              <a:gd name="connsiteY51" fmla="*/ 88011 h 128977"/>
              <a:gd name="connsiteX52" fmla="*/ 779811 w 1127766"/>
              <a:gd name="connsiteY52" fmla="*/ 81629 h 128977"/>
              <a:gd name="connsiteX53" fmla="*/ 782478 w 1127766"/>
              <a:gd name="connsiteY53" fmla="*/ 74771 h 128977"/>
              <a:gd name="connsiteX54" fmla="*/ 783336 w 1127766"/>
              <a:gd name="connsiteY54" fmla="*/ 66389 h 128977"/>
              <a:gd name="connsiteX55" fmla="*/ 783336 w 1127766"/>
              <a:gd name="connsiteY55" fmla="*/ 64960 h 128977"/>
              <a:gd name="connsiteX56" fmla="*/ 782478 w 1127766"/>
              <a:gd name="connsiteY56" fmla="*/ 56673 h 128977"/>
              <a:gd name="connsiteX57" fmla="*/ 779811 w 1127766"/>
              <a:gd name="connsiteY57" fmla="*/ 49815 h 128977"/>
              <a:gd name="connsiteX58" fmla="*/ 775049 w 1127766"/>
              <a:gd name="connsiteY58" fmla="*/ 45148 h 128977"/>
              <a:gd name="connsiteX59" fmla="*/ 761047 w 1127766"/>
              <a:gd name="connsiteY59" fmla="*/ 45148 h 128977"/>
              <a:gd name="connsiteX60" fmla="*/ 525780 w 1127766"/>
              <a:gd name="connsiteY60" fmla="*/ 43529 h 128977"/>
              <a:gd name="connsiteX61" fmla="*/ 519017 w 1127766"/>
              <a:gd name="connsiteY61" fmla="*/ 45244 h 128977"/>
              <a:gd name="connsiteX62" fmla="*/ 514254 w 1127766"/>
              <a:gd name="connsiteY62" fmla="*/ 49816 h 128977"/>
              <a:gd name="connsiteX63" fmla="*/ 511492 w 1127766"/>
              <a:gd name="connsiteY63" fmla="*/ 56674 h 128977"/>
              <a:gd name="connsiteX64" fmla="*/ 510540 w 1127766"/>
              <a:gd name="connsiteY64" fmla="*/ 65056 h 128977"/>
              <a:gd name="connsiteX65" fmla="*/ 510540 w 1127766"/>
              <a:gd name="connsiteY65" fmla="*/ 66485 h 128977"/>
              <a:gd name="connsiteX66" fmla="*/ 511492 w 1127766"/>
              <a:gd name="connsiteY66" fmla="*/ 74867 h 128977"/>
              <a:gd name="connsiteX67" fmla="*/ 514159 w 1127766"/>
              <a:gd name="connsiteY67" fmla="*/ 81534 h 128977"/>
              <a:gd name="connsiteX68" fmla="*/ 518922 w 1127766"/>
              <a:gd name="connsiteY68" fmla="*/ 86107 h 128977"/>
              <a:gd name="connsiteX69" fmla="*/ 525589 w 1127766"/>
              <a:gd name="connsiteY69" fmla="*/ 87725 h 128977"/>
              <a:gd name="connsiteX70" fmla="*/ 533590 w 1127766"/>
              <a:gd name="connsiteY70" fmla="*/ 85916 h 128977"/>
              <a:gd name="connsiteX71" fmla="*/ 538543 w 1127766"/>
              <a:gd name="connsiteY71" fmla="*/ 80772 h 128977"/>
              <a:gd name="connsiteX72" fmla="*/ 538543 w 1127766"/>
              <a:gd name="connsiteY72" fmla="*/ 50482 h 128977"/>
              <a:gd name="connsiteX73" fmla="*/ 533590 w 1127766"/>
              <a:gd name="connsiteY73" fmla="*/ 45339 h 128977"/>
              <a:gd name="connsiteX74" fmla="*/ 525780 w 1127766"/>
              <a:gd name="connsiteY74" fmla="*/ 43529 h 128977"/>
              <a:gd name="connsiteX75" fmla="*/ 1011650 w 1127766"/>
              <a:gd name="connsiteY75" fmla="*/ 43433 h 128977"/>
              <a:gd name="connsiteX76" fmla="*/ 1004697 w 1127766"/>
              <a:gd name="connsiteY76" fmla="*/ 45148 h 128977"/>
              <a:gd name="connsiteX77" fmla="*/ 999934 w 1127766"/>
              <a:gd name="connsiteY77" fmla="*/ 49815 h 128977"/>
              <a:gd name="connsiteX78" fmla="*/ 997172 w 1127766"/>
              <a:gd name="connsiteY78" fmla="*/ 56673 h 128977"/>
              <a:gd name="connsiteX79" fmla="*/ 996315 w 1127766"/>
              <a:gd name="connsiteY79" fmla="*/ 64960 h 128977"/>
              <a:gd name="connsiteX80" fmla="*/ 996315 w 1127766"/>
              <a:gd name="connsiteY80" fmla="*/ 66389 h 128977"/>
              <a:gd name="connsiteX81" fmla="*/ 997172 w 1127766"/>
              <a:gd name="connsiteY81" fmla="*/ 74771 h 128977"/>
              <a:gd name="connsiteX82" fmla="*/ 999934 w 1127766"/>
              <a:gd name="connsiteY82" fmla="*/ 81629 h 128977"/>
              <a:gd name="connsiteX83" fmla="*/ 1004697 w 1127766"/>
              <a:gd name="connsiteY83" fmla="*/ 86296 h 128977"/>
              <a:gd name="connsiteX84" fmla="*/ 1011745 w 1127766"/>
              <a:gd name="connsiteY84" fmla="*/ 88011 h 128977"/>
              <a:gd name="connsiteX85" fmla="*/ 1023461 w 1127766"/>
              <a:gd name="connsiteY85" fmla="*/ 81629 h 128977"/>
              <a:gd name="connsiteX86" fmla="*/ 1026128 w 1127766"/>
              <a:gd name="connsiteY86" fmla="*/ 74771 h 128977"/>
              <a:gd name="connsiteX87" fmla="*/ 1026985 w 1127766"/>
              <a:gd name="connsiteY87" fmla="*/ 66389 h 128977"/>
              <a:gd name="connsiteX88" fmla="*/ 1026985 w 1127766"/>
              <a:gd name="connsiteY88" fmla="*/ 64960 h 128977"/>
              <a:gd name="connsiteX89" fmla="*/ 1026128 w 1127766"/>
              <a:gd name="connsiteY89" fmla="*/ 56673 h 128977"/>
              <a:gd name="connsiteX90" fmla="*/ 1023461 w 1127766"/>
              <a:gd name="connsiteY90" fmla="*/ 49815 h 128977"/>
              <a:gd name="connsiteX91" fmla="*/ 1018699 w 1127766"/>
              <a:gd name="connsiteY91" fmla="*/ 45148 h 128977"/>
              <a:gd name="connsiteX92" fmla="*/ 1011650 w 1127766"/>
              <a:gd name="connsiteY92" fmla="*/ 43433 h 128977"/>
              <a:gd name="connsiteX93" fmla="*/ 607504 w 1127766"/>
              <a:gd name="connsiteY93" fmla="*/ 43433 h 128977"/>
              <a:gd name="connsiteX94" fmla="*/ 601884 w 1127766"/>
              <a:gd name="connsiteY94" fmla="*/ 44576 h 128977"/>
              <a:gd name="connsiteX95" fmla="*/ 597312 w 1127766"/>
              <a:gd name="connsiteY95" fmla="*/ 47720 h 128977"/>
              <a:gd name="connsiteX96" fmla="*/ 594073 w 1127766"/>
              <a:gd name="connsiteY96" fmla="*/ 52578 h 128977"/>
              <a:gd name="connsiteX97" fmla="*/ 592073 w 1127766"/>
              <a:gd name="connsiteY97" fmla="*/ 58864 h 128977"/>
              <a:gd name="connsiteX98" fmla="*/ 622172 w 1127766"/>
              <a:gd name="connsiteY98" fmla="*/ 58864 h 128977"/>
              <a:gd name="connsiteX99" fmla="*/ 622172 w 1127766"/>
              <a:gd name="connsiteY99" fmla="*/ 57436 h 128977"/>
              <a:gd name="connsiteX100" fmla="*/ 621029 w 1127766"/>
              <a:gd name="connsiteY100" fmla="*/ 52006 h 128977"/>
              <a:gd name="connsiteX101" fmla="*/ 618267 w 1127766"/>
              <a:gd name="connsiteY101" fmla="*/ 47530 h 128977"/>
              <a:gd name="connsiteX102" fmla="*/ 613695 w 1127766"/>
              <a:gd name="connsiteY102" fmla="*/ 44576 h 128977"/>
              <a:gd name="connsiteX103" fmla="*/ 607504 w 1127766"/>
              <a:gd name="connsiteY103" fmla="*/ 43433 h 128977"/>
              <a:gd name="connsiteX104" fmla="*/ 997363 w 1127766"/>
              <a:gd name="connsiteY104" fmla="*/ 31338 h 128977"/>
              <a:gd name="connsiteX105" fmla="*/ 1025938 w 1127766"/>
              <a:gd name="connsiteY105" fmla="*/ 31338 h 128977"/>
              <a:gd name="connsiteX106" fmla="*/ 1036606 w 1127766"/>
              <a:gd name="connsiteY106" fmla="*/ 39052 h 128977"/>
              <a:gd name="connsiteX107" fmla="*/ 1043083 w 1127766"/>
              <a:gd name="connsiteY107" fmla="*/ 50577 h 128977"/>
              <a:gd name="connsiteX108" fmla="*/ 1045369 w 1127766"/>
              <a:gd name="connsiteY108" fmla="*/ 64960 h 128977"/>
              <a:gd name="connsiteX109" fmla="*/ 1045369 w 1127766"/>
              <a:gd name="connsiteY109" fmla="*/ 66389 h 128977"/>
              <a:gd name="connsiteX110" fmla="*/ 1043083 w 1127766"/>
              <a:gd name="connsiteY110" fmla="*/ 80867 h 128977"/>
              <a:gd name="connsiteX111" fmla="*/ 1036606 w 1127766"/>
              <a:gd name="connsiteY111" fmla="*/ 92392 h 128977"/>
              <a:gd name="connsiteX112" fmla="*/ 1026033 w 1127766"/>
              <a:gd name="connsiteY112" fmla="*/ 99917 h 128977"/>
              <a:gd name="connsiteX113" fmla="*/ 997458 w 1127766"/>
              <a:gd name="connsiteY113" fmla="*/ 99917 h 128977"/>
              <a:gd name="connsiteX114" fmla="*/ 986790 w 1127766"/>
              <a:gd name="connsiteY114" fmla="*/ 92392 h 128977"/>
              <a:gd name="connsiteX115" fmla="*/ 980218 w 1127766"/>
              <a:gd name="connsiteY115" fmla="*/ 80867 h 128977"/>
              <a:gd name="connsiteX116" fmla="*/ 978027 w 1127766"/>
              <a:gd name="connsiteY116" fmla="*/ 66389 h 128977"/>
              <a:gd name="connsiteX117" fmla="*/ 978027 w 1127766"/>
              <a:gd name="connsiteY117" fmla="*/ 64960 h 128977"/>
              <a:gd name="connsiteX118" fmla="*/ 980218 w 1127766"/>
              <a:gd name="connsiteY118" fmla="*/ 50577 h 128977"/>
              <a:gd name="connsiteX119" fmla="*/ 986790 w 1127766"/>
              <a:gd name="connsiteY119" fmla="*/ 39052 h 128977"/>
              <a:gd name="connsiteX120" fmla="*/ 997363 w 1127766"/>
              <a:gd name="connsiteY120" fmla="*/ 31338 h 128977"/>
              <a:gd name="connsiteX121" fmla="*/ 593883 w 1127766"/>
              <a:gd name="connsiteY121" fmla="*/ 31338 h 128977"/>
              <a:gd name="connsiteX122" fmla="*/ 621410 w 1127766"/>
              <a:gd name="connsiteY122" fmla="*/ 31338 h 128977"/>
              <a:gd name="connsiteX123" fmla="*/ 631697 w 1127766"/>
              <a:gd name="connsiteY123" fmla="*/ 38481 h 128977"/>
              <a:gd name="connsiteX124" fmla="*/ 637984 w 1127766"/>
              <a:gd name="connsiteY124" fmla="*/ 49625 h 128977"/>
              <a:gd name="connsiteX125" fmla="*/ 640174 w 1127766"/>
              <a:gd name="connsiteY125" fmla="*/ 64008 h 128977"/>
              <a:gd name="connsiteX126" fmla="*/ 640174 w 1127766"/>
              <a:gd name="connsiteY126" fmla="*/ 71723 h 128977"/>
              <a:gd name="connsiteX127" fmla="*/ 591502 w 1127766"/>
              <a:gd name="connsiteY127" fmla="*/ 71723 h 128977"/>
              <a:gd name="connsiteX128" fmla="*/ 593597 w 1127766"/>
              <a:gd name="connsiteY128" fmla="*/ 78390 h 128977"/>
              <a:gd name="connsiteX129" fmla="*/ 597788 w 1127766"/>
              <a:gd name="connsiteY129" fmla="*/ 83534 h 128977"/>
              <a:gd name="connsiteX130" fmla="*/ 603503 w 1127766"/>
              <a:gd name="connsiteY130" fmla="*/ 86963 h 128977"/>
              <a:gd name="connsiteX131" fmla="*/ 610552 w 1127766"/>
              <a:gd name="connsiteY131" fmla="*/ 88106 h 128977"/>
              <a:gd name="connsiteX132" fmla="*/ 615886 w 1127766"/>
              <a:gd name="connsiteY132" fmla="*/ 88106 h 128977"/>
              <a:gd name="connsiteX133" fmla="*/ 621029 w 1127766"/>
              <a:gd name="connsiteY133" fmla="*/ 86486 h 128977"/>
              <a:gd name="connsiteX134" fmla="*/ 625601 w 1127766"/>
              <a:gd name="connsiteY134" fmla="*/ 84010 h 128977"/>
              <a:gd name="connsiteX135" fmla="*/ 629316 w 1127766"/>
              <a:gd name="connsiteY135" fmla="*/ 80390 h 128977"/>
              <a:gd name="connsiteX136" fmla="*/ 638841 w 1127766"/>
              <a:gd name="connsiteY136" fmla="*/ 89915 h 128977"/>
              <a:gd name="connsiteX137" fmla="*/ 634364 w 1127766"/>
              <a:gd name="connsiteY137" fmla="*/ 94678 h 128977"/>
              <a:gd name="connsiteX138" fmla="*/ 627887 w 1127766"/>
              <a:gd name="connsiteY138" fmla="*/ 98869 h 128977"/>
              <a:gd name="connsiteX139" fmla="*/ 619696 w 1127766"/>
              <a:gd name="connsiteY139" fmla="*/ 101822 h 128977"/>
              <a:gd name="connsiteX140" fmla="*/ 609694 w 1127766"/>
              <a:gd name="connsiteY140" fmla="*/ 102680 h 128977"/>
              <a:gd name="connsiteX141" fmla="*/ 594740 w 1127766"/>
              <a:gd name="connsiteY141" fmla="*/ 99917 h 128977"/>
              <a:gd name="connsiteX142" fmla="*/ 583215 w 1127766"/>
              <a:gd name="connsiteY142" fmla="*/ 92583 h 128977"/>
              <a:gd name="connsiteX143" fmla="*/ 575785 w 1127766"/>
              <a:gd name="connsiteY143" fmla="*/ 81629 h 128977"/>
              <a:gd name="connsiteX144" fmla="*/ 573214 w 1127766"/>
              <a:gd name="connsiteY144" fmla="*/ 68104 h 128977"/>
              <a:gd name="connsiteX145" fmla="*/ 573214 w 1127766"/>
              <a:gd name="connsiteY145" fmla="*/ 65532 h 128977"/>
              <a:gd name="connsiteX146" fmla="*/ 575785 w 1127766"/>
              <a:gd name="connsiteY146" fmla="*/ 50577 h 128977"/>
              <a:gd name="connsiteX147" fmla="*/ 582929 w 1127766"/>
              <a:gd name="connsiteY147" fmla="*/ 38861 h 128977"/>
              <a:gd name="connsiteX148" fmla="*/ 593883 w 1127766"/>
              <a:gd name="connsiteY148" fmla="*/ 31338 h 128977"/>
              <a:gd name="connsiteX149" fmla="*/ 162115 w 1127766"/>
              <a:gd name="connsiteY149" fmla="*/ 29908 h 128977"/>
              <a:gd name="connsiteX150" fmla="*/ 178879 w 1127766"/>
              <a:gd name="connsiteY150" fmla="*/ 29908 h 128977"/>
              <a:gd name="connsiteX151" fmla="*/ 185070 w 1127766"/>
              <a:gd name="connsiteY151" fmla="*/ 79152 h 128977"/>
              <a:gd name="connsiteX152" fmla="*/ 194595 w 1127766"/>
              <a:gd name="connsiteY152" fmla="*/ 29908 h 128977"/>
              <a:gd name="connsiteX153" fmla="*/ 206787 w 1127766"/>
              <a:gd name="connsiteY153" fmla="*/ 29908 h 128977"/>
              <a:gd name="connsiteX154" fmla="*/ 215360 w 1127766"/>
              <a:gd name="connsiteY154" fmla="*/ 78962 h 128977"/>
              <a:gd name="connsiteX155" fmla="*/ 221551 w 1127766"/>
              <a:gd name="connsiteY155" fmla="*/ 29908 h 128977"/>
              <a:gd name="connsiteX156" fmla="*/ 238315 w 1127766"/>
              <a:gd name="connsiteY156" fmla="*/ 29908 h 128977"/>
              <a:gd name="connsiteX157" fmla="*/ 225552 w 1127766"/>
              <a:gd name="connsiteY157" fmla="*/ 101346 h 128977"/>
              <a:gd name="connsiteX158" fmla="*/ 209454 w 1127766"/>
              <a:gd name="connsiteY158" fmla="*/ 101346 h 128977"/>
              <a:gd name="connsiteX159" fmla="*/ 199929 w 1127766"/>
              <a:gd name="connsiteY159" fmla="*/ 55911 h 128977"/>
              <a:gd name="connsiteX160" fmla="*/ 190404 w 1127766"/>
              <a:gd name="connsiteY160" fmla="*/ 101346 h 128977"/>
              <a:gd name="connsiteX161" fmla="*/ 174974 w 1127766"/>
              <a:gd name="connsiteY161" fmla="*/ 101346 h 128977"/>
              <a:gd name="connsiteX162" fmla="*/ 81057 w 1127766"/>
              <a:gd name="connsiteY162" fmla="*/ 29908 h 128977"/>
              <a:gd name="connsiteX163" fmla="*/ 97821 w 1127766"/>
              <a:gd name="connsiteY163" fmla="*/ 29908 h 128977"/>
              <a:gd name="connsiteX164" fmla="*/ 104012 w 1127766"/>
              <a:gd name="connsiteY164" fmla="*/ 79152 h 128977"/>
              <a:gd name="connsiteX165" fmla="*/ 112966 w 1127766"/>
              <a:gd name="connsiteY165" fmla="*/ 29908 h 128977"/>
              <a:gd name="connsiteX166" fmla="*/ 125253 w 1127766"/>
              <a:gd name="connsiteY166" fmla="*/ 29908 h 128977"/>
              <a:gd name="connsiteX167" fmla="*/ 134302 w 1127766"/>
              <a:gd name="connsiteY167" fmla="*/ 78962 h 128977"/>
              <a:gd name="connsiteX168" fmla="*/ 140493 w 1127766"/>
              <a:gd name="connsiteY168" fmla="*/ 29908 h 128977"/>
              <a:gd name="connsiteX169" fmla="*/ 157352 w 1127766"/>
              <a:gd name="connsiteY169" fmla="*/ 29908 h 128977"/>
              <a:gd name="connsiteX170" fmla="*/ 144589 w 1127766"/>
              <a:gd name="connsiteY170" fmla="*/ 101346 h 128977"/>
              <a:gd name="connsiteX171" fmla="*/ 128396 w 1127766"/>
              <a:gd name="connsiteY171" fmla="*/ 101346 h 128977"/>
              <a:gd name="connsiteX172" fmla="*/ 118871 w 1127766"/>
              <a:gd name="connsiteY172" fmla="*/ 55911 h 128977"/>
              <a:gd name="connsiteX173" fmla="*/ 109346 w 1127766"/>
              <a:gd name="connsiteY173" fmla="*/ 101346 h 128977"/>
              <a:gd name="connsiteX174" fmla="*/ 93821 w 1127766"/>
              <a:gd name="connsiteY174" fmla="*/ 101346 h 128977"/>
              <a:gd name="connsiteX175" fmla="*/ 0 w 1127766"/>
              <a:gd name="connsiteY175" fmla="*/ 29908 h 128977"/>
              <a:gd name="connsiteX176" fmla="*/ 16764 w 1127766"/>
              <a:gd name="connsiteY176" fmla="*/ 29908 h 128977"/>
              <a:gd name="connsiteX177" fmla="*/ 22955 w 1127766"/>
              <a:gd name="connsiteY177" fmla="*/ 79152 h 128977"/>
              <a:gd name="connsiteX178" fmla="*/ 31909 w 1127766"/>
              <a:gd name="connsiteY178" fmla="*/ 29908 h 128977"/>
              <a:gd name="connsiteX179" fmla="*/ 44196 w 1127766"/>
              <a:gd name="connsiteY179" fmla="*/ 29908 h 128977"/>
              <a:gd name="connsiteX180" fmla="*/ 53150 w 1127766"/>
              <a:gd name="connsiteY180" fmla="*/ 78962 h 128977"/>
              <a:gd name="connsiteX181" fmla="*/ 59341 w 1127766"/>
              <a:gd name="connsiteY181" fmla="*/ 29908 h 128977"/>
              <a:gd name="connsiteX182" fmla="*/ 76200 w 1127766"/>
              <a:gd name="connsiteY182" fmla="*/ 29908 h 128977"/>
              <a:gd name="connsiteX183" fmla="*/ 63341 w 1127766"/>
              <a:gd name="connsiteY183" fmla="*/ 101346 h 128977"/>
              <a:gd name="connsiteX184" fmla="*/ 47244 w 1127766"/>
              <a:gd name="connsiteY184" fmla="*/ 101346 h 128977"/>
              <a:gd name="connsiteX185" fmla="*/ 37719 w 1127766"/>
              <a:gd name="connsiteY185" fmla="*/ 55911 h 128977"/>
              <a:gd name="connsiteX186" fmla="*/ 28670 w 1127766"/>
              <a:gd name="connsiteY186" fmla="*/ 101346 h 128977"/>
              <a:gd name="connsiteX187" fmla="*/ 12764 w 1127766"/>
              <a:gd name="connsiteY187" fmla="*/ 101346 h 128977"/>
              <a:gd name="connsiteX188" fmla="*/ 1087945 w 1127766"/>
              <a:gd name="connsiteY188" fmla="*/ 28575 h 128977"/>
              <a:gd name="connsiteX189" fmla="*/ 1099184 w 1127766"/>
              <a:gd name="connsiteY189" fmla="*/ 36194 h 128977"/>
              <a:gd name="connsiteX190" fmla="*/ 1104613 w 1127766"/>
              <a:gd name="connsiteY190" fmla="*/ 30670 h 128977"/>
              <a:gd name="connsiteX191" fmla="*/ 1112519 w 1127766"/>
              <a:gd name="connsiteY191" fmla="*/ 28575 h 128977"/>
              <a:gd name="connsiteX192" fmla="*/ 1118520 w 1127766"/>
              <a:gd name="connsiteY192" fmla="*/ 29813 h 128977"/>
              <a:gd name="connsiteX193" fmla="*/ 1123378 w 1127766"/>
              <a:gd name="connsiteY193" fmla="*/ 33623 h 128977"/>
              <a:gd name="connsiteX194" fmla="*/ 1126616 w 1127766"/>
              <a:gd name="connsiteY194" fmla="*/ 40290 h 128977"/>
              <a:gd name="connsiteX195" fmla="*/ 1127759 w 1127766"/>
              <a:gd name="connsiteY195" fmla="*/ 50387 h 128977"/>
              <a:gd name="connsiteX196" fmla="*/ 1127759 w 1127766"/>
              <a:gd name="connsiteY196" fmla="*/ 101346 h 128977"/>
              <a:gd name="connsiteX197" fmla="*/ 1111090 w 1127766"/>
              <a:gd name="connsiteY197" fmla="*/ 101346 h 128977"/>
              <a:gd name="connsiteX198" fmla="*/ 1111090 w 1127766"/>
              <a:gd name="connsiteY198" fmla="*/ 50292 h 128977"/>
              <a:gd name="connsiteX199" fmla="*/ 1110614 w 1127766"/>
              <a:gd name="connsiteY199" fmla="*/ 46957 h 128977"/>
              <a:gd name="connsiteX200" fmla="*/ 1109471 w 1127766"/>
              <a:gd name="connsiteY200" fmla="*/ 44862 h 128977"/>
              <a:gd name="connsiteX201" fmla="*/ 1107852 w 1127766"/>
              <a:gd name="connsiteY201" fmla="*/ 43815 h 128977"/>
              <a:gd name="connsiteX202" fmla="*/ 1105852 w 1127766"/>
              <a:gd name="connsiteY202" fmla="*/ 43815 h 128977"/>
              <a:gd name="connsiteX203" fmla="*/ 1102613 w 1127766"/>
              <a:gd name="connsiteY203" fmla="*/ 44671 h 128977"/>
              <a:gd name="connsiteX204" fmla="*/ 1100613 w 1127766"/>
              <a:gd name="connsiteY204" fmla="*/ 47148 h 128977"/>
              <a:gd name="connsiteX205" fmla="*/ 1100613 w 1127766"/>
              <a:gd name="connsiteY205" fmla="*/ 101632 h 128977"/>
              <a:gd name="connsiteX206" fmla="*/ 1084420 w 1127766"/>
              <a:gd name="connsiteY206" fmla="*/ 101632 h 128977"/>
              <a:gd name="connsiteX207" fmla="*/ 1084420 w 1127766"/>
              <a:gd name="connsiteY207" fmla="*/ 50577 h 128977"/>
              <a:gd name="connsiteX208" fmla="*/ 1084420 w 1127766"/>
              <a:gd name="connsiteY208" fmla="*/ 47148 h 128977"/>
              <a:gd name="connsiteX209" fmla="*/ 1083277 w 1127766"/>
              <a:gd name="connsiteY209" fmla="*/ 45148 h 128977"/>
              <a:gd name="connsiteX210" fmla="*/ 1081753 w 1127766"/>
              <a:gd name="connsiteY210" fmla="*/ 44101 h 128977"/>
              <a:gd name="connsiteX211" fmla="*/ 1079753 w 1127766"/>
              <a:gd name="connsiteY211" fmla="*/ 44101 h 128977"/>
              <a:gd name="connsiteX212" fmla="*/ 1076324 w 1127766"/>
              <a:gd name="connsiteY212" fmla="*/ 45244 h 128977"/>
              <a:gd name="connsiteX213" fmla="*/ 1074324 w 1127766"/>
              <a:gd name="connsiteY213" fmla="*/ 48482 h 128977"/>
              <a:gd name="connsiteX214" fmla="*/ 1074324 w 1127766"/>
              <a:gd name="connsiteY214" fmla="*/ 101917 h 128977"/>
              <a:gd name="connsiteX215" fmla="*/ 1057274 w 1127766"/>
              <a:gd name="connsiteY215" fmla="*/ 101917 h 128977"/>
              <a:gd name="connsiteX216" fmla="*/ 1057274 w 1127766"/>
              <a:gd name="connsiteY216" fmla="*/ 30479 h 128977"/>
              <a:gd name="connsiteX217" fmla="*/ 1072990 w 1127766"/>
              <a:gd name="connsiteY217" fmla="*/ 29908 h 128977"/>
              <a:gd name="connsiteX218" fmla="*/ 1073562 w 1127766"/>
              <a:gd name="connsiteY218" fmla="*/ 38575 h 128977"/>
              <a:gd name="connsiteX219" fmla="*/ 1079182 w 1127766"/>
              <a:gd name="connsiteY219" fmla="*/ 31242 h 128977"/>
              <a:gd name="connsiteX220" fmla="*/ 1087945 w 1127766"/>
              <a:gd name="connsiteY220" fmla="*/ 28575 h 128977"/>
              <a:gd name="connsiteX221" fmla="*/ 931449 w 1127766"/>
              <a:gd name="connsiteY221" fmla="*/ 28575 h 128977"/>
              <a:gd name="connsiteX222" fmla="*/ 943641 w 1127766"/>
              <a:gd name="connsiteY222" fmla="*/ 30575 h 128977"/>
              <a:gd name="connsiteX223" fmla="*/ 953166 w 1127766"/>
              <a:gd name="connsiteY223" fmla="*/ 36194 h 128977"/>
              <a:gd name="connsiteX224" fmla="*/ 959453 w 1127766"/>
              <a:gd name="connsiteY224" fmla="*/ 44862 h 128977"/>
              <a:gd name="connsiteX225" fmla="*/ 961644 w 1127766"/>
              <a:gd name="connsiteY225" fmla="*/ 56293 h 128977"/>
              <a:gd name="connsiteX226" fmla="*/ 943927 w 1127766"/>
              <a:gd name="connsiteY226" fmla="*/ 56293 h 128977"/>
              <a:gd name="connsiteX227" fmla="*/ 943165 w 1127766"/>
              <a:gd name="connsiteY227" fmla="*/ 51340 h 128977"/>
              <a:gd name="connsiteX228" fmla="*/ 940403 w 1127766"/>
              <a:gd name="connsiteY228" fmla="*/ 47243 h 128977"/>
              <a:gd name="connsiteX229" fmla="*/ 936116 w 1127766"/>
              <a:gd name="connsiteY229" fmla="*/ 44482 h 128977"/>
              <a:gd name="connsiteX230" fmla="*/ 930687 w 1127766"/>
              <a:gd name="connsiteY230" fmla="*/ 43433 h 128977"/>
              <a:gd name="connsiteX231" fmla="*/ 923448 w 1127766"/>
              <a:gd name="connsiteY231" fmla="*/ 45244 h 128977"/>
              <a:gd name="connsiteX232" fmla="*/ 918972 w 1127766"/>
              <a:gd name="connsiteY232" fmla="*/ 50006 h 128977"/>
              <a:gd name="connsiteX233" fmla="*/ 916590 w 1127766"/>
              <a:gd name="connsiteY233" fmla="*/ 56768 h 128977"/>
              <a:gd name="connsiteX234" fmla="*/ 915924 w 1127766"/>
              <a:gd name="connsiteY234" fmla="*/ 64675 h 128977"/>
              <a:gd name="connsiteX235" fmla="*/ 915924 w 1127766"/>
              <a:gd name="connsiteY235" fmla="*/ 66675 h 128977"/>
              <a:gd name="connsiteX236" fmla="*/ 916590 w 1127766"/>
              <a:gd name="connsiteY236" fmla="*/ 74676 h 128977"/>
              <a:gd name="connsiteX237" fmla="*/ 918876 w 1127766"/>
              <a:gd name="connsiteY237" fmla="*/ 81533 h 128977"/>
              <a:gd name="connsiteX238" fmla="*/ 930782 w 1127766"/>
              <a:gd name="connsiteY238" fmla="*/ 88011 h 128977"/>
              <a:gd name="connsiteX239" fmla="*/ 931068 w 1127766"/>
              <a:gd name="connsiteY239" fmla="*/ 88011 h 128977"/>
              <a:gd name="connsiteX240" fmla="*/ 936212 w 1127766"/>
              <a:gd name="connsiteY240" fmla="*/ 87249 h 128977"/>
              <a:gd name="connsiteX241" fmla="*/ 940498 w 1127766"/>
              <a:gd name="connsiteY241" fmla="*/ 84963 h 128977"/>
              <a:gd name="connsiteX242" fmla="*/ 943356 w 1127766"/>
              <a:gd name="connsiteY242" fmla="*/ 81438 h 128977"/>
              <a:gd name="connsiteX243" fmla="*/ 944213 w 1127766"/>
              <a:gd name="connsiteY243" fmla="*/ 76866 h 128977"/>
              <a:gd name="connsiteX244" fmla="*/ 961548 w 1127766"/>
              <a:gd name="connsiteY244" fmla="*/ 76866 h 128977"/>
              <a:gd name="connsiteX245" fmla="*/ 959262 w 1127766"/>
              <a:gd name="connsiteY245" fmla="*/ 87249 h 128977"/>
              <a:gd name="connsiteX246" fmla="*/ 952690 w 1127766"/>
              <a:gd name="connsiteY246" fmla="*/ 95345 h 128977"/>
              <a:gd name="connsiteX247" fmla="*/ 943165 w 1127766"/>
              <a:gd name="connsiteY247" fmla="*/ 100774 h 128977"/>
              <a:gd name="connsiteX248" fmla="*/ 931545 w 1127766"/>
              <a:gd name="connsiteY248" fmla="*/ 102680 h 128977"/>
              <a:gd name="connsiteX249" fmla="*/ 916971 w 1127766"/>
              <a:gd name="connsiteY249" fmla="*/ 99917 h 128977"/>
              <a:gd name="connsiteX250" fmla="*/ 906494 w 1127766"/>
              <a:gd name="connsiteY250" fmla="*/ 92201 h 128977"/>
              <a:gd name="connsiteX251" fmla="*/ 900207 w 1127766"/>
              <a:gd name="connsiteY251" fmla="*/ 80772 h 128977"/>
              <a:gd name="connsiteX252" fmla="*/ 898016 w 1127766"/>
              <a:gd name="connsiteY252" fmla="*/ 66675 h 128977"/>
              <a:gd name="connsiteX253" fmla="*/ 898016 w 1127766"/>
              <a:gd name="connsiteY253" fmla="*/ 64675 h 128977"/>
              <a:gd name="connsiteX254" fmla="*/ 900112 w 1127766"/>
              <a:gd name="connsiteY254" fmla="*/ 50577 h 128977"/>
              <a:gd name="connsiteX255" fmla="*/ 906494 w 1127766"/>
              <a:gd name="connsiteY255" fmla="*/ 39147 h 128977"/>
              <a:gd name="connsiteX256" fmla="*/ 916971 w 1127766"/>
              <a:gd name="connsiteY256" fmla="*/ 31432 h 128977"/>
              <a:gd name="connsiteX257" fmla="*/ 931449 w 1127766"/>
              <a:gd name="connsiteY257" fmla="*/ 28575 h 128977"/>
              <a:gd name="connsiteX258" fmla="*/ 768000 w 1127766"/>
              <a:gd name="connsiteY258" fmla="*/ 28575 h 128977"/>
              <a:gd name="connsiteX259" fmla="*/ 782288 w 1127766"/>
              <a:gd name="connsiteY259" fmla="*/ 31337 h 128977"/>
              <a:gd name="connsiteX260" fmla="*/ 792956 w 1127766"/>
              <a:gd name="connsiteY260" fmla="*/ 39052 h 128977"/>
              <a:gd name="connsiteX261" fmla="*/ 799528 w 1127766"/>
              <a:gd name="connsiteY261" fmla="*/ 50577 h 128977"/>
              <a:gd name="connsiteX262" fmla="*/ 801719 w 1127766"/>
              <a:gd name="connsiteY262" fmla="*/ 64960 h 128977"/>
              <a:gd name="connsiteX263" fmla="*/ 801719 w 1127766"/>
              <a:gd name="connsiteY263" fmla="*/ 66389 h 128977"/>
              <a:gd name="connsiteX264" fmla="*/ 799528 w 1127766"/>
              <a:gd name="connsiteY264" fmla="*/ 80867 h 128977"/>
              <a:gd name="connsiteX265" fmla="*/ 792956 w 1127766"/>
              <a:gd name="connsiteY265" fmla="*/ 92392 h 128977"/>
              <a:gd name="connsiteX266" fmla="*/ 782383 w 1127766"/>
              <a:gd name="connsiteY266" fmla="*/ 99917 h 128977"/>
              <a:gd name="connsiteX267" fmla="*/ 768191 w 1127766"/>
              <a:gd name="connsiteY267" fmla="*/ 102680 h 128977"/>
              <a:gd name="connsiteX268" fmla="*/ 753808 w 1127766"/>
              <a:gd name="connsiteY268" fmla="*/ 99917 h 128977"/>
              <a:gd name="connsiteX269" fmla="*/ 743140 w 1127766"/>
              <a:gd name="connsiteY269" fmla="*/ 92392 h 128977"/>
              <a:gd name="connsiteX270" fmla="*/ 736663 w 1127766"/>
              <a:gd name="connsiteY270" fmla="*/ 80867 h 128977"/>
              <a:gd name="connsiteX271" fmla="*/ 734377 w 1127766"/>
              <a:gd name="connsiteY271" fmla="*/ 66389 h 128977"/>
              <a:gd name="connsiteX272" fmla="*/ 734377 w 1127766"/>
              <a:gd name="connsiteY272" fmla="*/ 64960 h 128977"/>
              <a:gd name="connsiteX273" fmla="*/ 736663 w 1127766"/>
              <a:gd name="connsiteY273" fmla="*/ 50577 h 128977"/>
              <a:gd name="connsiteX274" fmla="*/ 743140 w 1127766"/>
              <a:gd name="connsiteY274" fmla="*/ 39052 h 128977"/>
              <a:gd name="connsiteX275" fmla="*/ 753713 w 1127766"/>
              <a:gd name="connsiteY275" fmla="*/ 31337 h 128977"/>
              <a:gd name="connsiteX276" fmla="*/ 768000 w 1127766"/>
              <a:gd name="connsiteY276" fmla="*/ 28575 h 128977"/>
              <a:gd name="connsiteX277" fmla="*/ 688181 w 1127766"/>
              <a:gd name="connsiteY277" fmla="*/ 28575 h 128977"/>
              <a:gd name="connsiteX278" fmla="*/ 700373 w 1127766"/>
              <a:gd name="connsiteY278" fmla="*/ 30575 h 128977"/>
              <a:gd name="connsiteX279" fmla="*/ 709898 w 1127766"/>
              <a:gd name="connsiteY279" fmla="*/ 36194 h 128977"/>
              <a:gd name="connsiteX280" fmla="*/ 716280 w 1127766"/>
              <a:gd name="connsiteY280" fmla="*/ 44862 h 128977"/>
              <a:gd name="connsiteX281" fmla="*/ 718376 w 1127766"/>
              <a:gd name="connsiteY281" fmla="*/ 56293 h 128977"/>
              <a:gd name="connsiteX282" fmla="*/ 701040 w 1127766"/>
              <a:gd name="connsiteY282" fmla="*/ 56293 h 128977"/>
              <a:gd name="connsiteX283" fmla="*/ 700278 w 1127766"/>
              <a:gd name="connsiteY283" fmla="*/ 51340 h 128977"/>
              <a:gd name="connsiteX284" fmla="*/ 697611 w 1127766"/>
              <a:gd name="connsiteY284" fmla="*/ 47243 h 128977"/>
              <a:gd name="connsiteX285" fmla="*/ 693325 w 1127766"/>
              <a:gd name="connsiteY285" fmla="*/ 44482 h 128977"/>
              <a:gd name="connsiteX286" fmla="*/ 687800 w 1127766"/>
              <a:gd name="connsiteY286" fmla="*/ 43433 h 128977"/>
              <a:gd name="connsiteX287" fmla="*/ 680656 w 1127766"/>
              <a:gd name="connsiteY287" fmla="*/ 45244 h 128977"/>
              <a:gd name="connsiteX288" fmla="*/ 676085 w 1127766"/>
              <a:gd name="connsiteY288" fmla="*/ 50006 h 128977"/>
              <a:gd name="connsiteX289" fmla="*/ 673703 w 1127766"/>
              <a:gd name="connsiteY289" fmla="*/ 56768 h 128977"/>
              <a:gd name="connsiteX290" fmla="*/ 673036 w 1127766"/>
              <a:gd name="connsiteY290" fmla="*/ 64675 h 128977"/>
              <a:gd name="connsiteX291" fmla="*/ 673036 w 1127766"/>
              <a:gd name="connsiteY291" fmla="*/ 66675 h 128977"/>
              <a:gd name="connsiteX292" fmla="*/ 673703 w 1127766"/>
              <a:gd name="connsiteY292" fmla="*/ 74676 h 128977"/>
              <a:gd name="connsiteX293" fmla="*/ 675989 w 1127766"/>
              <a:gd name="connsiteY293" fmla="*/ 81533 h 128977"/>
              <a:gd name="connsiteX294" fmla="*/ 687875 w 1127766"/>
              <a:gd name="connsiteY294" fmla="*/ 88000 h 128977"/>
              <a:gd name="connsiteX295" fmla="*/ 687800 w 1127766"/>
              <a:gd name="connsiteY295" fmla="*/ 88011 h 128977"/>
              <a:gd name="connsiteX296" fmla="*/ 687895 w 1127766"/>
              <a:gd name="connsiteY296" fmla="*/ 88011 h 128977"/>
              <a:gd name="connsiteX297" fmla="*/ 687875 w 1127766"/>
              <a:gd name="connsiteY297" fmla="*/ 88000 h 128977"/>
              <a:gd name="connsiteX298" fmla="*/ 692944 w 1127766"/>
              <a:gd name="connsiteY298" fmla="*/ 87249 h 128977"/>
              <a:gd name="connsiteX299" fmla="*/ 697230 w 1127766"/>
              <a:gd name="connsiteY299" fmla="*/ 84963 h 128977"/>
              <a:gd name="connsiteX300" fmla="*/ 700087 w 1127766"/>
              <a:gd name="connsiteY300" fmla="*/ 81438 h 128977"/>
              <a:gd name="connsiteX301" fmla="*/ 700945 w 1127766"/>
              <a:gd name="connsiteY301" fmla="*/ 76866 h 128977"/>
              <a:gd name="connsiteX302" fmla="*/ 718280 w 1127766"/>
              <a:gd name="connsiteY302" fmla="*/ 76866 h 128977"/>
              <a:gd name="connsiteX303" fmla="*/ 715994 w 1127766"/>
              <a:gd name="connsiteY303" fmla="*/ 87249 h 128977"/>
              <a:gd name="connsiteX304" fmla="*/ 709422 w 1127766"/>
              <a:gd name="connsiteY304" fmla="*/ 95345 h 128977"/>
              <a:gd name="connsiteX305" fmla="*/ 699897 w 1127766"/>
              <a:gd name="connsiteY305" fmla="*/ 100774 h 128977"/>
              <a:gd name="connsiteX306" fmla="*/ 688277 w 1127766"/>
              <a:gd name="connsiteY306" fmla="*/ 102680 h 128977"/>
              <a:gd name="connsiteX307" fmla="*/ 673703 w 1127766"/>
              <a:gd name="connsiteY307" fmla="*/ 99917 h 128977"/>
              <a:gd name="connsiteX308" fmla="*/ 663226 w 1127766"/>
              <a:gd name="connsiteY308" fmla="*/ 92201 h 128977"/>
              <a:gd name="connsiteX309" fmla="*/ 656939 w 1127766"/>
              <a:gd name="connsiteY309" fmla="*/ 80772 h 128977"/>
              <a:gd name="connsiteX310" fmla="*/ 654748 w 1127766"/>
              <a:gd name="connsiteY310" fmla="*/ 66675 h 128977"/>
              <a:gd name="connsiteX311" fmla="*/ 654748 w 1127766"/>
              <a:gd name="connsiteY311" fmla="*/ 64675 h 128977"/>
              <a:gd name="connsiteX312" fmla="*/ 656844 w 1127766"/>
              <a:gd name="connsiteY312" fmla="*/ 50577 h 128977"/>
              <a:gd name="connsiteX313" fmla="*/ 663226 w 1127766"/>
              <a:gd name="connsiteY313" fmla="*/ 39147 h 128977"/>
              <a:gd name="connsiteX314" fmla="*/ 673703 w 1127766"/>
              <a:gd name="connsiteY314" fmla="*/ 31432 h 128977"/>
              <a:gd name="connsiteX315" fmla="*/ 688181 w 1127766"/>
              <a:gd name="connsiteY315" fmla="*/ 28575 h 128977"/>
              <a:gd name="connsiteX316" fmla="*/ 521589 w 1127766"/>
              <a:gd name="connsiteY316" fmla="*/ 28575 h 128977"/>
              <a:gd name="connsiteX317" fmla="*/ 532352 w 1127766"/>
              <a:gd name="connsiteY317" fmla="*/ 30766 h 128977"/>
              <a:gd name="connsiteX318" fmla="*/ 539972 w 1127766"/>
              <a:gd name="connsiteY318" fmla="*/ 36767 h 128977"/>
              <a:gd name="connsiteX319" fmla="*/ 540734 w 1127766"/>
              <a:gd name="connsiteY319" fmla="*/ 29909 h 128977"/>
              <a:gd name="connsiteX320" fmla="*/ 557403 w 1127766"/>
              <a:gd name="connsiteY320" fmla="*/ 29909 h 128977"/>
              <a:gd name="connsiteX321" fmla="*/ 557403 w 1127766"/>
              <a:gd name="connsiteY321" fmla="*/ 98679 h 128977"/>
              <a:gd name="connsiteX322" fmla="*/ 554926 w 1127766"/>
              <a:gd name="connsiteY322" fmla="*/ 111538 h 128977"/>
              <a:gd name="connsiteX323" fmla="*/ 548068 w 1127766"/>
              <a:gd name="connsiteY323" fmla="*/ 121063 h 128977"/>
              <a:gd name="connsiteX324" fmla="*/ 537305 w 1127766"/>
              <a:gd name="connsiteY324" fmla="*/ 126968 h 128977"/>
              <a:gd name="connsiteX325" fmla="*/ 523589 w 1127766"/>
              <a:gd name="connsiteY325" fmla="*/ 128969 h 128977"/>
              <a:gd name="connsiteX326" fmla="*/ 516636 w 1127766"/>
              <a:gd name="connsiteY326" fmla="*/ 128302 h 128977"/>
              <a:gd name="connsiteX327" fmla="*/ 509301 w 1127766"/>
              <a:gd name="connsiteY327" fmla="*/ 126207 h 128977"/>
              <a:gd name="connsiteX328" fmla="*/ 502443 w 1127766"/>
              <a:gd name="connsiteY328" fmla="*/ 122682 h 128977"/>
              <a:gd name="connsiteX329" fmla="*/ 496919 w 1127766"/>
              <a:gd name="connsiteY329" fmla="*/ 117634 h 128977"/>
              <a:gd name="connsiteX330" fmla="*/ 505206 w 1127766"/>
              <a:gd name="connsiteY330" fmla="*/ 106489 h 128977"/>
              <a:gd name="connsiteX331" fmla="*/ 513111 w 1127766"/>
              <a:gd name="connsiteY331" fmla="*/ 112490 h 128977"/>
              <a:gd name="connsiteX332" fmla="*/ 522636 w 1127766"/>
              <a:gd name="connsiteY332" fmla="*/ 114586 h 128977"/>
              <a:gd name="connsiteX333" fmla="*/ 534733 w 1127766"/>
              <a:gd name="connsiteY333" fmla="*/ 110490 h 128977"/>
              <a:gd name="connsiteX334" fmla="*/ 539019 w 1127766"/>
              <a:gd name="connsiteY334" fmla="*/ 98775 h 128977"/>
              <a:gd name="connsiteX335" fmla="*/ 539019 w 1127766"/>
              <a:gd name="connsiteY335" fmla="*/ 94678 h 128977"/>
              <a:gd name="connsiteX336" fmla="*/ 531495 w 1127766"/>
              <a:gd name="connsiteY336" fmla="*/ 100204 h 128977"/>
              <a:gd name="connsiteX337" fmla="*/ 521493 w 1127766"/>
              <a:gd name="connsiteY337" fmla="*/ 102203 h 128977"/>
              <a:gd name="connsiteX338" fmla="*/ 509492 w 1127766"/>
              <a:gd name="connsiteY338" fmla="*/ 99441 h 128977"/>
              <a:gd name="connsiteX339" fmla="*/ 499967 w 1127766"/>
              <a:gd name="connsiteY339" fmla="*/ 91917 h 128977"/>
              <a:gd name="connsiteX340" fmla="*/ 494157 w 1127766"/>
              <a:gd name="connsiteY340" fmla="*/ 80391 h 128977"/>
              <a:gd name="connsiteX341" fmla="*/ 492156 w 1127766"/>
              <a:gd name="connsiteY341" fmla="*/ 66008 h 128977"/>
              <a:gd name="connsiteX342" fmla="*/ 492156 w 1127766"/>
              <a:gd name="connsiteY342" fmla="*/ 65056 h 128977"/>
              <a:gd name="connsiteX343" fmla="*/ 494157 w 1127766"/>
              <a:gd name="connsiteY343" fmla="*/ 50293 h 128977"/>
              <a:gd name="connsiteX344" fmla="*/ 499967 w 1127766"/>
              <a:gd name="connsiteY344" fmla="*/ 38671 h 128977"/>
              <a:gd name="connsiteX345" fmla="*/ 509492 w 1127766"/>
              <a:gd name="connsiteY345" fmla="*/ 31243 h 128977"/>
              <a:gd name="connsiteX346" fmla="*/ 521589 w 1127766"/>
              <a:gd name="connsiteY346" fmla="*/ 28575 h 128977"/>
              <a:gd name="connsiteX347" fmla="*/ 362045 w 1127766"/>
              <a:gd name="connsiteY347" fmla="*/ 28575 h 128977"/>
              <a:gd name="connsiteX348" fmla="*/ 374141 w 1127766"/>
              <a:gd name="connsiteY348" fmla="*/ 30195 h 128977"/>
              <a:gd name="connsiteX349" fmla="*/ 383666 w 1127766"/>
              <a:gd name="connsiteY349" fmla="*/ 34862 h 128977"/>
              <a:gd name="connsiteX350" fmla="*/ 390048 w 1127766"/>
              <a:gd name="connsiteY350" fmla="*/ 42672 h 128977"/>
              <a:gd name="connsiteX351" fmla="*/ 392429 w 1127766"/>
              <a:gd name="connsiteY351" fmla="*/ 53626 h 128977"/>
              <a:gd name="connsiteX352" fmla="*/ 392429 w 1127766"/>
              <a:gd name="connsiteY352" fmla="*/ 84201 h 128977"/>
              <a:gd name="connsiteX353" fmla="*/ 393096 w 1127766"/>
              <a:gd name="connsiteY353" fmla="*/ 93726 h 128977"/>
              <a:gd name="connsiteX354" fmla="*/ 395192 w 1127766"/>
              <a:gd name="connsiteY354" fmla="*/ 100204 h 128977"/>
              <a:gd name="connsiteX355" fmla="*/ 395192 w 1127766"/>
              <a:gd name="connsiteY355" fmla="*/ 101347 h 128977"/>
              <a:gd name="connsiteX356" fmla="*/ 376427 w 1127766"/>
              <a:gd name="connsiteY356" fmla="*/ 101347 h 128977"/>
              <a:gd name="connsiteX357" fmla="*/ 375285 w 1127766"/>
              <a:gd name="connsiteY357" fmla="*/ 98298 h 128977"/>
              <a:gd name="connsiteX358" fmla="*/ 374522 w 1127766"/>
              <a:gd name="connsiteY358" fmla="*/ 94678 h 128977"/>
              <a:gd name="connsiteX359" fmla="*/ 366617 w 1127766"/>
              <a:gd name="connsiteY359" fmla="*/ 100299 h 128977"/>
              <a:gd name="connsiteX360" fmla="*/ 361283 w 1127766"/>
              <a:gd name="connsiteY360" fmla="*/ 102013 h 128977"/>
              <a:gd name="connsiteX361" fmla="*/ 355091 w 1127766"/>
              <a:gd name="connsiteY361" fmla="*/ 102680 h 128977"/>
              <a:gd name="connsiteX362" fmla="*/ 344995 w 1127766"/>
              <a:gd name="connsiteY362" fmla="*/ 101060 h 128977"/>
              <a:gd name="connsiteX363" fmla="*/ 337089 w 1127766"/>
              <a:gd name="connsiteY363" fmla="*/ 96679 h 128977"/>
              <a:gd name="connsiteX364" fmla="*/ 331946 w 1127766"/>
              <a:gd name="connsiteY364" fmla="*/ 89916 h 128977"/>
              <a:gd name="connsiteX365" fmla="*/ 338518 w 1127766"/>
              <a:gd name="connsiteY365" fmla="*/ 63913 h 128977"/>
              <a:gd name="connsiteX366" fmla="*/ 363664 w 1127766"/>
              <a:gd name="connsiteY366" fmla="*/ 57721 h 128977"/>
              <a:gd name="connsiteX367" fmla="*/ 373856 w 1127766"/>
              <a:gd name="connsiteY367" fmla="*/ 57721 h 128977"/>
              <a:gd name="connsiteX368" fmla="*/ 373856 w 1127766"/>
              <a:gd name="connsiteY368" fmla="*/ 53531 h 128977"/>
              <a:gd name="connsiteX369" fmla="*/ 370522 w 1127766"/>
              <a:gd name="connsiteY369" fmla="*/ 45339 h 128977"/>
              <a:gd name="connsiteX370" fmla="*/ 360997 w 1127766"/>
              <a:gd name="connsiteY370" fmla="*/ 42291 h 128977"/>
              <a:gd name="connsiteX371" fmla="*/ 352805 w 1127766"/>
              <a:gd name="connsiteY371" fmla="*/ 44767 h 128977"/>
              <a:gd name="connsiteX372" fmla="*/ 350234 w 1127766"/>
              <a:gd name="connsiteY372" fmla="*/ 51150 h 128977"/>
              <a:gd name="connsiteX373" fmla="*/ 331946 w 1127766"/>
              <a:gd name="connsiteY373" fmla="*/ 51150 h 128977"/>
              <a:gd name="connsiteX374" fmla="*/ 333946 w 1127766"/>
              <a:gd name="connsiteY374" fmla="*/ 42577 h 128977"/>
              <a:gd name="connsiteX375" fmla="*/ 339756 w 1127766"/>
              <a:gd name="connsiteY375" fmla="*/ 35338 h 128977"/>
              <a:gd name="connsiteX376" fmla="*/ 349281 w 1127766"/>
              <a:gd name="connsiteY376" fmla="*/ 30385 h 128977"/>
              <a:gd name="connsiteX377" fmla="*/ 362045 w 1127766"/>
              <a:gd name="connsiteY377" fmla="*/ 28575 h 128977"/>
              <a:gd name="connsiteX378" fmla="*/ 416718 w 1127766"/>
              <a:gd name="connsiteY378" fmla="*/ 0 h 128977"/>
              <a:gd name="connsiteX379" fmla="*/ 456628 w 1127766"/>
              <a:gd name="connsiteY379" fmla="*/ 0 h 128977"/>
              <a:gd name="connsiteX380" fmla="*/ 456628 w 1127766"/>
              <a:gd name="connsiteY380" fmla="*/ 86392 h 128977"/>
              <a:gd name="connsiteX381" fmla="*/ 477202 w 1127766"/>
              <a:gd name="connsiteY381" fmla="*/ 86392 h 128977"/>
              <a:gd name="connsiteX382" fmla="*/ 477202 w 1127766"/>
              <a:gd name="connsiteY382" fmla="*/ 101347 h 128977"/>
              <a:gd name="connsiteX383" fmla="*/ 416813 w 1127766"/>
              <a:gd name="connsiteY383" fmla="*/ 101347 h 128977"/>
              <a:gd name="connsiteX384" fmla="*/ 416813 w 1127766"/>
              <a:gd name="connsiteY384" fmla="*/ 86392 h 128977"/>
              <a:gd name="connsiteX385" fmla="*/ 438245 w 1127766"/>
              <a:gd name="connsiteY385" fmla="*/ 86392 h 128977"/>
              <a:gd name="connsiteX386" fmla="*/ 438245 w 1127766"/>
              <a:gd name="connsiteY386" fmla="*/ 14954 h 128977"/>
              <a:gd name="connsiteX387" fmla="*/ 416813 w 1127766"/>
              <a:gd name="connsiteY387" fmla="*/ 14954 h 12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Lst>
            <a:rect l="l" t="t" r="r" b="b"/>
            <a:pathLst>
              <a:path w="1127766" h="128977">
                <a:moveTo>
                  <a:pt x="844295" y="79533"/>
                </a:moveTo>
                <a:cubicBezTo>
                  <a:pt x="847734" y="78295"/>
                  <a:pt x="851525" y="78295"/>
                  <a:pt x="854964" y="79533"/>
                </a:cubicBezTo>
                <a:cubicBezTo>
                  <a:pt x="856497" y="80010"/>
                  <a:pt x="857869" y="80962"/>
                  <a:pt x="858964" y="82105"/>
                </a:cubicBezTo>
                <a:cubicBezTo>
                  <a:pt x="860040" y="83153"/>
                  <a:pt x="860879" y="84486"/>
                  <a:pt x="861440" y="85915"/>
                </a:cubicBezTo>
                <a:cubicBezTo>
                  <a:pt x="862098" y="87438"/>
                  <a:pt x="862422" y="89058"/>
                  <a:pt x="862393" y="90678"/>
                </a:cubicBezTo>
                <a:cubicBezTo>
                  <a:pt x="862431" y="92296"/>
                  <a:pt x="862107" y="93916"/>
                  <a:pt x="861440" y="95345"/>
                </a:cubicBezTo>
                <a:cubicBezTo>
                  <a:pt x="860898" y="96774"/>
                  <a:pt x="860059" y="98106"/>
                  <a:pt x="858964" y="99155"/>
                </a:cubicBezTo>
                <a:cubicBezTo>
                  <a:pt x="857840" y="100298"/>
                  <a:pt x="856468" y="101155"/>
                  <a:pt x="854964" y="101726"/>
                </a:cubicBezTo>
                <a:cubicBezTo>
                  <a:pt x="851525" y="102964"/>
                  <a:pt x="847734" y="102964"/>
                  <a:pt x="844295" y="101726"/>
                </a:cubicBezTo>
                <a:cubicBezTo>
                  <a:pt x="842791" y="101155"/>
                  <a:pt x="841419" y="100298"/>
                  <a:pt x="840295" y="99155"/>
                </a:cubicBezTo>
                <a:cubicBezTo>
                  <a:pt x="839142" y="98106"/>
                  <a:pt x="838257" y="96774"/>
                  <a:pt x="837723" y="95345"/>
                </a:cubicBezTo>
                <a:cubicBezTo>
                  <a:pt x="837142" y="93821"/>
                  <a:pt x="836847" y="92296"/>
                  <a:pt x="836866" y="90678"/>
                </a:cubicBezTo>
                <a:cubicBezTo>
                  <a:pt x="836847" y="89058"/>
                  <a:pt x="837142" y="87438"/>
                  <a:pt x="837723" y="85915"/>
                </a:cubicBezTo>
                <a:cubicBezTo>
                  <a:pt x="838285" y="84486"/>
                  <a:pt x="839162" y="83153"/>
                  <a:pt x="840295" y="82105"/>
                </a:cubicBezTo>
                <a:cubicBezTo>
                  <a:pt x="841390" y="80962"/>
                  <a:pt x="842762" y="80010"/>
                  <a:pt x="844295" y="79533"/>
                </a:cubicBezTo>
                <a:close/>
                <a:moveTo>
                  <a:pt x="282035" y="78581"/>
                </a:moveTo>
                <a:cubicBezTo>
                  <a:pt x="283854" y="78581"/>
                  <a:pt x="285673" y="78867"/>
                  <a:pt x="287368" y="79533"/>
                </a:cubicBezTo>
                <a:cubicBezTo>
                  <a:pt x="288902" y="80010"/>
                  <a:pt x="290274" y="80962"/>
                  <a:pt x="291369" y="82105"/>
                </a:cubicBezTo>
                <a:cubicBezTo>
                  <a:pt x="292445" y="83153"/>
                  <a:pt x="293284" y="84486"/>
                  <a:pt x="293845" y="85915"/>
                </a:cubicBezTo>
                <a:cubicBezTo>
                  <a:pt x="294426" y="87438"/>
                  <a:pt x="294722" y="89058"/>
                  <a:pt x="294703" y="90678"/>
                </a:cubicBezTo>
                <a:cubicBezTo>
                  <a:pt x="294722" y="92296"/>
                  <a:pt x="294426" y="93821"/>
                  <a:pt x="293845" y="95345"/>
                </a:cubicBezTo>
                <a:cubicBezTo>
                  <a:pt x="293303" y="96774"/>
                  <a:pt x="292464" y="98106"/>
                  <a:pt x="291369" y="99155"/>
                </a:cubicBezTo>
                <a:cubicBezTo>
                  <a:pt x="290245" y="100298"/>
                  <a:pt x="288873" y="101155"/>
                  <a:pt x="287368" y="101726"/>
                </a:cubicBezTo>
                <a:cubicBezTo>
                  <a:pt x="285663" y="102393"/>
                  <a:pt x="283854" y="102679"/>
                  <a:pt x="282035" y="102679"/>
                </a:cubicBezTo>
                <a:cubicBezTo>
                  <a:pt x="280215" y="102679"/>
                  <a:pt x="278405" y="102393"/>
                  <a:pt x="276700" y="101726"/>
                </a:cubicBezTo>
                <a:cubicBezTo>
                  <a:pt x="275196" y="101155"/>
                  <a:pt x="273824" y="100298"/>
                  <a:pt x="272700" y="99155"/>
                </a:cubicBezTo>
                <a:cubicBezTo>
                  <a:pt x="271547" y="98106"/>
                  <a:pt x="270662" y="96774"/>
                  <a:pt x="270128" y="95345"/>
                </a:cubicBezTo>
                <a:cubicBezTo>
                  <a:pt x="269547" y="93821"/>
                  <a:pt x="269252" y="92296"/>
                  <a:pt x="269271" y="90678"/>
                </a:cubicBezTo>
                <a:cubicBezTo>
                  <a:pt x="269252" y="89058"/>
                  <a:pt x="269547" y="87438"/>
                  <a:pt x="270128" y="85915"/>
                </a:cubicBezTo>
                <a:cubicBezTo>
                  <a:pt x="270690" y="84486"/>
                  <a:pt x="271567" y="83153"/>
                  <a:pt x="272700" y="82105"/>
                </a:cubicBezTo>
                <a:cubicBezTo>
                  <a:pt x="273795" y="80962"/>
                  <a:pt x="275167" y="80010"/>
                  <a:pt x="276700" y="79533"/>
                </a:cubicBezTo>
                <a:cubicBezTo>
                  <a:pt x="278396" y="78867"/>
                  <a:pt x="280206" y="78486"/>
                  <a:pt x="282035" y="78581"/>
                </a:cubicBezTo>
                <a:close/>
                <a:moveTo>
                  <a:pt x="364331" y="68675"/>
                </a:moveTo>
                <a:cubicBezTo>
                  <a:pt x="361864" y="68675"/>
                  <a:pt x="359406" y="68866"/>
                  <a:pt x="356996" y="69438"/>
                </a:cubicBezTo>
                <a:cubicBezTo>
                  <a:pt x="355196" y="69914"/>
                  <a:pt x="353510" y="70676"/>
                  <a:pt x="352043" y="71819"/>
                </a:cubicBezTo>
                <a:cubicBezTo>
                  <a:pt x="350786" y="72676"/>
                  <a:pt x="349796" y="73914"/>
                  <a:pt x="349186" y="75343"/>
                </a:cubicBezTo>
                <a:cubicBezTo>
                  <a:pt x="348576" y="76771"/>
                  <a:pt x="348253" y="78296"/>
                  <a:pt x="348233" y="79915"/>
                </a:cubicBezTo>
                <a:cubicBezTo>
                  <a:pt x="348224" y="82201"/>
                  <a:pt x="349186" y="84487"/>
                  <a:pt x="350900" y="86011"/>
                </a:cubicBezTo>
                <a:cubicBezTo>
                  <a:pt x="353148" y="87821"/>
                  <a:pt x="356015" y="88773"/>
                  <a:pt x="358901" y="88488"/>
                </a:cubicBezTo>
                <a:cubicBezTo>
                  <a:pt x="360664" y="88488"/>
                  <a:pt x="362426" y="88202"/>
                  <a:pt x="364140" y="87821"/>
                </a:cubicBezTo>
                <a:cubicBezTo>
                  <a:pt x="365617" y="87345"/>
                  <a:pt x="367045" y="86773"/>
                  <a:pt x="368426" y="86107"/>
                </a:cubicBezTo>
                <a:cubicBezTo>
                  <a:pt x="369598" y="85439"/>
                  <a:pt x="370684" y="84582"/>
                  <a:pt x="371665" y="83630"/>
                </a:cubicBezTo>
                <a:cubicBezTo>
                  <a:pt x="372503" y="82867"/>
                  <a:pt x="373246" y="81915"/>
                  <a:pt x="373856" y="80963"/>
                </a:cubicBezTo>
                <a:lnTo>
                  <a:pt x="373856" y="68675"/>
                </a:lnTo>
                <a:close/>
                <a:moveTo>
                  <a:pt x="761047" y="45148"/>
                </a:moveTo>
                <a:cubicBezTo>
                  <a:pt x="759123" y="46291"/>
                  <a:pt x="757494" y="47911"/>
                  <a:pt x="756285" y="49815"/>
                </a:cubicBezTo>
                <a:cubicBezTo>
                  <a:pt x="755027" y="51911"/>
                  <a:pt x="754094" y="54292"/>
                  <a:pt x="753522" y="56673"/>
                </a:cubicBezTo>
                <a:cubicBezTo>
                  <a:pt x="753027" y="59436"/>
                  <a:pt x="752770" y="62198"/>
                  <a:pt x="752760" y="64960"/>
                </a:cubicBezTo>
                <a:lnTo>
                  <a:pt x="752760" y="66389"/>
                </a:lnTo>
                <a:cubicBezTo>
                  <a:pt x="752770" y="69247"/>
                  <a:pt x="753018" y="72008"/>
                  <a:pt x="753522" y="74771"/>
                </a:cubicBezTo>
                <a:cubicBezTo>
                  <a:pt x="754094" y="77152"/>
                  <a:pt x="755027" y="79533"/>
                  <a:pt x="756285" y="81629"/>
                </a:cubicBezTo>
                <a:cubicBezTo>
                  <a:pt x="758771" y="85820"/>
                  <a:pt x="763352" y="88201"/>
                  <a:pt x="768191" y="88011"/>
                </a:cubicBezTo>
                <a:cubicBezTo>
                  <a:pt x="772934" y="88106"/>
                  <a:pt x="777373" y="85725"/>
                  <a:pt x="779811" y="81629"/>
                </a:cubicBezTo>
                <a:cubicBezTo>
                  <a:pt x="781078" y="79533"/>
                  <a:pt x="781983" y="77152"/>
                  <a:pt x="782478" y="74771"/>
                </a:cubicBezTo>
                <a:cubicBezTo>
                  <a:pt x="783059" y="72008"/>
                  <a:pt x="783345" y="69247"/>
                  <a:pt x="783336" y="66389"/>
                </a:cubicBezTo>
                <a:lnTo>
                  <a:pt x="783336" y="64960"/>
                </a:lnTo>
                <a:cubicBezTo>
                  <a:pt x="783345" y="62198"/>
                  <a:pt x="783059" y="59436"/>
                  <a:pt x="782478" y="56673"/>
                </a:cubicBezTo>
                <a:cubicBezTo>
                  <a:pt x="781983" y="54292"/>
                  <a:pt x="781078" y="51911"/>
                  <a:pt x="779811" y="49815"/>
                </a:cubicBezTo>
                <a:cubicBezTo>
                  <a:pt x="778621" y="47911"/>
                  <a:pt x="776992" y="46291"/>
                  <a:pt x="775049" y="45148"/>
                </a:cubicBezTo>
                <a:cubicBezTo>
                  <a:pt x="770658" y="42862"/>
                  <a:pt x="765438" y="42862"/>
                  <a:pt x="761047" y="45148"/>
                </a:cubicBezTo>
                <a:close/>
                <a:moveTo>
                  <a:pt x="525780" y="43529"/>
                </a:moveTo>
                <a:cubicBezTo>
                  <a:pt x="523408" y="43434"/>
                  <a:pt x="521065" y="44101"/>
                  <a:pt x="519017" y="45244"/>
                </a:cubicBezTo>
                <a:cubicBezTo>
                  <a:pt x="517102" y="46387"/>
                  <a:pt x="515464" y="47911"/>
                  <a:pt x="514254" y="49816"/>
                </a:cubicBezTo>
                <a:cubicBezTo>
                  <a:pt x="512950" y="51911"/>
                  <a:pt x="512016" y="54292"/>
                  <a:pt x="511492" y="56674"/>
                </a:cubicBezTo>
                <a:cubicBezTo>
                  <a:pt x="510873" y="59436"/>
                  <a:pt x="510559" y="62199"/>
                  <a:pt x="510540" y="65056"/>
                </a:cubicBezTo>
                <a:lnTo>
                  <a:pt x="510540" y="66485"/>
                </a:lnTo>
                <a:cubicBezTo>
                  <a:pt x="510502" y="69343"/>
                  <a:pt x="510825" y="72104"/>
                  <a:pt x="511492" y="74867"/>
                </a:cubicBezTo>
                <a:cubicBezTo>
                  <a:pt x="512016" y="77248"/>
                  <a:pt x="512911" y="79439"/>
                  <a:pt x="514159" y="81534"/>
                </a:cubicBezTo>
                <a:cubicBezTo>
                  <a:pt x="515378" y="83439"/>
                  <a:pt x="517007" y="84964"/>
                  <a:pt x="518922" y="86107"/>
                </a:cubicBezTo>
                <a:cubicBezTo>
                  <a:pt x="520960" y="87250"/>
                  <a:pt x="523265" y="87821"/>
                  <a:pt x="525589" y="87725"/>
                </a:cubicBezTo>
                <a:cubicBezTo>
                  <a:pt x="528370" y="87821"/>
                  <a:pt x="531133" y="87250"/>
                  <a:pt x="533590" y="85916"/>
                </a:cubicBezTo>
                <a:cubicBezTo>
                  <a:pt x="535676" y="84678"/>
                  <a:pt x="537381" y="82867"/>
                  <a:pt x="538543" y="80772"/>
                </a:cubicBezTo>
                <a:lnTo>
                  <a:pt x="538543" y="50482"/>
                </a:lnTo>
                <a:cubicBezTo>
                  <a:pt x="537381" y="48387"/>
                  <a:pt x="535676" y="46578"/>
                  <a:pt x="533590" y="45339"/>
                </a:cubicBezTo>
                <a:cubicBezTo>
                  <a:pt x="531190" y="44101"/>
                  <a:pt x="528494" y="43434"/>
                  <a:pt x="525780" y="43529"/>
                </a:cubicBezTo>
                <a:close/>
                <a:moveTo>
                  <a:pt x="1011650" y="43433"/>
                </a:moveTo>
                <a:cubicBezTo>
                  <a:pt x="1009221" y="43338"/>
                  <a:pt x="1006811" y="43910"/>
                  <a:pt x="1004697" y="45148"/>
                </a:cubicBezTo>
                <a:cubicBezTo>
                  <a:pt x="1002754" y="46291"/>
                  <a:pt x="1001125" y="47911"/>
                  <a:pt x="999934" y="49815"/>
                </a:cubicBezTo>
                <a:cubicBezTo>
                  <a:pt x="998629" y="51911"/>
                  <a:pt x="997696" y="54292"/>
                  <a:pt x="997172" y="56673"/>
                </a:cubicBezTo>
                <a:cubicBezTo>
                  <a:pt x="996591" y="59436"/>
                  <a:pt x="996305" y="62198"/>
                  <a:pt x="996315" y="64960"/>
                </a:cubicBezTo>
                <a:lnTo>
                  <a:pt x="996315" y="66389"/>
                </a:lnTo>
                <a:cubicBezTo>
                  <a:pt x="996305" y="69247"/>
                  <a:pt x="996591" y="72008"/>
                  <a:pt x="997172" y="74771"/>
                </a:cubicBezTo>
                <a:cubicBezTo>
                  <a:pt x="997696" y="77152"/>
                  <a:pt x="998629" y="79533"/>
                  <a:pt x="999934" y="81629"/>
                </a:cubicBezTo>
                <a:cubicBezTo>
                  <a:pt x="1001096" y="83534"/>
                  <a:pt x="1002735" y="85153"/>
                  <a:pt x="1004697" y="86296"/>
                </a:cubicBezTo>
                <a:cubicBezTo>
                  <a:pt x="1006850" y="87439"/>
                  <a:pt x="1009288" y="88106"/>
                  <a:pt x="1011745" y="88011"/>
                </a:cubicBezTo>
                <a:cubicBezTo>
                  <a:pt x="1016517" y="88202"/>
                  <a:pt x="1021004" y="85725"/>
                  <a:pt x="1023461" y="81629"/>
                </a:cubicBezTo>
                <a:cubicBezTo>
                  <a:pt x="1024690" y="79533"/>
                  <a:pt x="1025585" y="77152"/>
                  <a:pt x="1026128" y="74771"/>
                </a:cubicBezTo>
                <a:cubicBezTo>
                  <a:pt x="1026709" y="72008"/>
                  <a:pt x="1026995" y="69247"/>
                  <a:pt x="1026985" y="66389"/>
                </a:cubicBezTo>
                <a:lnTo>
                  <a:pt x="1026985" y="64960"/>
                </a:lnTo>
                <a:cubicBezTo>
                  <a:pt x="1026995" y="62198"/>
                  <a:pt x="1026709" y="59436"/>
                  <a:pt x="1026128" y="56673"/>
                </a:cubicBezTo>
                <a:cubicBezTo>
                  <a:pt x="1025585" y="54292"/>
                  <a:pt x="1024690" y="51911"/>
                  <a:pt x="1023461" y="49815"/>
                </a:cubicBezTo>
                <a:cubicBezTo>
                  <a:pt x="1022271" y="47911"/>
                  <a:pt x="1020642" y="46291"/>
                  <a:pt x="1018699" y="45148"/>
                </a:cubicBezTo>
                <a:cubicBezTo>
                  <a:pt x="1016546" y="43910"/>
                  <a:pt x="1014108" y="43338"/>
                  <a:pt x="1011650" y="43433"/>
                </a:cubicBezTo>
                <a:close/>
                <a:moveTo>
                  <a:pt x="607504" y="43433"/>
                </a:moveTo>
                <a:cubicBezTo>
                  <a:pt x="605570" y="43433"/>
                  <a:pt x="603656" y="43815"/>
                  <a:pt x="601884" y="44576"/>
                </a:cubicBezTo>
                <a:cubicBezTo>
                  <a:pt x="600141" y="45244"/>
                  <a:pt x="598579" y="46291"/>
                  <a:pt x="597312" y="47720"/>
                </a:cubicBezTo>
                <a:cubicBezTo>
                  <a:pt x="595978" y="49149"/>
                  <a:pt x="594883" y="50768"/>
                  <a:pt x="594073" y="52578"/>
                </a:cubicBezTo>
                <a:cubicBezTo>
                  <a:pt x="593178" y="54578"/>
                  <a:pt x="592511" y="56673"/>
                  <a:pt x="592073" y="58864"/>
                </a:cubicBezTo>
                <a:lnTo>
                  <a:pt x="622172" y="58864"/>
                </a:lnTo>
                <a:lnTo>
                  <a:pt x="622172" y="57436"/>
                </a:lnTo>
                <a:cubicBezTo>
                  <a:pt x="622086" y="55530"/>
                  <a:pt x="621705" y="53721"/>
                  <a:pt x="621029" y="52006"/>
                </a:cubicBezTo>
                <a:cubicBezTo>
                  <a:pt x="620467" y="50292"/>
                  <a:pt x="619524" y="48768"/>
                  <a:pt x="618267" y="47530"/>
                </a:cubicBezTo>
                <a:cubicBezTo>
                  <a:pt x="616971" y="46196"/>
                  <a:pt x="615419" y="45244"/>
                  <a:pt x="613695" y="44576"/>
                </a:cubicBezTo>
                <a:cubicBezTo>
                  <a:pt x="611733" y="43815"/>
                  <a:pt x="609628" y="43338"/>
                  <a:pt x="607504" y="43433"/>
                </a:cubicBezTo>
                <a:close/>
                <a:moveTo>
                  <a:pt x="997363" y="31338"/>
                </a:moveTo>
                <a:cubicBezTo>
                  <a:pt x="1006526" y="27623"/>
                  <a:pt x="1016775" y="27623"/>
                  <a:pt x="1025938" y="31338"/>
                </a:cubicBezTo>
                <a:cubicBezTo>
                  <a:pt x="1029986" y="33147"/>
                  <a:pt x="1033615" y="35814"/>
                  <a:pt x="1036606" y="39052"/>
                </a:cubicBezTo>
                <a:cubicBezTo>
                  <a:pt x="1039549" y="42386"/>
                  <a:pt x="1041759" y="46291"/>
                  <a:pt x="1043083" y="50577"/>
                </a:cubicBezTo>
                <a:cubicBezTo>
                  <a:pt x="1044645" y="55244"/>
                  <a:pt x="1045416" y="60102"/>
                  <a:pt x="1045369" y="64960"/>
                </a:cubicBezTo>
                <a:lnTo>
                  <a:pt x="1045369" y="66389"/>
                </a:lnTo>
                <a:cubicBezTo>
                  <a:pt x="1045416" y="71342"/>
                  <a:pt x="1044645" y="76200"/>
                  <a:pt x="1043083" y="80867"/>
                </a:cubicBezTo>
                <a:cubicBezTo>
                  <a:pt x="1041711" y="85058"/>
                  <a:pt x="1039511" y="89058"/>
                  <a:pt x="1036606" y="92392"/>
                </a:cubicBezTo>
                <a:cubicBezTo>
                  <a:pt x="1033691" y="95631"/>
                  <a:pt x="1030072" y="98202"/>
                  <a:pt x="1026033" y="99917"/>
                </a:cubicBezTo>
                <a:cubicBezTo>
                  <a:pt x="1016870" y="103632"/>
                  <a:pt x="1006621" y="103632"/>
                  <a:pt x="997458" y="99917"/>
                </a:cubicBezTo>
                <a:cubicBezTo>
                  <a:pt x="993391" y="98202"/>
                  <a:pt x="989743" y="95631"/>
                  <a:pt x="986790" y="92392"/>
                </a:cubicBezTo>
                <a:cubicBezTo>
                  <a:pt x="983885" y="88963"/>
                  <a:pt x="981656" y="85058"/>
                  <a:pt x="980218" y="80867"/>
                </a:cubicBezTo>
                <a:cubicBezTo>
                  <a:pt x="978732" y="76200"/>
                  <a:pt x="977998" y="71342"/>
                  <a:pt x="978027" y="66389"/>
                </a:cubicBezTo>
                <a:lnTo>
                  <a:pt x="978027" y="64960"/>
                </a:lnTo>
                <a:cubicBezTo>
                  <a:pt x="977998" y="60102"/>
                  <a:pt x="978741" y="55244"/>
                  <a:pt x="980218" y="50577"/>
                </a:cubicBezTo>
                <a:cubicBezTo>
                  <a:pt x="981618" y="46291"/>
                  <a:pt x="983847" y="42386"/>
                  <a:pt x="986790" y="39052"/>
                </a:cubicBezTo>
                <a:cubicBezTo>
                  <a:pt x="989724" y="35719"/>
                  <a:pt x="993324" y="33147"/>
                  <a:pt x="997363" y="31338"/>
                </a:cubicBezTo>
                <a:close/>
                <a:moveTo>
                  <a:pt x="593883" y="31338"/>
                </a:moveTo>
                <a:cubicBezTo>
                  <a:pt x="602713" y="27813"/>
                  <a:pt x="612580" y="27813"/>
                  <a:pt x="621410" y="31338"/>
                </a:cubicBezTo>
                <a:cubicBezTo>
                  <a:pt x="625315" y="32956"/>
                  <a:pt x="628821" y="35433"/>
                  <a:pt x="631697" y="38481"/>
                </a:cubicBezTo>
                <a:cubicBezTo>
                  <a:pt x="634526" y="41719"/>
                  <a:pt x="636660" y="45530"/>
                  <a:pt x="637984" y="49625"/>
                </a:cubicBezTo>
                <a:cubicBezTo>
                  <a:pt x="639527" y="54292"/>
                  <a:pt x="640270" y="59150"/>
                  <a:pt x="640174" y="64008"/>
                </a:cubicBezTo>
                <a:lnTo>
                  <a:pt x="640174" y="71723"/>
                </a:lnTo>
                <a:lnTo>
                  <a:pt x="591502" y="71723"/>
                </a:lnTo>
                <a:cubicBezTo>
                  <a:pt x="591825" y="74009"/>
                  <a:pt x="592530" y="76295"/>
                  <a:pt x="593597" y="78390"/>
                </a:cubicBezTo>
                <a:cubicBezTo>
                  <a:pt x="594673" y="80390"/>
                  <a:pt x="596093" y="82105"/>
                  <a:pt x="597788" y="83534"/>
                </a:cubicBezTo>
                <a:cubicBezTo>
                  <a:pt x="599455" y="85057"/>
                  <a:pt x="601389" y="86200"/>
                  <a:pt x="603503" y="86963"/>
                </a:cubicBezTo>
                <a:cubicBezTo>
                  <a:pt x="605770" y="87725"/>
                  <a:pt x="608151" y="88106"/>
                  <a:pt x="610552" y="88106"/>
                </a:cubicBezTo>
                <a:cubicBezTo>
                  <a:pt x="612323" y="88297"/>
                  <a:pt x="614114" y="88297"/>
                  <a:pt x="615886" y="88106"/>
                </a:cubicBezTo>
                <a:cubicBezTo>
                  <a:pt x="617648" y="87725"/>
                  <a:pt x="619372" y="87154"/>
                  <a:pt x="621029" y="86486"/>
                </a:cubicBezTo>
                <a:cubicBezTo>
                  <a:pt x="622629" y="85820"/>
                  <a:pt x="624163" y="84963"/>
                  <a:pt x="625601" y="84010"/>
                </a:cubicBezTo>
                <a:cubicBezTo>
                  <a:pt x="627020" y="82962"/>
                  <a:pt x="628278" y="81819"/>
                  <a:pt x="629316" y="80390"/>
                </a:cubicBezTo>
                <a:lnTo>
                  <a:pt x="638841" y="89915"/>
                </a:lnTo>
                <a:cubicBezTo>
                  <a:pt x="637584" y="91726"/>
                  <a:pt x="636079" y="93344"/>
                  <a:pt x="634364" y="94678"/>
                </a:cubicBezTo>
                <a:cubicBezTo>
                  <a:pt x="632412" y="96393"/>
                  <a:pt x="630230" y="97822"/>
                  <a:pt x="627887" y="98869"/>
                </a:cubicBezTo>
                <a:cubicBezTo>
                  <a:pt x="625268" y="100108"/>
                  <a:pt x="622525" y="101155"/>
                  <a:pt x="619696" y="101822"/>
                </a:cubicBezTo>
                <a:cubicBezTo>
                  <a:pt x="616410" y="102489"/>
                  <a:pt x="613047" y="102775"/>
                  <a:pt x="609694" y="102680"/>
                </a:cubicBezTo>
                <a:cubicBezTo>
                  <a:pt x="604579" y="102775"/>
                  <a:pt x="599503" y="101822"/>
                  <a:pt x="594740" y="99917"/>
                </a:cubicBezTo>
                <a:cubicBezTo>
                  <a:pt x="590473" y="98202"/>
                  <a:pt x="586568" y="95725"/>
                  <a:pt x="583215" y="92583"/>
                </a:cubicBezTo>
                <a:cubicBezTo>
                  <a:pt x="579996" y="89535"/>
                  <a:pt x="577471" y="85725"/>
                  <a:pt x="575785" y="81629"/>
                </a:cubicBezTo>
                <a:cubicBezTo>
                  <a:pt x="574052" y="77343"/>
                  <a:pt x="573176" y="72771"/>
                  <a:pt x="573214" y="68104"/>
                </a:cubicBezTo>
                <a:lnTo>
                  <a:pt x="573214" y="65532"/>
                </a:lnTo>
                <a:cubicBezTo>
                  <a:pt x="573147" y="60388"/>
                  <a:pt x="574014" y="55340"/>
                  <a:pt x="575785" y="50577"/>
                </a:cubicBezTo>
                <a:cubicBezTo>
                  <a:pt x="577386" y="46291"/>
                  <a:pt x="579805" y="42290"/>
                  <a:pt x="582929" y="38861"/>
                </a:cubicBezTo>
                <a:cubicBezTo>
                  <a:pt x="586025" y="35623"/>
                  <a:pt x="589749" y="33051"/>
                  <a:pt x="593883" y="31338"/>
                </a:cubicBezTo>
                <a:close/>
                <a:moveTo>
                  <a:pt x="162115" y="29908"/>
                </a:moveTo>
                <a:lnTo>
                  <a:pt x="178879" y="29908"/>
                </a:lnTo>
                <a:lnTo>
                  <a:pt x="185070" y="79152"/>
                </a:lnTo>
                <a:lnTo>
                  <a:pt x="194595" y="29908"/>
                </a:lnTo>
                <a:lnTo>
                  <a:pt x="206787" y="29908"/>
                </a:lnTo>
                <a:lnTo>
                  <a:pt x="215360" y="78962"/>
                </a:lnTo>
                <a:lnTo>
                  <a:pt x="221551" y="29908"/>
                </a:lnTo>
                <a:lnTo>
                  <a:pt x="238315" y="29908"/>
                </a:lnTo>
                <a:lnTo>
                  <a:pt x="225552" y="101346"/>
                </a:lnTo>
                <a:lnTo>
                  <a:pt x="209454" y="101346"/>
                </a:lnTo>
                <a:lnTo>
                  <a:pt x="199929" y="55911"/>
                </a:lnTo>
                <a:lnTo>
                  <a:pt x="190404" y="101346"/>
                </a:lnTo>
                <a:lnTo>
                  <a:pt x="174974" y="101346"/>
                </a:lnTo>
                <a:close/>
                <a:moveTo>
                  <a:pt x="81057" y="29908"/>
                </a:moveTo>
                <a:lnTo>
                  <a:pt x="97821" y="29908"/>
                </a:lnTo>
                <a:lnTo>
                  <a:pt x="104012" y="79152"/>
                </a:lnTo>
                <a:lnTo>
                  <a:pt x="112966" y="29908"/>
                </a:lnTo>
                <a:lnTo>
                  <a:pt x="125253" y="29908"/>
                </a:lnTo>
                <a:lnTo>
                  <a:pt x="134302" y="78962"/>
                </a:lnTo>
                <a:lnTo>
                  <a:pt x="140493" y="29908"/>
                </a:lnTo>
                <a:lnTo>
                  <a:pt x="157352" y="29908"/>
                </a:lnTo>
                <a:lnTo>
                  <a:pt x="144589" y="101346"/>
                </a:lnTo>
                <a:lnTo>
                  <a:pt x="128396" y="101346"/>
                </a:lnTo>
                <a:lnTo>
                  <a:pt x="118871" y="55911"/>
                </a:lnTo>
                <a:lnTo>
                  <a:pt x="109346" y="101346"/>
                </a:lnTo>
                <a:lnTo>
                  <a:pt x="93821" y="101346"/>
                </a:lnTo>
                <a:close/>
                <a:moveTo>
                  <a:pt x="0" y="29908"/>
                </a:moveTo>
                <a:lnTo>
                  <a:pt x="16764" y="29908"/>
                </a:lnTo>
                <a:lnTo>
                  <a:pt x="22955" y="79152"/>
                </a:lnTo>
                <a:lnTo>
                  <a:pt x="31909" y="29908"/>
                </a:lnTo>
                <a:lnTo>
                  <a:pt x="44196" y="29908"/>
                </a:lnTo>
                <a:lnTo>
                  <a:pt x="53150" y="78962"/>
                </a:lnTo>
                <a:lnTo>
                  <a:pt x="59341" y="29908"/>
                </a:lnTo>
                <a:lnTo>
                  <a:pt x="76200" y="29908"/>
                </a:lnTo>
                <a:lnTo>
                  <a:pt x="63341" y="101346"/>
                </a:lnTo>
                <a:lnTo>
                  <a:pt x="47244" y="101346"/>
                </a:lnTo>
                <a:lnTo>
                  <a:pt x="37719" y="55911"/>
                </a:lnTo>
                <a:lnTo>
                  <a:pt x="28670" y="101346"/>
                </a:lnTo>
                <a:lnTo>
                  <a:pt x="12764" y="101346"/>
                </a:lnTo>
                <a:close/>
                <a:moveTo>
                  <a:pt x="1087945" y="28575"/>
                </a:moveTo>
                <a:cubicBezTo>
                  <a:pt x="1093021" y="28098"/>
                  <a:pt x="1097717" y="31337"/>
                  <a:pt x="1099184" y="36194"/>
                </a:cubicBezTo>
                <a:cubicBezTo>
                  <a:pt x="1100508" y="33908"/>
                  <a:pt x="1102375" y="32004"/>
                  <a:pt x="1104613" y="30670"/>
                </a:cubicBezTo>
                <a:cubicBezTo>
                  <a:pt x="1106985" y="29241"/>
                  <a:pt x="1109738" y="28479"/>
                  <a:pt x="1112519" y="28575"/>
                </a:cubicBezTo>
                <a:cubicBezTo>
                  <a:pt x="1114577" y="28575"/>
                  <a:pt x="1116615" y="29050"/>
                  <a:pt x="1118520" y="29813"/>
                </a:cubicBezTo>
                <a:cubicBezTo>
                  <a:pt x="1120473" y="30575"/>
                  <a:pt x="1122149" y="31908"/>
                  <a:pt x="1123378" y="33623"/>
                </a:cubicBezTo>
                <a:cubicBezTo>
                  <a:pt x="1124902" y="35623"/>
                  <a:pt x="1126007" y="37909"/>
                  <a:pt x="1126616" y="40290"/>
                </a:cubicBezTo>
                <a:cubicBezTo>
                  <a:pt x="1127445" y="43624"/>
                  <a:pt x="1127826" y="46957"/>
                  <a:pt x="1127759" y="50387"/>
                </a:cubicBezTo>
                <a:lnTo>
                  <a:pt x="1127759" y="101346"/>
                </a:lnTo>
                <a:lnTo>
                  <a:pt x="1111090" y="101346"/>
                </a:lnTo>
                <a:lnTo>
                  <a:pt x="1111090" y="50292"/>
                </a:lnTo>
                <a:cubicBezTo>
                  <a:pt x="1111109" y="49149"/>
                  <a:pt x="1110948" y="48006"/>
                  <a:pt x="1110614" y="46957"/>
                </a:cubicBezTo>
                <a:cubicBezTo>
                  <a:pt x="1110395" y="46196"/>
                  <a:pt x="1110005" y="45434"/>
                  <a:pt x="1109471" y="44862"/>
                </a:cubicBezTo>
                <a:cubicBezTo>
                  <a:pt x="1109014" y="44387"/>
                  <a:pt x="1108462" y="44005"/>
                  <a:pt x="1107852" y="43815"/>
                </a:cubicBezTo>
                <a:lnTo>
                  <a:pt x="1105852" y="43815"/>
                </a:lnTo>
                <a:cubicBezTo>
                  <a:pt x="1104709" y="43815"/>
                  <a:pt x="1103594" y="44101"/>
                  <a:pt x="1102613" y="44671"/>
                </a:cubicBezTo>
                <a:cubicBezTo>
                  <a:pt x="1101727" y="45339"/>
                  <a:pt x="1101032" y="46196"/>
                  <a:pt x="1100613" y="47148"/>
                </a:cubicBezTo>
                <a:lnTo>
                  <a:pt x="1100613" y="101632"/>
                </a:lnTo>
                <a:lnTo>
                  <a:pt x="1084420" y="101632"/>
                </a:lnTo>
                <a:lnTo>
                  <a:pt x="1084420" y="50577"/>
                </a:lnTo>
                <a:cubicBezTo>
                  <a:pt x="1084592" y="49434"/>
                  <a:pt x="1084592" y="48291"/>
                  <a:pt x="1084420" y="47148"/>
                </a:cubicBezTo>
                <a:cubicBezTo>
                  <a:pt x="1084201" y="46387"/>
                  <a:pt x="1083811" y="45719"/>
                  <a:pt x="1083277" y="45148"/>
                </a:cubicBezTo>
                <a:cubicBezTo>
                  <a:pt x="1082877" y="44671"/>
                  <a:pt x="1082344" y="44291"/>
                  <a:pt x="1081753" y="44101"/>
                </a:cubicBezTo>
                <a:lnTo>
                  <a:pt x="1079753" y="44101"/>
                </a:lnTo>
                <a:cubicBezTo>
                  <a:pt x="1078505" y="44005"/>
                  <a:pt x="1077286" y="44482"/>
                  <a:pt x="1076324" y="45244"/>
                </a:cubicBezTo>
                <a:cubicBezTo>
                  <a:pt x="1075419" y="46196"/>
                  <a:pt x="1074734" y="47243"/>
                  <a:pt x="1074324" y="48482"/>
                </a:cubicBezTo>
                <a:lnTo>
                  <a:pt x="1074324" y="101917"/>
                </a:lnTo>
                <a:lnTo>
                  <a:pt x="1057274" y="101917"/>
                </a:lnTo>
                <a:lnTo>
                  <a:pt x="1057274" y="30479"/>
                </a:lnTo>
                <a:lnTo>
                  <a:pt x="1072990" y="29908"/>
                </a:lnTo>
                <a:lnTo>
                  <a:pt x="1073562" y="38575"/>
                </a:lnTo>
                <a:cubicBezTo>
                  <a:pt x="1074772" y="35719"/>
                  <a:pt x="1076705" y="33147"/>
                  <a:pt x="1079182" y="31242"/>
                </a:cubicBezTo>
                <a:cubicBezTo>
                  <a:pt x="1081744" y="29432"/>
                  <a:pt x="1084811" y="28479"/>
                  <a:pt x="1087945" y="28575"/>
                </a:cubicBezTo>
                <a:close/>
                <a:moveTo>
                  <a:pt x="931449" y="28575"/>
                </a:moveTo>
                <a:cubicBezTo>
                  <a:pt x="935602" y="28575"/>
                  <a:pt x="939727" y="29241"/>
                  <a:pt x="943641" y="30575"/>
                </a:cubicBezTo>
                <a:cubicBezTo>
                  <a:pt x="947146" y="31813"/>
                  <a:pt x="950375" y="33719"/>
                  <a:pt x="953166" y="36194"/>
                </a:cubicBezTo>
                <a:cubicBezTo>
                  <a:pt x="955919" y="38575"/>
                  <a:pt x="958072" y="41529"/>
                  <a:pt x="959453" y="44862"/>
                </a:cubicBezTo>
                <a:cubicBezTo>
                  <a:pt x="961024" y="48482"/>
                  <a:pt x="961777" y="52387"/>
                  <a:pt x="961644" y="56293"/>
                </a:cubicBezTo>
                <a:lnTo>
                  <a:pt x="943927" y="56293"/>
                </a:lnTo>
                <a:cubicBezTo>
                  <a:pt x="944013" y="54578"/>
                  <a:pt x="943756" y="52958"/>
                  <a:pt x="943165" y="51340"/>
                </a:cubicBezTo>
                <a:cubicBezTo>
                  <a:pt x="942565" y="49815"/>
                  <a:pt x="941622" y="48386"/>
                  <a:pt x="940403" y="47243"/>
                </a:cubicBezTo>
                <a:cubicBezTo>
                  <a:pt x="939184" y="46005"/>
                  <a:pt x="937726" y="45053"/>
                  <a:pt x="936116" y="44482"/>
                </a:cubicBezTo>
                <a:cubicBezTo>
                  <a:pt x="934392" y="43815"/>
                  <a:pt x="932545" y="43433"/>
                  <a:pt x="930687" y="43433"/>
                </a:cubicBezTo>
                <a:cubicBezTo>
                  <a:pt x="928154" y="43338"/>
                  <a:pt x="925648" y="44005"/>
                  <a:pt x="923448" y="45244"/>
                </a:cubicBezTo>
                <a:cubicBezTo>
                  <a:pt x="921591" y="46482"/>
                  <a:pt x="920048" y="48100"/>
                  <a:pt x="918972" y="50006"/>
                </a:cubicBezTo>
                <a:cubicBezTo>
                  <a:pt x="917800" y="52101"/>
                  <a:pt x="916990" y="54387"/>
                  <a:pt x="916590" y="56768"/>
                </a:cubicBezTo>
                <a:cubicBezTo>
                  <a:pt x="916123" y="59340"/>
                  <a:pt x="915904" y="62008"/>
                  <a:pt x="915924" y="64675"/>
                </a:cubicBezTo>
                <a:lnTo>
                  <a:pt x="915924" y="66675"/>
                </a:lnTo>
                <a:cubicBezTo>
                  <a:pt x="915904" y="69342"/>
                  <a:pt x="916123" y="72008"/>
                  <a:pt x="916590" y="74676"/>
                </a:cubicBezTo>
                <a:cubicBezTo>
                  <a:pt x="916962" y="77057"/>
                  <a:pt x="917733" y="79438"/>
                  <a:pt x="918876" y="81533"/>
                </a:cubicBezTo>
                <a:cubicBezTo>
                  <a:pt x="921296" y="85820"/>
                  <a:pt x="925906" y="88297"/>
                  <a:pt x="930782" y="88011"/>
                </a:cubicBezTo>
                <a:lnTo>
                  <a:pt x="931068" y="88011"/>
                </a:lnTo>
                <a:cubicBezTo>
                  <a:pt x="932811" y="88011"/>
                  <a:pt x="934545" y="87725"/>
                  <a:pt x="936212" y="87249"/>
                </a:cubicBezTo>
                <a:cubicBezTo>
                  <a:pt x="937755" y="86677"/>
                  <a:pt x="939203" y="85916"/>
                  <a:pt x="940498" y="84963"/>
                </a:cubicBezTo>
                <a:cubicBezTo>
                  <a:pt x="941717" y="84010"/>
                  <a:pt x="942698" y="82867"/>
                  <a:pt x="943356" y="81438"/>
                </a:cubicBezTo>
                <a:cubicBezTo>
                  <a:pt x="944041" y="80010"/>
                  <a:pt x="944337" y="78486"/>
                  <a:pt x="944213" y="76866"/>
                </a:cubicBezTo>
                <a:lnTo>
                  <a:pt x="961548" y="76866"/>
                </a:lnTo>
                <a:cubicBezTo>
                  <a:pt x="961663" y="80486"/>
                  <a:pt x="960882" y="84010"/>
                  <a:pt x="959262" y="87249"/>
                </a:cubicBezTo>
                <a:cubicBezTo>
                  <a:pt x="957653" y="90392"/>
                  <a:pt x="955414" y="93155"/>
                  <a:pt x="952690" y="95345"/>
                </a:cubicBezTo>
                <a:cubicBezTo>
                  <a:pt x="949852" y="97726"/>
                  <a:pt x="946632" y="99536"/>
                  <a:pt x="943165" y="100774"/>
                </a:cubicBezTo>
                <a:cubicBezTo>
                  <a:pt x="939422" y="102012"/>
                  <a:pt x="935497" y="102680"/>
                  <a:pt x="931545" y="102680"/>
                </a:cubicBezTo>
                <a:cubicBezTo>
                  <a:pt x="926553" y="102775"/>
                  <a:pt x="921591" y="101822"/>
                  <a:pt x="916971" y="99917"/>
                </a:cubicBezTo>
                <a:cubicBezTo>
                  <a:pt x="912961" y="98107"/>
                  <a:pt x="909389" y="95536"/>
                  <a:pt x="906494" y="92201"/>
                </a:cubicBezTo>
                <a:cubicBezTo>
                  <a:pt x="903665" y="88868"/>
                  <a:pt x="901531" y="84963"/>
                  <a:pt x="900207" y="80772"/>
                </a:cubicBezTo>
                <a:cubicBezTo>
                  <a:pt x="898731" y="76200"/>
                  <a:pt x="897997" y="71437"/>
                  <a:pt x="898016" y="66675"/>
                </a:cubicBezTo>
                <a:lnTo>
                  <a:pt x="898016" y="64675"/>
                </a:lnTo>
                <a:cubicBezTo>
                  <a:pt x="898016" y="59912"/>
                  <a:pt x="898721" y="55150"/>
                  <a:pt x="900112" y="50577"/>
                </a:cubicBezTo>
                <a:cubicBezTo>
                  <a:pt x="901426" y="46387"/>
                  <a:pt x="903598" y="42481"/>
                  <a:pt x="906494" y="39147"/>
                </a:cubicBezTo>
                <a:cubicBezTo>
                  <a:pt x="909370" y="35814"/>
                  <a:pt x="912952" y="33242"/>
                  <a:pt x="916971" y="31432"/>
                </a:cubicBezTo>
                <a:cubicBezTo>
                  <a:pt x="921534" y="29432"/>
                  <a:pt x="926477" y="28480"/>
                  <a:pt x="931449" y="28575"/>
                </a:cubicBezTo>
                <a:close/>
                <a:moveTo>
                  <a:pt x="768000" y="28575"/>
                </a:moveTo>
                <a:cubicBezTo>
                  <a:pt x="772906" y="28480"/>
                  <a:pt x="777773" y="29432"/>
                  <a:pt x="782288" y="31337"/>
                </a:cubicBezTo>
                <a:cubicBezTo>
                  <a:pt x="786336" y="33147"/>
                  <a:pt x="789965" y="35814"/>
                  <a:pt x="792956" y="39052"/>
                </a:cubicBezTo>
                <a:cubicBezTo>
                  <a:pt x="795899" y="42386"/>
                  <a:pt x="798128" y="46291"/>
                  <a:pt x="799528" y="50577"/>
                </a:cubicBezTo>
                <a:cubicBezTo>
                  <a:pt x="801005" y="55244"/>
                  <a:pt x="801747" y="60102"/>
                  <a:pt x="801719" y="64960"/>
                </a:cubicBezTo>
                <a:lnTo>
                  <a:pt x="801719" y="66389"/>
                </a:lnTo>
                <a:cubicBezTo>
                  <a:pt x="801747" y="71342"/>
                  <a:pt x="801014" y="76200"/>
                  <a:pt x="799528" y="80867"/>
                </a:cubicBezTo>
                <a:cubicBezTo>
                  <a:pt x="798090" y="85057"/>
                  <a:pt x="795861" y="88963"/>
                  <a:pt x="792956" y="92392"/>
                </a:cubicBezTo>
                <a:cubicBezTo>
                  <a:pt x="790041" y="95631"/>
                  <a:pt x="786422" y="98202"/>
                  <a:pt x="782383" y="99917"/>
                </a:cubicBezTo>
                <a:cubicBezTo>
                  <a:pt x="777907" y="101822"/>
                  <a:pt x="773068" y="102775"/>
                  <a:pt x="768191" y="102680"/>
                </a:cubicBezTo>
                <a:cubicBezTo>
                  <a:pt x="763257" y="102775"/>
                  <a:pt x="758352" y="101822"/>
                  <a:pt x="753808" y="99917"/>
                </a:cubicBezTo>
                <a:cubicBezTo>
                  <a:pt x="749751" y="98202"/>
                  <a:pt x="746112" y="95631"/>
                  <a:pt x="743140" y="92392"/>
                </a:cubicBezTo>
                <a:cubicBezTo>
                  <a:pt x="740235" y="89058"/>
                  <a:pt x="738035" y="85057"/>
                  <a:pt x="736663" y="80867"/>
                </a:cubicBezTo>
                <a:cubicBezTo>
                  <a:pt x="735101" y="76200"/>
                  <a:pt x="734330" y="71342"/>
                  <a:pt x="734377" y="66389"/>
                </a:cubicBezTo>
                <a:lnTo>
                  <a:pt x="734377" y="64960"/>
                </a:lnTo>
                <a:cubicBezTo>
                  <a:pt x="734330" y="60102"/>
                  <a:pt x="735101" y="55244"/>
                  <a:pt x="736663" y="50577"/>
                </a:cubicBezTo>
                <a:cubicBezTo>
                  <a:pt x="737987" y="46291"/>
                  <a:pt x="740197" y="42386"/>
                  <a:pt x="743140" y="39052"/>
                </a:cubicBezTo>
                <a:cubicBezTo>
                  <a:pt x="746112" y="35814"/>
                  <a:pt x="749712" y="33147"/>
                  <a:pt x="753713" y="31337"/>
                </a:cubicBezTo>
                <a:cubicBezTo>
                  <a:pt x="758237" y="29432"/>
                  <a:pt x="763095" y="28480"/>
                  <a:pt x="768000" y="28575"/>
                </a:cubicBezTo>
                <a:close/>
                <a:moveTo>
                  <a:pt x="688181" y="28575"/>
                </a:moveTo>
                <a:cubicBezTo>
                  <a:pt x="692334" y="28575"/>
                  <a:pt x="696458" y="29241"/>
                  <a:pt x="700373" y="30575"/>
                </a:cubicBezTo>
                <a:cubicBezTo>
                  <a:pt x="703878" y="31813"/>
                  <a:pt x="707107" y="33719"/>
                  <a:pt x="709898" y="36194"/>
                </a:cubicBezTo>
                <a:cubicBezTo>
                  <a:pt x="712651" y="38575"/>
                  <a:pt x="714832" y="41529"/>
                  <a:pt x="716280" y="44862"/>
                </a:cubicBezTo>
                <a:cubicBezTo>
                  <a:pt x="717775" y="48482"/>
                  <a:pt x="718490" y="52387"/>
                  <a:pt x="718376" y="56293"/>
                </a:cubicBezTo>
                <a:lnTo>
                  <a:pt x="701040" y="56293"/>
                </a:lnTo>
                <a:cubicBezTo>
                  <a:pt x="701126" y="54578"/>
                  <a:pt x="700868" y="52958"/>
                  <a:pt x="700278" y="51340"/>
                </a:cubicBezTo>
                <a:cubicBezTo>
                  <a:pt x="699706" y="49815"/>
                  <a:pt x="698802" y="48386"/>
                  <a:pt x="697611" y="47243"/>
                </a:cubicBezTo>
                <a:cubicBezTo>
                  <a:pt x="696354" y="46101"/>
                  <a:pt x="694906" y="45148"/>
                  <a:pt x="693325" y="44482"/>
                </a:cubicBezTo>
                <a:cubicBezTo>
                  <a:pt x="691563" y="43815"/>
                  <a:pt x="689696" y="43433"/>
                  <a:pt x="687800" y="43433"/>
                </a:cubicBezTo>
                <a:cubicBezTo>
                  <a:pt x="685295" y="43338"/>
                  <a:pt x="682819" y="44005"/>
                  <a:pt x="680656" y="45244"/>
                </a:cubicBezTo>
                <a:cubicBezTo>
                  <a:pt x="678752" y="46387"/>
                  <a:pt x="677170" y="48006"/>
                  <a:pt x="676085" y="50006"/>
                </a:cubicBezTo>
                <a:cubicBezTo>
                  <a:pt x="674913" y="52101"/>
                  <a:pt x="674103" y="54387"/>
                  <a:pt x="673703" y="56768"/>
                </a:cubicBezTo>
                <a:cubicBezTo>
                  <a:pt x="673236" y="59340"/>
                  <a:pt x="673017" y="62008"/>
                  <a:pt x="673036" y="64675"/>
                </a:cubicBezTo>
                <a:lnTo>
                  <a:pt x="673036" y="66675"/>
                </a:lnTo>
                <a:cubicBezTo>
                  <a:pt x="673017" y="69342"/>
                  <a:pt x="673236" y="72008"/>
                  <a:pt x="673703" y="74676"/>
                </a:cubicBezTo>
                <a:cubicBezTo>
                  <a:pt x="674113" y="77057"/>
                  <a:pt x="674884" y="79343"/>
                  <a:pt x="675989" y="81533"/>
                </a:cubicBezTo>
                <a:lnTo>
                  <a:pt x="687875" y="88000"/>
                </a:lnTo>
                <a:lnTo>
                  <a:pt x="687800" y="88011"/>
                </a:lnTo>
                <a:lnTo>
                  <a:pt x="687895" y="88011"/>
                </a:lnTo>
                <a:lnTo>
                  <a:pt x="687875" y="88000"/>
                </a:lnTo>
                <a:lnTo>
                  <a:pt x="692944" y="87249"/>
                </a:lnTo>
                <a:cubicBezTo>
                  <a:pt x="694487" y="86677"/>
                  <a:pt x="695935" y="85916"/>
                  <a:pt x="697230" y="84963"/>
                </a:cubicBezTo>
                <a:cubicBezTo>
                  <a:pt x="698449" y="84010"/>
                  <a:pt x="699430" y="82867"/>
                  <a:pt x="700087" y="81438"/>
                </a:cubicBezTo>
                <a:cubicBezTo>
                  <a:pt x="700773" y="80010"/>
                  <a:pt x="701069" y="78486"/>
                  <a:pt x="700945" y="76866"/>
                </a:cubicBezTo>
                <a:lnTo>
                  <a:pt x="718280" y="76866"/>
                </a:lnTo>
                <a:cubicBezTo>
                  <a:pt x="718395" y="80486"/>
                  <a:pt x="717614" y="84010"/>
                  <a:pt x="715994" y="87249"/>
                </a:cubicBezTo>
                <a:cubicBezTo>
                  <a:pt x="714385" y="90392"/>
                  <a:pt x="712146" y="93155"/>
                  <a:pt x="709422" y="95345"/>
                </a:cubicBezTo>
                <a:cubicBezTo>
                  <a:pt x="706584" y="97726"/>
                  <a:pt x="703364" y="99536"/>
                  <a:pt x="699897" y="100774"/>
                </a:cubicBezTo>
                <a:cubicBezTo>
                  <a:pt x="696154" y="102012"/>
                  <a:pt x="692229" y="102680"/>
                  <a:pt x="688277" y="102680"/>
                </a:cubicBezTo>
                <a:cubicBezTo>
                  <a:pt x="683285" y="102775"/>
                  <a:pt x="678323" y="101822"/>
                  <a:pt x="673703" y="99917"/>
                </a:cubicBezTo>
                <a:cubicBezTo>
                  <a:pt x="669693" y="98107"/>
                  <a:pt x="666121" y="95536"/>
                  <a:pt x="663226" y="92201"/>
                </a:cubicBezTo>
                <a:cubicBezTo>
                  <a:pt x="660397" y="88868"/>
                  <a:pt x="658263" y="84963"/>
                  <a:pt x="656939" y="80772"/>
                </a:cubicBezTo>
                <a:cubicBezTo>
                  <a:pt x="655463" y="76200"/>
                  <a:pt x="654729" y="71437"/>
                  <a:pt x="654748" y="66675"/>
                </a:cubicBezTo>
                <a:lnTo>
                  <a:pt x="654748" y="64675"/>
                </a:lnTo>
                <a:cubicBezTo>
                  <a:pt x="654748" y="59912"/>
                  <a:pt x="655453" y="55150"/>
                  <a:pt x="656844" y="50577"/>
                </a:cubicBezTo>
                <a:cubicBezTo>
                  <a:pt x="658158" y="46387"/>
                  <a:pt x="660330" y="42481"/>
                  <a:pt x="663226" y="39147"/>
                </a:cubicBezTo>
                <a:cubicBezTo>
                  <a:pt x="666121" y="35814"/>
                  <a:pt x="669693" y="33242"/>
                  <a:pt x="673703" y="31432"/>
                </a:cubicBezTo>
                <a:cubicBezTo>
                  <a:pt x="678266" y="29432"/>
                  <a:pt x="683209" y="28480"/>
                  <a:pt x="688181" y="28575"/>
                </a:cubicBezTo>
                <a:close/>
                <a:moveTo>
                  <a:pt x="521589" y="28575"/>
                </a:moveTo>
                <a:cubicBezTo>
                  <a:pt x="525294" y="28480"/>
                  <a:pt x="528970" y="29242"/>
                  <a:pt x="532352" y="30766"/>
                </a:cubicBezTo>
                <a:cubicBezTo>
                  <a:pt x="535343" y="32100"/>
                  <a:pt x="537953" y="34195"/>
                  <a:pt x="539972" y="36767"/>
                </a:cubicBezTo>
                <a:lnTo>
                  <a:pt x="540734" y="29909"/>
                </a:lnTo>
                <a:lnTo>
                  <a:pt x="557403" y="29909"/>
                </a:lnTo>
                <a:lnTo>
                  <a:pt x="557403" y="98679"/>
                </a:lnTo>
                <a:cubicBezTo>
                  <a:pt x="557517" y="103060"/>
                  <a:pt x="556669" y="107443"/>
                  <a:pt x="554926" y="111538"/>
                </a:cubicBezTo>
                <a:cubicBezTo>
                  <a:pt x="553364" y="115157"/>
                  <a:pt x="551030" y="118395"/>
                  <a:pt x="548068" y="121063"/>
                </a:cubicBezTo>
                <a:cubicBezTo>
                  <a:pt x="544906" y="123730"/>
                  <a:pt x="541248" y="125730"/>
                  <a:pt x="537305" y="126968"/>
                </a:cubicBezTo>
                <a:cubicBezTo>
                  <a:pt x="532866" y="128397"/>
                  <a:pt x="528237" y="129063"/>
                  <a:pt x="523589" y="128969"/>
                </a:cubicBezTo>
                <a:cubicBezTo>
                  <a:pt x="521255" y="128969"/>
                  <a:pt x="518931" y="128779"/>
                  <a:pt x="516636" y="128302"/>
                </a:cubicBezTo>
                <a:cubicBezTo>
                  <a:pt x="514131" y="127826"/>
                  <a:pt x="511683" y="127159"/>
                  <a:pt x="509301" y="126207"/>
                </a:cubicBezTo>
                <a:cubicBezTo>
                  <a:pt x="506892" y="125254"/>
                  <a:pt x="504587" y="124111"/>
                  <a:pt x="502443" y="122682"/>
                </a:cubicBezTo>
                <a:cubicBezTo>
                  <a:pt x="500367" y="121253"/>
                  <a:pt x="498500" y="119538"/>
                  <a:pt x="496919" y="117634"/>
                </a:cubicBezTo>
                <a:lnTo>
                  <a:pt x="505206" y="106489"/>
                </a:lnTo>
                <a:cubicBezTo>
                  <a:pt x="507415" y="108966"/>
                  <a:pt x="510101" y="111062"/>
                  <a:pt x="513111" y="112490"/>
                </a:cubicBezTo>
                <a:cubicBezTo>
                  <a:pt x="516102" y="113824"/>
                  <a:pt x="519350" y="114586"/>
                  <a:pt x="522636" y="114586"/>
                </a:cubicBezTo>
                <a:cubicBezTo>
                  <a:pt x="527046" y="114776"/>
                  <a:pt x="531371" y="113348"/>
                  <a:pt x="534733" y="110490"/>
                </a:cubicBezTo>
                <a:cubicBezTo>
                  <a:pt x="537733" y="107347"/>
                  <a:pt x="539296" y="103060"/>
                  <a:pt x="539019" y="98775"/>
                </a:cubicBezTo>
                <a:lnTo>
                  <a:pt x="539019" y="94678"/>
                </a:lnTo>
                <a:cubicBezTo>
                  <a:pt x="536876" y="96964"/>
                  <a:pt x="534324" y="98870"/>
                  <a:pt x="531495" y="100204"/>
                </a:cubicBezTo>
                <a:cubicBezTo>
                  <a:pt x="528342" y="101633"/>
                  <a:pt x="524932" y="102299"/>
                  <a:pt x="521493" y="102203"/>
                </a:cubicBezTo>
                <a:cubicBezTo>
                  <a:pt x="517331" y="102299"/>
                  <a:pt x="513216" y="101346"/>
                  <a:pt x="509492" y="99441"/>
                </a:cubicBezTo>
                <a:cubicBezTo>
                  <a:pt x="505796" y="97632"/>
                  <a:pt x="502539" y="95060"/>
                  <a:pt x="499967" y="91917"/>
                </a:cubicBezTo>
                <a:cubicBezTo>
                  <a:pt x="497300" y="88488"/>
                  <a:pt x="495328" y="84582"/>
                  <a:pt x="494157" y="80391"/>
                </a:cubicBezTo>
                <a:cubicBezTo>
                  <a:pt x="492785" y="75724"/>
                  <a:pt x="492109" y="70866"/>
                  <a:pt x="492156" y="66008"/>
                </a:cubicBezTo>
                <a:lnTo>
                  <a:pt x="492156" y="65056"/>
                </a:lnTo>
                <a:cubicBezTo>
                  <a:pt x="492109" y="60102"/>
                  <a:pt x="492785" y="55055"/>
                  <a:pt x="494157" y="50293"/>
                </a:cubicBezTo>
                <a:cubicBezTo>
                  <a:pt x="495309" y="46101"/>
                  <a:pt x="497290" y="42101"/>
                  <a:pt x="499967" y="38671"/>
                </a:cubicBezTo>
                <a:cubicBezTo>
                  <a:pt x="502548" y="35528"/>
                  <a:pt x="505806" y="32956"/>
                  <a:pt x="509492" y="31243"/>
                </a:cubicBezTo>
                <a:cubicBezTo>
                  <a:pt x="513273" y="29432"/>
                  <a:pt x="517407" y="28575"/>
                  <a:pt x="521589" y="28575"/>
                </a:cubicBezTo>
                <a:close/>
                <a:moveTo>
                  <a:pt x="362045" y="28575"/>
                </a:moveTo>
                <a:cubicBezTo>
                  <a:pt x="366131" y="28575"/>
                  <a:pt x="370208" y="29051"/>
                  <a:pt x="374141" y="30195"/>
                </a:cubicBezTo>
                <a:cubicBezTo>
                  <a:pt x="377590" y="31147"/>
                  <a:pt x="380828" y="32670"/>
                  <a:pt x="383666" y="34862"/>
                </a:cubicBezTo>
                <a:cubicBezTo>
                  <a:pt x="386391" y="36957"/>
                  <a:pt x="388581" y="39625"/>
                  <a:pt x="390048" y="42672"/>
                </a:cubicBezTo>
                <a:cubicBezTo>
                  <a:pt x="391706" y="46101"/>
                  <a:pt x="392515" y="49816"/>
                  <a:pt x="392429" y="53626"/>
                </a:cubicBezTo>
                <a:lnTo>
                  <a:pt x="392429" y="84201"/>
                </a:lnTo>
                <a:cubicBezTo>
                  <a:pt x="392363" y="87345"/>
                  <a:pt x="392591" y="90583"/>
                  <a:pt x="393096" y="93726"/>
                </a:cubicBezTo>
                <a:cubicBezTo>
                  <a:pt x="393525" y="95917"/>
                  <a:pt x="394230" y="98107"/>
                  <a:pt x="395192" y="100204"/>
                </a:cubicBezTo>
                <a:lnTo>
                  <a:pt x="395192" y="101347"/>
                </a:lnTo>
                <a:lnTo>
                  <a:pt x="376427" y="101347"/>
                </a:lnTo>
                <a:cubicBezTo>
                  <a:pt x="375961" y="100394"/>
                  <a:pt x="375580" y="99345"/>
                  <a:pt x="375285" y="98298"/>
                </a:cubicBezTo>
                <a:cubicBezTo>
                  <a:pt x="375285" y="97155"/>
                  <a:pt x="374713" y="95917"/>
                  <a:pt x="374522" y="94678"/>
                </a:cubicBezTo>
                <a:cubicBezTo>
                  <a:pt x="372256" y="97060"/>
                  <a:pt x="369569" y="98965"/>
                  <a:pt x="366617" y="100299"/>
                </a:cubicBezTo>
                <a:cubicBezTo>
                  <a:pt x="364921" y="101060"/>
                  <a:pt x="363131" y="101633"/>
                  <a:pt x="361283" y="102013"/>
                </a:cubicBezTo>
                <a:cubicBezTo>
                  <a:pt x="359244" y="102394"/>
                  <a:pt x="357168" y="102680"/>
                  <a:pt x="355091" y="102680"/>
                </a:cubicBezTo>
                <a:cubicBezTo>
                  <a:pt x="351662" y="102680"/>
                  <a:pt x="348243" y="102203"/>
                  <a:pt x="344995" y="101060"/>
                </a:cubicBezTo>
                <a:cubicBezTo>
                  <a:pt x="342118" y="100108"/>
                  <a:pt x="339442" y="98584"/>
                  <a:pt x="337089" y="96679"/>
                </a:cubicBezTo>
                <a:cubicBezTo>
                  <a:pt x="334927" y="94774"/>
                  <a:pt x="333184" y="92488"/>
                  <a:pt x="331946" y="89916"/>
                </a:cubicBezTo>
                <a:cubicBezTo>
                  <a:pt x="327993" y="80772"/>
                  <a:pt x="330688" y="70104"/>
                  <a:pt x="338518" y="63913"/>
                </a:cubicBezTo>
                <a:cubicBezTo>
                  <a:pt x="346033" y="59246"/>
                  <a:pt x="354834" y="57055"/>
                  <a:pt x="363664" y="57721"/>
                </a:cubicBezTo>
                <a:lnTo>
                  <a:pt x="373856" y="57721"/>
                </a:lnTo>
                <a:lnTo>
                  <a:pt x="373856" y="53531"/>
                </a:lnTo>
                <a:cubicBezTo>
                  <a:pt x="374008" y="50482"/>
                  <a:pt x="372789" y="47435"/>
                  <a:pt x="370522" y="45339"/>
                </a:cubicBezTo>
                <a:cubicBezTo>
                  <a:pt x="367817" y="43244"/>
                  <a:pt x="364436" y="42101"/>
                  <a:pt x="360997" y="42291"/>
                </a:cubicBezTo>
                <a:cubicBezTo>
                  <a:pt x="358054" y="42101"/>
                  <a:pt x="355130" y="42958"/>
                  <a:pt x="352805" y="44767"/>
                </a:cubicBezTo>
                <a:cubicBezTo>
                  <a:pt x="351062" y="46387"/>
                  <a:pt x="350129" y="48768"/>
                  <a:pt x="350234" y="51150"/>
                </a:cubicBezTo>
                <a:lnTo>
                  <a:pt x="331946" y="51150"/>
                </a:lnTo>
                <a:cubicBezTo>
                  <a:pt x="331879" y="48196"/>
                  <a:pt x="332565" y="45244"/>
                  <a:pt x="333946" y="42577"/>
                </a:cubicBezTo>
                <a:cubicBezTo>
                  <a:pt x="335318" y="39720"/>
                  <a:pt x="337308" y="37243"/>
                  <a:pt x="339756" y="35338"/>
                </a:cubicBezTo>
                <a:cubicBezTo>
                  <a:pt x="342604" y="33147"/>
                  <a:pt x="345833" y="31432"/>
                  <a:pt x="349281" y="30385"/>
                </a:cubicBezTo>
                <a:cubicBezTo>
                  <a:pt x="353425" y="29146"/>
                  <a:pt x="357720" y="28575"/>
                  <a:pt x="362045" y="28575"/>
                </a:cubicBezTo>
                <a:close/>
                <a:moveTo>
                  <a:pt x="416718" y="0"/>
                </a:moveTo>
                <a:lnTo>
                  <a:pt x="456628" y="0"/>
                </a:lnTo>
                <a:lnTo>
                  <a:pt x="456628" y="86392"/>
                </a:lnTo>
                <a:lnTo>
                  <a:pt x="477202" y="86392"/>
                </a:lnTo>
                <a:lnTo>
                  <a:pt x="477202" y="101347"/>
                </a:lnTo>
                <a:lnTo>
                  <a:pt x="416813" y="101347"/>
                </a:lnTo>
                <a:lnTo>
                  <a:pt x="416813" y="86392"/>
                </a:lnTo>
                <a:lnTo>
                  <a:pt x="438245" y="86392"/>
                </a:lnTo>
                <a:lnTo>
                  <a:pt x="438245" y="14954"/>
                </a:lnTo>
                <a:lnTo>
                  <a:pt x="416813" y="14954"/>
                </a:lnTo>
                <a:close/>
              </a:path>
            </a:pathLst>
          </a:custGeom>
          <a:solidFill>
            <a:schemeClr val="bg1"/>
          </a:solidFill>
          <a:ln w="9525" cap="flat">
            <a:noFill/>
            <a:prstDash val="solid"/>
            <a:miter/>
          </a:ln>
        </p:spPr>
        <p:txBody>
          <a:bodyPr rtlCol="0" anchor="ctr"/>
          <a:lstStyle/>
          <a:p>
            <a:endParaRPr lang="fr-FR" dirty="0"/>
          </a:p>
        </p:txBody>
      </p:sp>
      <p:sp>
        <p:nvSpPr>
          <p:cNvPr id="3" name="Espace réservé du pied de page 2">
            <a:extLst>
              <a:ext uri="{FF2B5EF4-FFF2-40B4-BE49-F238E27FC236}">
                <a16:creationId xmlns:a16="http://schemas.microsoft.com/office/drawing/2014/main" id="{9105F878-BF2E-FF22-31F7-9D533B479B2B}"/>
              </a:ext>
            </a:extLst>
          </p:cNvPr>
          <p:cNvSpPr>
            <a:spLocks noGrp="1"/>
          </p:cNvSpPr>
          <p:nvPr>
            <p:ph type="ftr" sz="quarter" idx="19"/>
          </p:nvPr>
        </p:nvSpPr>
        <p:spPr/>
        <p:txBody>
          <a:bodyPr/>
          <a:lstStyle>
            <a:lvl1pPr>
              <a:defRPr>
                <a:solidFill>
                  <a:schemeClr val="bg1"/>
                </a:solidFill>
              </a:defRPr>
            </a:lvl1pPr>
          </a:lstStyle>
          <a:p>
            <a:pPr algn="ctr"/>
            <a:r>
              <a:rPr lang="fr-FR"/>
              <a:t>Confidentiel</a:t>
            </a:r>
          </a:p>
        </p:txBody>
      </p:sp>
    </p:spTree>
    <p:extLst>
      <p:ext uri="{BB962C8B-B14F-4D97-AF65-F5344CB8AC3E}">
        <p14:creationId xmlns:p14="http://schemas.microsoft.com/office/powerpoint/2010/main" val="1801773782"/>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tercalaire orange">
    <p:bg>
      <p:bgPr>
        <a:solidFill>
          <a:schemeClr val="accent6"/>
        </a:solidFill>
        <a:effectLst/>
      </p:bgPr>
    </p:bg>
    <p:spTree>
      <p:nvGrpSpPr>
        <p:cNvPr id="1" name=""/>
        <p:cNvGrpSpPr/>
        <p:nvPr/>
      </p:nvGrpSpPr>
      <p:grpSpPr>
        <a:xfrm>
          <a:off x="0" y="0"/>
          <a:ext cx="0" cy="0"/>
          <a:chOff x="0" y="0"/>
          <a:chExt cx="0" cy="0"/>
        </a:xfrm>
      </p:grpSpPr>
      <p:sp>
        <p:nvSpPr>
          <p:cNvPr id="19" name="Espace réservé du texte 18">
            <a:extLst>
              <a:ext uri="{FF2B5EF4-FFF2-40B4-BE49-F238E27FC236}">
                <a16:creationId xmlns:a16="http://schemas.microsoft.com/office/drawing/2014/main" id="{4FAB0245-8D7C-4C59-8819-4A6BCAFF1462}"/>
              </a:ext>
            </a:extLst>
          </p:cNvPr>
          <p:cNvSpPr>
            <a:spLocks noGrp="1"/>
          </p:cNvSpPr>
          <p:nvPr>
            <p:ph type="body" sz="quarter" idx="17" hasCustomPrompt="1"/>
          </p:nvPr>
        </p:nvSpPr>
        <p:spPr>
          <a:xfrm>
            <a:off x="5725319" y="4125119"/>
            <a:ext cx="1536700" cy="1541462"/>
          </a:xfrm>
          <a:custGeom>
            <a:avLst/>
            <a:gdLst>
              <a:gd name="connsiteX0" fmla="*/ 0 w 1536700"/>
              <a:gd name="connsiteY0" fmla="*/ 0 h 1541462"/>
              <a:gd name="connsiteX1" fmla="*/ 1536700 w 1536700"/>
              <a:gd name="connsiteY1" fmla="*/ 0 h 1541462"/>
              <a:gd name="connsiteX2" fmla="*/ 1536700 w 1536700"/>
              <a:gd name="connsiteY2" fmla="*/ 1541462 h 1541462"/>
              <a:gd name="connsiteX3" fmla="*/ 0 w 1536700"/>
              <a:gd name="connsiteY3" fmla="*/ 1541462 h 1541462"/>
            </a:gdLst>
            <a:ahLst/>
            <a:cxnLst>
              <a:cxn ang="0">
                <a:pos x="connsiteX0" y="connsiteY0"/>
              </a:cxn>
              <a:cxn ang="0">
                <a:pos x="connsiteX1" y="connsiteY1"/>
              </a:cxn>
              <a:cxn ang="0">
                <a:pos x="connsiteX2" y="connsiteY2"/>
              </a:cxn>
              <a:cxn ang="0">
                <a:pos x="connsiteX3" y="connsiteY3"/>
              </a:cxn>
            </a:cxnLst>
            <a:rect l="l" t="t" r="r" b="b"/>
            <a:pathLst>
              <a:path w="1536700" h="1541462">
                <a:moveTo>
                  <a:pt x="0" y="0"/>
                </a:moveTo>
                <a:lnTo>
                  <a:pt x="1536700" y="0"/>
                </a:lnTo>
                <a:lnTo>
                  <a:pt x="1536700" y="1541462"/>
                </a:lnTo>
                <a:lnTo>
                  <a:pt x="0" y="1541462"/>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17" name="Espace réservé pour une image  16">
            <a:extLst>
              <a:ext uri="{FF2B5EF4-FFF2-40B4-BE49-F238E27FC236}">
                <a16:creationId xmlns:a16="http://schemas.microsoft.com/office/drawing/2014/main" id="{C76F6406-86D3-4E33-A342-4A02C721846E}"/>
              </a:ext>
            </a:extLst>
          </p:cNvPr>
          <p:cNvSpPr>
            <a:spLocks noGrp="1"/>
          </p:cNvSpPr>
          <p:nvPr>
            <p:ph type="pic" sz="quarter" idx="11" hasCustomPrompt="1"/>
          </p:nvPr>
        </p:nvSpPr>
        <p:spPr>
          <a:xfrm>
            <a:off x="939801" y="520700"/>
            <a:ext cx="4729164" cy="4775200"/>
          </a:xfrm>
          <a:custGeom>
            <a:avLst/>
            <a:gdLst>
              <a:gd name="connsiteX0" fmla="*/ 2364582 w 4729164"/>
              <a:gd name="connsiteY0" fmla="*/ 0 h 4775200"/>
              <a:gd name="connsiteX1" fmla="*/ 4729164 w 4729164"/>
              <a:gd name="connsiteY1" fmla="*/ 2364582 h 4775200"/>
              <a:gd name="connsiteX2" fmla="*/ 4729163 w 4729164"/>
              <a:gd name="connsiteY2" fmla="*/ 4775200 h 4775200"/>
              <a:gd name="connsiteX3" fmla="*/ 0 w 4729164"/>
              <a:gd name="connsiteY3" fmla="*/ 4775200 h 4775200"/>
              <a:gd name="connsiteX4" fmla="*/ 0 w 4729164"/>
              <a:gd name="connsiteY4" fmla="*/ 2364582 h 4775200"/>
              <a:gd name="connsiteX5" fmla="*/ 2364582 w 4729164"/>
              <a:gd name="connsiteY5" fmla="*/ 0 h 47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9164" h="4775200">
                <a:moveTo>
                  <a:pt x="2364582" y="0"/>
                </a:moveTo>
                <a:cubicBezTo>
                  <a:pt x="3670505" y="0"/>
                  <a:pt x="4729164" y="1058659"/>
                  <a:pt x="4729164" y="2364582"/>
                </a:cubicBezTo>
                <a:cubicBezTo>
                  <a:pt x="4729164" y="3168121"/>
                  <a:pt x="4729163" y="3971661"/>
                  <a:pt x="4729163" y="4775200"/>
                </a:cubicBezTo>
                <a:lnTo>
                  <a:pt x="0" y="4775200"/>
                </a:lnTo>
                <a:lnTo>
                  <a:pt x="0" y="2364582"/>
                </a:lnTo>
                <a:cubicBezTo>
                  <a:pt x="0" y="1058659"/>
                  <a:pt x="1058659" y="0"/>
                  <a:pt x="2364582" y="0"/>
                </a:cubicBezTo>
                <a:close/>
              </a:path>
            </a:pathLst>
          </a:custGeom>
          <a:noFill/>
        </p:spPr>
        <p:txBody>
          <a:bodyPr wrap="square" anchor="ctr">
            <a:noAutofit/>
          </a:bodyPr>
          <a:lstStyle>
            <a:lvl1pPr algn="ctr">
              <a:defRPr sz="1400">
                <a:solidFill>
                  <a:schemeClr val="bg1"/>
                </a:solidFill>
              </a:defRPr>
            </a:lvl1pPr>
          </a:lstStyle>
          <a:p>
            <a:r>
              <a:rPr lang="fr-FR" dirty="0"/>
              <a:t>Image</a:t>
            </a:r>
          </a:p>
        </p:txBody>
      </p:sp>
      <p:sp>
        <p:nvSpPr>
          <p:cNvPr id="14" name="Titre 13">
            <a:extLst>
              <a:ext uri="{FF2B5EF4-FFF2-40B4-BE49-F238E27FC236}">
                <a16:creationId xmlns:a16="http://schemas.microsoft.com/office/drawing/2014/main" id="{1DC55EE9-B1FB-47AB-833D-E0EB8497B537}"/>
              </a:ext>
            </a:extLst>
          </p:cNvPr>
          <p:cNvSpPr>
            <a:spLocks noGrp="1"/>
          </p:cNvSpPr>
          <p:nvPr>
            <p:ph type="title" hasCustomPrompt="1"/>
          </p:nvPr>
        </p:nvSpPr>
        <p:spPr>
          <a:xfrm>
            <a:off x="8102276" y="2523655"/>
            <a:ext cx="3150000" cy="1161280"/>
          </a:xfrm>
        </p:spPr>
        <p:txBody>
          <a:bodyPr anchor="t"/>
          <a:lstStyle>
            <a:lvl1pPr>
              <a:lnSpc>
                <a:spcPct val="82000"/>
              </a:lnSpc>
              <a:defRPr lang="fr-FR" sz="4600" b="0" kern="1200" cap="all" spc="-50" dirty="0" smtClean="0">
                <a:solidFill>
                  <a:schemeClr val="bg1"/>
                </a:solidFill>
                <a:latin typeface="Roboto Mono" panose="02000009000000000000" pitchFamily="49" charset="0"/>
                <a:ea typeface="Roboto Mono" panose="020B0604020202020204" charset="0"/>
                <a:cs typeface="+mn-cs"/>
              </a:defRPr>
            </a:lvl1pPr>
          </a:lstStyle>
          <a:p>
            <a:r>
              <a:rPr lang="fr-FR" dirty="0"/>
              <a:t>Titre chapitre</a:t>
            </a:r>
          </a:p>
        </p:txBody>
      </p:sp>
      <p:sp>
        <p:nvSpPr>
          <p:cNvPr id="12" name="Espace réservé du texte 11">
            <a:extLst>
              <a:ext uri="{FF2B5EF4-FFF2-40B4-BE49-F238E27FC236}">
                <a16:creationId xmlns:a16="http://schemas.microsoft.com/office/drawing/2014/main" id="{2A2AAA1F-250C-450E-BF7A-E6964E568CD4}"/>
              </a:ext>
            </a:extLst>
          </p:cNvPr>
          <p:cNvSpPr>
            <a:spLocks noGrp="1"/>
          </p:cNvSpPr>
          <p:nvPr>
            <p:ph type="body" sz="quarter" idx="12" hasCustomPrompt="1"/>
          </p:nvPr>
        </p:nvSpPr>
        <p:spPr>
          <a:xfrm>
            <a:off x="6017358" y="2625125"/>
            <a:ext cx="1548475" cy="921791"/>
          </a:xfrm>
        </p:spPr>
        <p:txBody>
          <a:bodyPr wrap="square" anchor="t">
            <a:spAutoFit/>
          </a:bodyPr>
          <a:lstStyle>
            <a:lvl1pPr marL="0" indent="0">
              <a:lnSpc>
                <a:spcPct val="70000"/>
              </a:lnSpc>
              <a:spcBef>
                <a:spcPts val="0"/>
              </a:spcBef>
              <a:spcAft>
                <a:spcPts val="0"/>
              </a:spcAft>
              <a:buFont typeface="Roboto" panose="020B0604020202020204" pitchFamily="34" charset="0"/>
              <a:buNone/>
              <a:defRPr sz="8200" b="0">
                <a:solidFill>
                  <a:schemeClr val="bg1"/>
                </a:solidFill>
                <a:latin typeface="+mj-lt"/>
              </a:defRPr>
            </a:lvl1pPr>
            <a:lvl2pPr marL="0" indent="0">
              <a:lnSpc>
                <a:spcPct val="70000"/>
              </a:lnSpc>
              <a:spcBef>
                <a:spcPts val="0"/>
              </a:spcBef>
              <a:spcAft>
                <a:spcPts val="0"/>
              </a:spcAft>
              <a:buFont typeface="Roboto" panose="020B0604020202020204" pitchFamily="34" charset="0"/>
              <a:buNone/>
              <a:defRPr sz="8200" spc="0">
                <a:solidFill>
                  <a:schemeClr val="bg1"/>
                </a:solidFill>
                <a:latin typeface="+mj-lt"/>
              </a:defRPr>
            </a:lvl2pPr>
            <a:lvl3pPr marL="0" indent="0">
              <a:lnSpc>
                <a:spcPct val="70000"/>
              </a:lnSpc>
              <a:spcBef>
                <a:spcPts val="0"/>
              </a:spcBef>
              <a:spcAft>
                <a:spcPts val="0"/>
              </a:spcAft>
              <a:buFont typeface="Roboto" panose="020B0604020202020204" pitchFamily="34" charset="0"/>
              <a:buNone/>
              <a:defRPr sz="8200" spc="0">
                <a:solidFill>
                  <a:schemeClr val="bg1"/>
                </a:solidFill>
                <a:latin typeface="+mj-lt"/>
              </a:defRPr>
            </a:lvl3pPr>
            <a:lvl4pPr marL="0" indent="0">
              <a:lnSpc>
                <a:spcPct val="70000"/>
              </a:lnSpc>
              <a:spcBef>
                <a:spcPts val="0"/>
              </a:spcBef>
              <a:spcAft>
                <a:spcPts val="0"/>
              </a:spcAft>
              <a:buNone/>
              <a:defRPr sz="8200" spc="0">
                <a:solidFill>
                  <a:schemeClr val="bg1"/>
                </a:solidFill>
                <a:latin typeface="+mj-lt"/>
              </a:defRPr>
            </a:lvl4pPr>
            <a:lvl5pPr marL="0" indent="0">
              <a:lnSpc>
                <a:spcPct val="70000"/>
              </a:lnSpc>
              <a:spcBef>
                <a:spcPts val="0"/>
              </a:spcBef>
              <a:spcAft>
                <a:spcPts val="0"/>
              </a:spcAft>
              <a:buNone/>
              <a:defRPr sz="8200">
                <a:solidFill>
                  <a:schemeClr val="bg1"/>
                </a:solidFill>
                <a:latin typeface="+mj-lt"/>
              </a:defRPr>
            </a:lvl5pPr>
            <a:lvl6pPr marL="0" indent="0">
              <a:lnSpc>
                <a:spcPct val="70000"/>
              </a:lnSpc>
              <a:spcBef>
                <a:spcPts val="0"/>
              </a:spcBef>
              <a:spcAft>
                <a:spcPts val="0"/>
              </a:spcAft>
              <a:buFont typeface="Roboto" panose="020B0604020202020204" pitchFamily="34" charset="0"/>
              <a:buNone/>
              <a:defRPr sz="8200">
                <a:solidFill>
                  <a:schemeClr val="bg1"/>
                </a:solidFill>
                <a:latin typeface="+mj-lt"/>
              </a:defRPr>
            </a:lvl6pPr>
            <a:lvl7pPr marL="0" indent="0">
              <a:lnSpc>
                <a:spcPct val="70000"/>
              </a:lnSpc>
              <a:spcBef>
                <a:spcPts val="0"/>
              </a:spcBef>
              <a:spcAft>
                <a:spcPts val="0"/>
              </a:spcAft>
              <a:buFont typeface="Roboto" panose="020B0604020202020204" pitchFamily="34" charset="0"/>
              <a:buNone/>
              <a:defRPr sz="8200">
                <a:solidFill>
                  <a:schemeClr val="bg1"/>
                </a:solidFill>
                <a:latin typeface="+mj-lt"/>
              </a:defRPr>
            </a:lvl7pPr>
            <a:lvl8pPr marL="0" indent="0">
              <a:lnSpc>
                <a:spcPct val="70000"/>
              </a:lnSpc>
              <a:spcBef>
                <a:spcPts val="0"/>
              </a:spcBef>
              <a:spcAft>
                <a:spcPts val="0"/>
              </a:spcAft>
              <a:buFont typeface="Roboto" panose="020B0604020202020204" pitchFamily="34" charset="0"/>
              <a:buNone/>
              <a:defRPr sz="8200">
                <a:solidFill>
                  <a:schemeClr val="bg1"/>
                </a:solidFill>
                <a:latin typeface="+mj-lt"/>
              </a:defRPr>
            </a:lvl8pPr>
            <a:lvl9pPr marL="0" indent="0">
              <a:lnSpc>
                <a:spcPct val="70000"/>
              </a:lnSpc>
              <a:spcBef>
                <a:spcPts val="0"/>
              </a:spcBef>
              <a:spcAft>
                <a:spcPts val="0"/>
              </a:spcAft>
              <a:buFont typeface="Roboto" panose="020B0604020202020204" pitchFamily="34" charset="0"/>
              <a:buNone/>
              <a:defRPr sz="8200">
                <a:solidFill>
                  <a:schemeClr val="bg1"/>
                </a:solidFill>
                <a:latin typeface="Roboto Mono" panose="02000009000000000000" pitchFamily="49" charset="0"/>
              </a:defRPr>
            </a:lvl9pPr>
          </a:lstStyle>
          <a:p>
            <a:pPr lvl="8"/>
            <a:r>
              <a:rPr lang="fr-FR" dirty="0"/>
              <a:t>00</a:t>
            </a:r>
          </a:p>
        </p:txBody>
      </p:sp>
      <p:sp>
        <p:nvSpPr>
          <p:cNvPr id="4" name="Espace réservé du numéro de diapositive 3">
            <a:extLst>
              <a:ext uri="{FF2B5EF4-FFF2-40B4-BE49-F238E27FC236}">
                <a16:creationId xmlns:a16="http://schemas.microsoft.com/office/drawing/2014/main" id="{09FBB965-3988-47E2-AD05-87A9DDE44890}"/>
              </a:ext>
            </a:extLst>
          </p:cNvPr>
          <p:cNvSpPr>
            <a:spLocks noGrp="1"/>
          </p:cNvSpPr>
          <p:nvPr>
            <p:ph type="sldNum" sz="quarter" idx="10"/>
          </p:nvPr>
        </p:nvSpPr>
        <p:spPr/>
        <p:txBody>
          <a:bodyPr/>
          <a:lstStyle>
            <a:lvl1pPr>
              <a:defRPr>
                <a:solidFill>
                  <a:schemeClr val="bg1"/>
                </a:solidFill>
              </a:defRPr>
            </a:lvl1pPr>
          </a:lstStyle>
          <a:p>
            <a:r>
              <a:rPr lang="fr-FR" dirty="0"/>
              <a:t>page </a:t>
            </a:r>
            <a:fld id="{D4393D1B-37AB-4561-B448-10CBADDAE970}" type="slidenum">
              <a:rPr smtClean="0"/>
              <a:pPr/>
              <a:t>‹N°›</a:t>
            </a:fld>
            <a:endParaRPr dirty="0"/>
          </a:p>
        </p:txBody>
      </p:sp>
      <p:sp>
        <p:nvSpPr>
          <p:cNvPr id="6" name="Forme libre : forme 5">
            <a:extLst>
              <a:ext uri="{FF2B5EF4-FFF2-40B4-BE49-F238E27FC236}">
                <a16:creationId xmlns:a16="http://schemas.microsoft.com/office/drawing/2014/main" id="{CFEECB6E-87C8-4D6A-BFC2-75836CF33CFE}"/>
              </a:ext>
            </a:extLst>
          </p:cNvPr>
          <p:cNvSpPr/>
          <p:nvPr userDrawn="1"/>
        </p:nvSpPr>
        <p:spPr>
          <a:xfrm>
            <a:off x="10924352" y="6401895"/>
            <a:ext cx="795961" cy="251317"/>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bg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7" name="Forme libre : forme 6">
            <a:extLst>
              <a:ext uri="{FF2B5EF4-FFF2-40B4-BE49-F238E27FC236}">
                <a16:creationId xmlns:a16="http://schemas.microsoft.com/office/drawing/2014/main" id="{65FA87D4-B193-44AE-BB99-12580290CA63}"/>
              </a:ext>
            </a:extLst>
          </p:cNvPr>
          <p:cNvSpPr/>
          <p:nvPr userDrawn="1"/>
        </p:nvSpPr>
        <p:spPr>
          <a:xfrm>
            <a:off x="515587" y="6492444"/>
            <a:ext cx="754413" cy="86278"/>
          </a:xfrm>
          <a:custGeom>
            <a:avLst/>
            <a:gdLst>
              <a:gd name="connsiteX0" fmla="*/ 844295 w 1127766"/>
              <a:gd name="connsiteY0" fmla="*/ 79533 h 128977"/>
              <a:gd name="connsiteX1" fmla="*/ 854964 w 1127766"/>
              <a:gd name="connsiteY1" fmla="*/ 79533 h 128977"/>
              <a:gd name="connsiteX2" fmla="*/ 858964 w 1127766"/>
              <a:gd name="connsiteY2" fmla="*/ 82105 h 128977"/>
              <a:gd name="connsiteX3" fmla="*/ 861440 w 1127766"/>
              <a:gd name="connsiteY3" fmla="*/ 85915 h 128977"/>
              <a:gd name="connsiteX4" fmla="*/ 862393 w 1127766"/>
              <a:gd name="connsiteY4" fmla="*/ 90678 h 128977"/>
              <a:gd name="connsiteX5" fmla="*/ 861440 w 1127766"/>
              <a:gd name="connsiteY5" fmla="*/ 95345 h 128977"/>
              <a:gd name="connsiteX6" fmla="*/ 858964 w 1127766"/>
              <a:gd name="connsiteY6" fmla="*/ 99155 h 128977"/>
              <a:gd name="connsiteX7" fmla="*/ 854964 w 1127766"/>
              <a:gd name="connsiteY7" fmla="*/ 101726 h 128977"/>
              <a:gd name="connsiteX8" fmla="*/ 844295 w 1127766"/>
              <a:gd name="connsiteY8" fmla="*/ 101726 h 128977"/>
              <a:gd name="connsiteX9" fmla="*/ 840295 w 1127766"/>
              <a:gd name="connsiteY9" fmla="*/ 99155 h 128977"/>
              <a:gd name="connsiteX10" fmla="*/ 837723 w 1127766"/>
              <a:gd name="connsiteY10" fmla="*/ 95345 h 128977"/>
              <a:gd name="connsiteX11" fmla="*/ 836866 w 1127766"/>
              <a:gd name="connsiteY11" fmla="*/ 90678 h 128977"/>
              <a:gd name="connsiteX12" fmla="*/ 837723 w 1127766"/>
              <a:gd name="connsiteY12" fmla="*/ 85915 h 128977"/>
              <a:gd name="connsiteX13" fmla="*/ 840295 w 1127766"/>
              <a:gd name="connsiteY13" fmla="*/ 82105 h 128977"/>
              <a:gd name="connsiteX14" fmla="*/ 844295 w 1127766"/>
              <a:gd name="connsiteY14" fmla="*/ 79533 h 128977"/>
              <a:gd name="connsiteX15" fmla="*/ 282035 w 1127766"/>
              <a:gd name="connsiteY15" fmla="*/ 78581 h 128977"/>
              <a:gd name="connsiteX16" fmla="*/ 287368 w 1127766"/>
              <a:gd name="connsiteY16" fmla="*/ 79533 h 128977"/>
              <a:gd name="connsiteX17" fmla="*/ 291369 w 1127766"/>
              <a:gd name="connsiteY17" fmla="*/ 82105 h 128977"/>
              <a:gd name="connsiteX18" fmla="*/ 293845 w 1127766"/>
              <a:gd name="connsiteY18" fmla="*/ 85915 h 128977"/>
              <a:gd name="connsiteX19" fmla="*/ 294703 w 1127766"/>
              <a:gd name="connsiteY19" fmla="*/ 90678 h 128977"/>
              <a:gd name="connsiteX20" fmla="*/ 293845 w 1127766"/>
              <a:gd name="connsiteY20" fmla="*/ 95345 h 128977"/>
              <a:gd name="connsiteX21" fmla="*/ 291369 w 1127766"/>
              <a:gd name="connsiteY21" fmla="*/ 99155 h 128977"/>
              <a:gd name="connsiteX22" fmla="*/ 287368 w 1127766"/>
              <a:gd name="connsiteY22" fmla="*/ 101726 h 128977"/>
              <a:gd name="connsiteX23" fmla="*/ 282035 w 1127766"/>
              <a:gd name="connsiteY23" fmla="*/ 102679 h 128977"/>
              <a:gd name="connsiteX24" fmla="*/ 276700 w 1127766"/>
              <a:gd name="connsiteY24" fmla="*/ 101726 h 128977"/>
              <a:gd name="connsiteX25" fmla="*/ 272700 w 1127766"/>
              <a:gd name="connsiteY25" fmla="*/ 99155 h 128977"/>
              <a:gd name="connsiteX26" fmla="*/ 270128 w 1127766"/>
              <a:gd name="connsiteY26" fmla="*/ 95345 h 128977"/>
              <a:gd name="connsiteX27" fmla="*/ 269271 w 1127766"/>
              <a:gd name="connsiteY27" fmla="*/ 90678 h 128977"/>
              <a:gd name="connsiteX28" fmla="*/ 270128 w 1127766"/>
              <a:gd name="connsiteY28" fmla="*/ 85915 h 128977"/>
              <a:gd name="connsiteX29" fmla="*/ 272700 w 1127766"/>
              <a:gd name="connsiteY29" fmla="*/ 82105 h 128977"/>
              <a:gd name="connsiteX30" fmla="*/ 276700 w 1127766"/>
              <a:gd name="connsiteY30" fmla="*/ 79533 h 128977"/>
              <a:gd name="connsiteX31" fmla="*/ 282035 w 1127766"/>
              <a:gd name="connsiteY31" fmla="*/ 78581 h 128977"/>
              <a:gd name="connsiteX32" fmla="*/ 364331 w 1127766"/>
              <a:gd name="connsiteY32" fmla="*/ 68675 h 128977"/>
              <a:gd name="connsiteX33" fmla="*/ 356996 w 1127766"/>
              <a:gd name="connsiteY33" fmla="*/ 69438 h 128977"/>
              <a:gd name="connsiteX34" fmla="*/ 352043 w 1127766"/>
              <a:gd name="connsiteY34" fmla="*/ 71819 h 128977"/>
              <a:gd name="connsiteX35" fmla="*/ 349186 w 1127766"/>
              <a:gd name="connsiteY35" fmla="*/ 75343 h 128977"/>
              <a:gd name="connsiteX36" fmla="*/ 348233 w 1127766"/>
              <a:gd name="connsiteY36" fmla="*/ 79915 h 128977"/>
              <a:gd name="connsiteX37" fmla="*/ 350900 w 1127766"/>
              <a:gd name="connsiteY37" fmla="*/ 86011 h 128977"/>
              <a:gd name="connsiteX38" fmla="*/ 358901 w 1127766"/>
              <a:gd name="connsiteY38" fmla="*/ 88488 h 128977"/>
              <a:gd name="connsiteX39" fmla="*/ 364140 w 1127766"/>
              <a:gd name="connsiteY39" fmla="*/ 87821 h 128977"/>
              <a:gd name="connsiteX40" fmla="*/ 368426 w 1127766"/>
              <a:gd name="connsiteY40" fmla="*/ 86107 h 128977"/>
              <a:gd name="connsiteX41" fmla="*/ 371665 w 1127766"/>
              <a:gd name="connsiteY41" fmla="*/ 83630 h 128977"/>
              <a:gd name="connsiteX42" fmla="*/ 373856 w 1127766"/>
              <a:gd name="connsiteY42" fmla="*/ 80963 h 128977"/>
              <a:gd name="connsiteX43" fmla="*/ 373856 w 1127766"/>
              <a:gd name="connsiteY43" fmla="*/ 68675 h 128977"/>
              <a:gd name="connsiteX44" fmla="*/ 761047 w 1127766"/>
              <a:gd name="connsiteY44" fmla="*/ 45148 h 128977"/>
              <a:gd name="connsiteX45" fmla="*/ 756285 w 1127766"/>
              <a:gd name="connsiteY45" fmla="*/ 49815 h 128977"/>
              <a:gd name="connsiteX46" fmla="*/ 753522 w 1127766"/>
              <a:gd name="connsiteY46" fmla="*/ 56673 h 128977"/>
              <a:gd name="connsiteX47" fmla="*/ 752760 w 1127766"/>
              <a:gd name="connsiteY47" fmla="*/ 64960 h 128977"/>
              <a:gd name="connsiteX48" fmla="*/ 752760 w 1127766"/>
              <a:gd name="connsiteY48" fmla="*/ 66389 h 128977"/>
              <a:gd name="connsiteX49" fmla="*/ 753522 w 1127766"/>
              <a:gd name="connsiteY49" fmla="*/ 74771 h 128977"/>
              <a:gd name="connsiteX50" fmla="*/ 756285 w 1127766"/>
              <a:gd name="connsiteY50" fmla="*/ 81629 h 128977"/>
              <a:gd name="connsiteX51" fmla="*/ 768191 w 1127766"/>
              <a:gd name="connsiteY51" fmla="*/ 88011 h 128977"/>
              <a:gd name="connsiteX52" fmla="*/ 779811 w 1127766"/>
              <a:gd name="connsiteY52" fmla="*/ 81629 h 128977"/>
              <a:gd name="connsiteX53" fmla="*/ 782478 w 1127766"/>
              <a:gd name="connsiteY53" fmla="*/ 74771 h 128977"/>
              <a:gd name="connsiteX54" fmla="*/ 783336 w 1127766"/>
              <a:gd name="connsiteY54" fmla="*/ 66389 h 128977"/>
              <a:gd name="connsiteX55" fmla="*/ 783336 w 1127766"/>
              <a:gd name="connsiteY55" fmla="*/ 64960 h 128977"/>
              <a:gd name="connsiteX56" fmla="*/ 782478 w 1127766"/>
              <a:gd name="connsiteY56" fmla="*/ 56673 h 128977"/>
              <a:gd name="connsiteX57" fmla="*/ 779811 w 1127766"/>
              <a:gd name="connsiteY57" fmla="*/ 49815 h 128977"/>
              <a:gd name="connsiteX58" fmla="*/ 775049 w 1127766"/>
              <a:gd name="connsiteY58" fmla="*/ 45148 h 128977"/>
              <a:gd name="connsiteX59" fmla="*/ 761047 w 1127766"/>
              <a:gd name="connsiteY59" fmla="*/ 45148 h 128977"/>
              <a:gd name="connsiteX60" fmla="*/ 525780 w 1127766"/>
              <a:gd name="connsiteY60" fmla="*/ 43529 h 128977"/>
              <a:gd name="connsiteX61" fmla="*/ 519017 w 1127766"/>
              <a:gd name="connsiteY61" fmla="*/ 45244 h 128977"/>
              <a:gd name="connsiteX62" fmla="*/ 514254 w 1127766"/>
              <a:gd name="connsiteY62" fmla="*/ 49816 h 128977"/>
              <a:gd name="connsiteX63" fmla="*/ 511492 w 1127766"/>
              <a:gd name="connsiteY63" fmla="*/ 56674 h 128977"/>
              <a:gd name="connsiteX64" fmla="*/ 510540 w 1127766"/>
              <a:gd name="connsiteY64" fmla="*/ 65056 h 128977"/>
              <a:gd name="connsiteX65" fmla="*/ 510540 w 1127766"/>
              <a:gd name="connsiteY65" fmla="*/ 66485 h 128977"/>
              <a:gd name="connsiteX66" fmla="*/ 511492 w 1127766"/>
              <a:gd name="connsiteY66" fmla="*/ 74867 h 128977"/>
              <a:gd name="connsiteX67" fmla="*/ 514159 w 1127766"/>
              <a:gd name="connsiteY67" fmla="*/ 81534 h 128977"/>
              <a:gd name="connsiteX68" fmla="*/ 518922 w 1127766"/>
              <a:gd name="connsiteY68" fmla="*/ 86107 h 128977"/>
              <a:gd name="connsiteX69" fmla="*/ 525589 w 1127766"/>
              <a:gd name="connsiteY69" fmla="*/ 87725 h 128977"/>
              <a:gd name="connsiteX70" fmla="*/ 533590 w 1127766"/>
              <a:gd name="connsiteY70" fmla="*/ 85916 h 128977"/>
              <a:gd name="connsiteX71" fmla="*/ 538543 w 1127766"/>
              <a:gd name="connsiteY71" fmla="*/ 80772 h 128977"/>
              <a:gd name="connsiteX72" fmla="*/ 538543 w 1127766"/>
              <a:gd name="connsiteY72" fmla="*/ 50482 h 128977"/>
              <a:gd name="connsiteX73" fmla="*/ 533590 w 1127766"/>
              <a:gd name="connsiteY73" fmla="*/ 45339 h 128977"/>
              <a:gd name="connsiteX74" fmla="*/ 525780 w 1127766"/>
              <a:gd name="connsiteY74" fmla="*/ 43529 h 128977"/>
              <a:gd name="connsiteX75" fmla="*/ 1011650 w 1127766"/>
              <a:gd name="connsiteY75" fmla="*/ 43433 h 128977"/>
              <a:gd name="connsiteX76" fmla="*/ 1004697 w 1127766"/>
              <a:gd name="connsiteY76" fmla="*/ 45148 h 128977"/>
              <a:gd name="connsiteX77" fmla="*/ 999934 w 1127766"/>
              <a:gd name="connsiteY77" fmla="*/ 49815 h 128977"/>
              <a:gd name="connsiteX78" fmla="*/ 997172 w 1127766"/>
              <a:gd name="connsiteY78" fmla="*/ 56673 h 128977"/>
              <a:gd name="connsiteX79" fmla="*/ 996315 w 1127766"/>
              <a:gd name="connsiteY79" fmla="*/ 64960 h 128977"/>
              <a:gd name="connsiteX80" fmla="*/ 996315 w 1127766"/>
              <a:gd name="connsiteY80" fmla="*/ 66389 h 128977"/>
              <a:gd name="connsiteX81" fmla="*/ 997172 w 1127766"/>
              <a:gd name="connsiteY81" fmla="*/ 74771 h 128977"/>
              <a:gd name="connsiteX82" fmla="*/ 999934 w 1127766"/>
              <a:gd name="connsiteY82" fmla="*/ 81629 h 128977"/>
              <a:gd name="connsiteX83" fmla="*/ 1004697 w 1127766"/>
              <a:gd name="connsiteY83" fmla="*/ 86296 h 128977"/>
              <a:gd name="connsiteX84" fmla="*/ 1011745 w 1127766"/>
              <a:gd name="connsiteY84" fmla="*/ 88011 h 128977"/>
              <a:gd name="connsiteX85" fmla="*/ 1023461 w 1127766"/>
              <a:gd name="connsiteY85" fmla="*/ 81629 h 128977"/>
              <a:gd name="connsiteX86" fmla="*/ 1026128 w 1127766"/>
              <a:gd name="connsiteY86" fmla="*/ 74771 h 128977"/>
              <a:gd name="connsiteX87" fmla="*/ 1026985 w 1127766"/>
              <a:gd name="connsiteY87" fmla="*/ 66389 h 128977"/>
              <a:gd name="connsiteX88" fmla="*/ 1026985 w 1127766"/>
              <a:gd name="connsiteY88" fmla="*/ 64960 h 128977"/>
              <a:gd name="connsiteX89" fmla="*/ 1026128 w 1127766"/>
              <a:gd name="connsiteY89" fmla="*/ 56673 h 128977"/>
              <a:gd name="connsiteX90" fmla="*/ 1023461 w 1127766"/>
              <a:gd name="connsiteY90" fmla="*/ 49815 h 128977"/>
              <a:gd name="connsiteX91" fmla="*/ 1018699 w 1127766"/>
              <a:gd name="connsiteY91" fmla="*/ 45148 h 128977"/>
              <a:gd name="connsiteX92" fmla="*/ 1011650 w 1127766"/>
              <a:gd name="connsiteY92" fmla="*/ 43433 h 128977"/>
              <a:gd name="connsiteX93" fmla="*/ 607504 w 1127766"/>
              <a:gd name="connsiteY93" fmla="*/ 43433 h 128977"/>
              <a:gd name="connsiteX94" fmla="*/ 601884 w 1127766"/>
              <a:gd name="connsiteY94" fmla="*/ 44576 h 128977"/>
              <a:gd name="connsiteX95" fmla="*/ 597312 w 1127766"/>
              <a:gd name="connsiteY95" fmla="*/ 47720 h 128977"/>
              <a:gd name="connsiteX96" fmla="*/ 594073 w 1127766"/>
              <a:gd name="connsiteY96" fmla="*/ 52578 h 128977"/>
              <a:gd name="connsiteX97" fmla="*/ 592073 w 1127766"/>
              <a:gd name="connsiteY97" fmla="*/ 58864 h 128977"/>
              <a:gd name="connsiteX98" fmla="*/ 622172 w 1127766"/>
              <a:gd name="connsiteY98" fmla="*/ 58864 h 128977"/>
              <a:gd name="connsiteX99" fmla="*/ 622172 w 1127766"/>
              <a:gd name="connsiteY99" fmla="*/ 57436 h 128977"/>
              <a:gd name="connsiteX100" fmla="*/ 621029 w 1127766"/>
              <a:gd name="connsiteY100" fmla="*/ 52006 h 128977"/>
              <a:gd name="connsiteX101" fmla="*/ 618267 w 1127766"/>
              <a:gd name="connsiteY101" fmla="*/ 47530 h 128977"/>
              <a:gd name="connsiteX102" fmla="*/ 613695 w 1127766"/>
              <a:gd name="connsiteY102" fmla="*/ 44576 h 128977"/>
              <a:gd name="connsiteX103" fmla="*/ 607504 w 1127766"/>
              <a:gd name="connsiteY103" fmla="*/ 43433 h 128977"/>
              <a:gd name="connsiteX104" fmla="*/ 997363 w 1127766"/>
              <a:gd name="connsiteY104" fmla="*/ 31338 h 128977"/>
              <a:gd name="connsiteX105" fmla="*/ 1025938 w 1127766"/>
              <a:gd name="connsiteY105" fmla="*/ 31338 h 128977"/>
              <a:gd name="connsiteX106" fmla="*/ 1036606 w 1127766"/>
              <a:gd name="connsiteY106" fmla="*/ 39052 h 128977"/>
              <a:gd name="connsiteX107" fmla="*/ 1043083 w 1127766"/>
              <a:gd name="connsiteY107" fmla="*/ 50577 h 128977"/>
              <a:gd name="connsiteX108" fmla="*/ 1045369 w 1127766"/>
              <a:gd name="connsiteY108" fmla="*/ 64960 h 128977"/>
              <a:gd name="connsiteX109" fmla="*/ 1045369 w 1127766"/>
              <a:gd name="connsiteY109" fmla="*/ 66389 h 128977"/>
              <a:gd name="connsiteX110" fmla="*/ 1043083 w 1127766"/>
              <a:gd name="connsiteY110" fmla="*/ 80867 h 128977"/>
              <a:gd name="connsiteX111" fmla="*/ 1036606 w 1127766"/>
              <a:gd name="connsiteY111" fmla="*/ 92392 h 128977"/>
              <a:gd name="connsiteX112" fmla="*/ 1026033 w 1127766"/>
              <a:gd name="connsiteY112" fmla="*/ 99917 h 128977"/>
              <a:gd name="connsiteX113" fmla="*/ 997458 w 1127766"/>
              <a:gd name="connsiteY113" fmla="*/ 99917 h 128977"/>
              <a:gd name="connsiteX114" fmla="*/ 986790 w 1127766"/>
              <a:gd name="connsiteY114" fmla="*/ 92392 h 128977"/>
              <a:gd name="connsiteX115" fmla="*/ 980218 w 1127766"/>
              <a:gd name="connsiteY115" fmla="*/ 80867 h 128977"/>
              <a:gd name="connsiteX116" fmla="*/ 978027 w 1127766"/>
              <a:gd name="connsiteY116" fmla="*/ 66389 h 128977"/>
              <a:gd name="connsiteX117" fmla="*/ 978027 w 1127766"/>
              <a:gd name="connsiteY117" fmla="*/ 64960 h 128977"/>
              <a:gd name="connsiteX118" fmla="*/ 980218 w 1127766"/>
              <a:gd name="connsiteY118" fmla="*/ 50577 h 128977"/>
              <a:gd name="connsiteX119" fmla="*/ 986790 w 1127766"/>
              <a:gd name="connsiteY119" fmla="*/ 39052 h 128977"/>
              <a:gd name="connsiteX120" fmla="*/ 997363 w 1127766"/>
              <a:gd name="connsiteY120" fmla="*/ 31338 h 128977"/>
              <a:gd name="connsiteX121" fmla="*/ 593883 w 1127766"/>
              <a:gd name="connsiteY121" fmla="*/ 31338 h 128977"/>
              <a:gd name="connsiteX122" fmla="*/ 621410 w 1127766"/>
              <a:gd name="connsiteY122" fmla="*/ 31338 h 128977"/>
              <a:gd name="connsiteX123" fmla="*/ 631697 w 1127766"/>
              <a:gd name="connsiteY123" fmla="*/ 38481 h 128977"/>
              <a:gd name="connsiteX124" fmla="*/ 637984 w 1127766"/>
              <a:gd name="connsiteY124" fmla="*/ 49625 h 128977"/>
              <a:gd name="connsiteX125" fmla="*/ 640174 w 1127766"/>
              <a:gd name="connsiteY125" fmla="*/ 64008 h 128977"/>
              <a:gd name="connsiteX126" fmla="*/ 640174 w 1127766"/>
              <a:gd name="connsiteY126" fmla="*/ 71723 h 128977"/>
              <a:gd name="connsiteX127" fmla="*/ 591502 w 1127766"/>
              <a:gd name="connsiteY127" fmla="*/ 71723 h 128977"/>
              <a:gd name="connsiteX128" fmla="*/ 593597 w 1127766"/>
              <a:gd name="connsiteY128" fmla="*/ 78390 h 128977"/>
              <a:gd name="connsiteX129" fmla="*/ 597788 w 1127766"/>
              <a:gd name="connsiteY129" fmla="*/ 83534 h 128977"/>
              <a:gd name="connsiteX130" fmla="*/ 603503 w 1127766"/>
              <a:gd name="connsiteY130" fmla="*/ 86963 h 128977"/>
              <a:gd name="connsiteX131" fmla="*/ 610552 w 1127766"/>
              <a:gd name="connsiteY131" fmla="*/ 88106 h 128977"/>
              <a:gd name="connsiteX132" fmla="*/ 615886 w 1127766"/>
              <a:gd name="connsiteY132" fmla="*/ 88106 h 128977"/>
              <a:gd name="connsiteX133" fmla="*/ 621029 w 1127766"/>
              <a:gd name="connsiteY133" fmla="*/ 86486 h 128977"/>
              <a:gd name="connsiteX134" fmla="*/ 625601 w 1127766"/>
              <a:gd name="connsiteY134" fmla="*/ 84010 h 128977"/>
              <a:gd name="connsiteX135" fmla="*/ 629316 w 1127766"/>
              <a:gd name="connsiteY135" fmla="*/ 80390 h 128977"/>
              <a:gd name="connsiteX136" fmla="*/ 638841 w 1127766"/>
              <a:gd name="connsiteY136" fmla="*/ 89915 h 128977"/>
              <a:gd name="connsiteX137" fmla="*/ 634364 w 1127766"/>
              <a:gd name="connsiteY137" fmla="*/ 94678 h 128977"/>
              <a:gd name="connsiteX138" fmla="*/ 627887 w 1127766"/>
              <a:gd name="connsiteY138" fmla="*/ 98869 h 128977"/>
              <a:gd name="connsiteX139" fmla="*/ 619696 w 1127766"/>
              <a:gd name="connsiteY139" fmla="*/ 101822 h 128977"/>
              <a:gd name="connsiteX140" fmla="*/ 609694 w 1127766"/>
              <a:gd name="connsiteY140" fmla="*/ 102680 h 128977"/>
              <a:gd name="connsiteX141" fmla="*/ 594740 w 1127766"/>
              <a:gd name="connsiteY141" fmla="*/ 99917 h 128977"/>
              <a:gd name="connsiteX142" fmla="*/ 583215 w 1127766"/>
              <a:gd name="connsiteY142" fmla="*/ 92583 h 128977"/>
              <a:gd name="connsiteX143" fmla="*/ 575785 w 1127766"/>
              <a:gd name="connsiteY143" fmla="*/ 81629 h 128977"/>
              <a:gd name="connsiteX144" fmla="*/ 573214 w 1127766"/>
              <a:gd name="connsiteY144" fmla="*/ 68104 h 128977"/>
              <a:gd name="connsiteX145" fmla="*/ 573214 w 1127766"/>
              <a:gd name="connsiteY145" fmla="*/ 65532 h 128977"/>
              <a:gd name="connsiteX146" fmla="*/ 575785 w 1127766"/>
              <a:gd name="connsiteY146" fmla="*/ 50577 h 128977"/>
              <a:gd name="connsiteX147" fmla="*/ 582929 w 1127766"/>
              <a:gd name="connsiteY147" fmla="*/ 38861 h 128977"/>
              <a:gd name="connsiteX148" fmla="*/ 593883 w 1127766"/>
              <a:gd name="connsiteY148" fmla="*/ 31338 h 128977"/>
              <a:gd name="connsiteX149" fmla="*/ 162115 w 1127766"/>
              <a:gd name="connsiteY149" fmla="*/ 29908 h 128977"/>
              <a:gd name="connsiteX150" fmla="*/ 178879 w 1127766"/>
              <a:gd name="connsiteY150" fmla="*/ 29908 h 128977"/>
              <a:gd name="connsiteX151" fmla="*/ 185070 w 1127766"/>
              <a:gd name="connsiteY151" fmla="*/ 79152 h 128977"/>
              <a:gd name="connsiteX152" fmla="*/ 194595 w 1127766"/>
              <a:gd name="connsiteY152" fmla="*/ 29908 h 128977"/>
              <a:gd name="connsiteX153" fmla="*/ 206787 w 1127766"/>
              <a:gd name="connsiteY153" fmla="*/ 29908 h 128977"/>
              <a:gd name="connsiteX154" fmla="*/ 215360 w 1127766"/>
              <a:gd name="connsiteY154" fmla="*/ 78962 h 128977"/>
              <a:gd name="connsiteX155" fmla="*/ 221551 w 1127766"/>
              <a:gd name="connsiteY155" fmla="*/ 29908 h 128977"/>
              <a:gd name="connsiteX156" fmla="*/ 238315 w 1127766"/>
              <a:gd name="connsiteY156" fmla="*/ 29908 h 128977"/>
              <a:gd name="connsiteX157" fmla="*/ 225552 w 1127766"/>
              <a:gd name="connsiteY157" fmla="*/ 101346 h 128977"/>
              <a:gd name="connsiteX158" fmla="*/ 209454 w 1127766"/>
              <a:gd name="connsiteY158" fmla="*/ 101346 h 128977"/>
              <a:gd name="connsiteX159" fmla="*/ 199929 w 1127766"/>
              <a:gd name="connsiteY159" fmla="*/ 55911 h 128977"/>
              <a:gd name="connsiteX160" fmla="*/ 190404 w 1127766"/>
              <a:gd name="connsiteY160" fmla="*/ 101346 h 128977"/>
              <a:gd name="connsiteX161" fmla="*/ 174974 w 1127766"/>
              <a:gd name="connsiteY161" fmla="*/ 101346 h 128977"/>
              <a:gd name="connsiteX162" fmla="*/ 81057 w 1127766"/>
              <a:gd name="connsiteY162" fmla="*/ 29908 h 128977"/>
              <a:gd name="connsiteX163" fmla="*/ 97821 w 1127766"/>
              <a:gd name="connsiteY163" fmla="*/ 29908 h 128977"/>
              <a:gd name="connsiteX164" fmla="*/ 104012 w 1127766"/>
              <a:gd name="connsiteY164" fmla="*/ 79152 h 128977"/>
              <a:gd name="connsiteX165" fmla="*/ 112966 w 1127766"/>
              <a:gd name="connsiteY165" fmla="*/ 29908 h 128977"/>
              <a:gd name="connsiteX166" fmla="*/ 125253 w 1127766"/>
              <a:gd name="connsiteY166" fmla="*/ 29908 h 128977"/>
              <a:gd name="connsiteX167" fmla="*/ 134302 w 1127766"/>
              <a:gd name="connsiteY167" fmla="*/ 78962 h 128977"/>
              <a:gd name="connsiteX168" fmla="*/ 140493 w 1127766"/>
              <a:gd name="connsiteY168" fmla="*/ 29908 h 128977"/>
              <a:gd name="connsiteX169" fmla="*/ 157352 w 1127766"/>
              <a:gd name="connsiteY169" fmla="*/ 29908 h 128977"/>
              <a:gd name="connsiteX170" fmla="*/ 144589 w 1127766"/>
              <a:gd name="connsiteY170" fmla="*/ 101346 h 128977"/>
              <a:gd name="connsiteX171" fmla="*/ 128396 w 1127766"/>
              <a:gd name="connsiteY171" fmla="*/ 101346 h 128977"/>
              <a:gd name="connsiteX172" fmla="*/ 118871 w 1127766"/>
              <a:gd name="connsiteY172" fmla="*/ 55911 h 128977"/>
              <a:gd name="connsiteX173" fmla="*/ 109346 w 1127766"/>
              <a:gd name="connsiteY173" fmla="*/ 101346 h 128977"/>
              <a:gd name="connsiteX174" fmla="*/ 93821 w 1127766"/>
              <a:gd name="connsiteY174" fmla="*/ 101346 h 128977"/>
              <a:gd name="connsiteX175" fmla="*/ 0 w 1127766"/>
              <a:gd name="connsiteY175" fmla="*/ 29908 h 128977"/>
              <a:gd name="connsiteX176" fmla="*/ 16764 w 1127766"/>
              <a:gd name="connsiteY176" fmla="*/ 29908 h 128977"/>
              <a:gd name="connsiteX177" fmla="*/ 22955 w 1127766"/>
              <a:gd name="connsiteY177" fmla="*/ 79152 h 128977"/>
              <a:gd name="connsiteX178" fmla="*/ 31909 w 1127766"/>
              <a:gd name="connsiteY178" fmla="*/ 29908 h 128977"/>
              <a:gd name="connsiteX179" fmla="*/ 44196 w 1127766"/>
              <a:gd name="connsiteY179" fmla="*/ 29908 h 128977"/>
              <a:gd name="connsiteX180" fmla="*/ 53150 w 1127766"/>
              <a:gd name="connsiteY180" fmla="*/ 78962 h 128977"/>
              <a:gd name="connsiteX181" fmla="*/ 59341 w 1127766"/>
              <a:gd name="connsiteY181" fmla="*/ 29908 h 128977"/>
              <a:gd name="connsiteX182" fmla="*/ 76200 w 1127766"/>
              <a:gd name="connsiteY182" fmla="*/ 29908 h 128977"/>
              <a:gd name="connsiteX183" fmla="*/ 63341 w 1127766"/>
              <a:gd name="connsiteY183" fmla="*/ 101346 h 128977"/>
              <a:gd name="connsiteX184" fmla="*/ 47244 w 1127766"/>
              <a:gd name="connsiteY184" fmla="*/ 101346 h 128977"/>
              <a:gd name="connsiteX185" fmla="*/ 37719 w 1127766"/>
              <a:gd name="connsiteY185" fmla="*/ 55911 h 128977"/>
              <a:gd name="connsiteX186" fmla="*/ 28670 w 1127766"/>
              <a:gd name="connsiteY186" fmla="*/ 101346 h 128977"/>
              <a:gd name="connsiteX187" fmla="*/ 12764 w 1127766"/>
              <a:gd name="connsiteY187" fmla="*/ 101346 h 128977"/>
              <a:gd name="connsiteX188" fmla="*/ 1087945 w 1127766"/>
              <a:gd name="connsiteY188" fmla="*/ 28575 h 128977"/>
              <a:gd name="connsiteX189" fmla="*/ 1099184 w 1127766"/>
              <a:gd name="connsiteY189" fmla="*/ 36194 h 128977"/>
              <a:gd name="connsiteX190" fmla="*/ 1104613 w 1127766"/>
              <a:gd name="connsiteY190" fmla="*/ 30670 h 128977"/>
              <a:gd name="connsiteX191" fmla="*/ 1112519 w 1127766"/>
              <a:gd name="connsiteY191" fmla="*/ 28575 h 128977"/>
              <a:gd name="connsiteX192" fmla="*/ 1118520 w 1127766"/>
              <a:gd name="connsiteY192" fmla="*/ 29813 h 128977"/>
              <a:gd name="connsiteX193" fmla="*/ 1123378 w 1127766"/>
              <a:gd name="connsiteY193" fmla="*/ 33623 h 128977"/>
              <a:gd name="connsiteX194" fmla="*/ 1126616 w 1127766"/>
              <a:gd name="connsiteY194" fmla="*/ 40290 h 128977"/>
              <a:gd name="connsiteX195" fmla="*/ 1127759 w 1127766"/>
              <a:gd name="connsiteY195" fmla="*/ 50387 h 128977"/>
              <a:gd name="connsiteX196" fmla="*/ 1127759 w 1127766"/>
              <a:gd name="connsiteY196" fmla="*/ 101346 h 128977"/>
              <a:gd name="connsiteX197" fmla="*/ 1111090 w 1127766"/>
              <a:gd name="connsiteY197" fmla="*/ 101346 h 128977"/>
              <a:gd name="connsiteX198" fmla="*/ 1111090 w 1127766"/>
              <a:gd name="connsiteY198" fmla="*/ 50292 h 128977"/>
              <a:gd name="connsiteX199" fmla="*/ 1110614 w 1127766"/>
              <a:gd name="connsiteY199" fmla="*/ 46957 h 128977"/>
              <a:gd name="connsiteX200" fmla="*/ 1109471 w 1127766"/>
              <a:gd name="connsiteY200" fmla="*/ 44862 h 128977"/>
              <a:gd name="connsiteX201" fmla="*/ 1107852 w 1127766"/>
              <a:gd name="connsiteY201" fmla="*/ 43815 h 128977"/>
              <a:gd name="connsiteX202" fmla="*/ 1105852 w 1127766"/>
              <a:gd name="connsiteY202" fmla="*/ 43815 h 128977"/>
              <a:gd name="connsiteX203" fmla="*/ 1102613 w 1127766"/>
              <a:gd name="connsiteY203" fmla="*/ 44671 h 128977"/>
              <a:gd name="connsiteX204" fmla="*/ 1100613 w 1127766"/>
              <a:gd name="connsiteY204" fmla="*/ 47148 h 128977"/>
              <a:gd name="connsiteX205" fmla="*/ 1100613 w 1127766"/>
              <a:gd name="connsiteY205" fmla="*/ 101632 h 128977"/>
              <a:gd name="connsiteX206" fmla="*/ 1084420 w 1127766"/>
              <a:gd name="connsiteY206" fmla="*/ 101632 h 128977"/>
              <a:gd name="connsiteX207" fmla="*/ 1084420 w 1127766"/>
              <a:gd name="connsiteY207" fmla="*/ 50577 h 128977"/>
              <a:gd name="connsiteX208" fmla="*/ 1084420 w 1127766"/>
              <a:gd name="connsiteY208" fmla="*/ 47148 h 128977"/>
              <a:gd name="connsiteX209" fmla="*/ 1083277 w 1127766"/>
              <a:gd name="connsiteY209" fmla="*/ 45148 h 128977"/>
              <a:gd name="connsiteX210" fmla="*/ 1081753 w 1127766"/>
              <a:gd name="connsiteY210" fmla="*/ 44101 h 128977"/>
              <a:gd name="connsiteX211" fmla="*/ 1079753 w 1127766"/>
              <a:gd name="connsiteY211" fmla="*/ 44101 h 128977"/>
              <a:gd name="connsiteX212" fmla="*/ 1076324 w 1127766"/>
              <a:gd name="connsiteY212" fmla="*/ 45244 h 128977"/>
              <a:gd name="connsiteX213" fmla="*/ 1074324 w 1127766"/>
              <a:gd name="connsiteY213" fmla="*/ 48482 h 128977"/>
              <a:gd name="connsiteX214" fmla="*/ 1074324 w 1127766"/>
              <a:gd name="connsiteY214" fmla="*/ 101917 h 128977"/>
              <a:gd name="connsiteX215" fmla="*/ 1057274 w 1127766"/>
              <a:gd name="connsiteY215" fmla="*/ 101917 h 128977"/>
              <a:gd name="connsiteX216" fmla="*/ 1057274 w 1127766"/>
              <a:gd name="connsiteY216" fmla="*/ 30479 h 128977"/>
              <a:gd name="connsiteX217" fmla="*/ 1072990 w 1127766"/>
              <a:gd name="connsiteY217" fmla="*/ 29908 h 128977"/>
              <a:gd name="connsiteX218" fmla="*/ 1073562 w 1127766"/>
              <a:gd name="connsiteY218" fmla="*/ 38575 h 128977"/>
              <a:gd name="connsiteX219" fmla="*/ 1079182 w 1127766"/>
              <a:gd name="connsiteY219" fmla="*/ 31242 h 128977"/>
              <a:gd name="connsiteX220" fmla="*/ 1087945 w 1127766"/>
              <a:gd name="connsiteY220" fmla="*/ 28575 h 128977"/>
              <a:gd name="connsiteX221" fmla="*/ 931449 w 1127766"/>
              <a:gd name="connsiteY221" fmla="*/ 28575 h 128977"/>
              <a:gd name="connsiteX222" fmla="*/ 943641 w 1127766"/>
              <a:gd name="connsiteY222" fmla="*/ 30575 h 128977"/>
              <a:gd name="connsiteX223" fmla="*/ 953166 w 1127766"/>
              <a:gd name="connsiteY223" fmla="*/ 36194 h 128977"/>
              <a:gd name="connsiteX224" fmla="*/ 959453 w 1127766"/>
              <a:gd name="connsiteY224" fmla="*/ 44862 h 128977"/>
              <a:gd name="connsiteX225" fmla="*/ 961644 w 1127766"/>
              <a:gd name="connsiteY225" fmla="*/ 56293 h 128977"/>
              <a:gd name="connsiteX226" fmla="*/ 943927 w 1127766"/>
              <a:gd name="connsiteY226" fmla="*/ 56293 h 128977"/>
              <a:gd name="connsiteX227" fmla="*/ 943165 w 1127766"/>
              <a:gd name="connsiteY227" fmla="*/ 51340 h 128977"/>
              <a:gd name="connsiteX228" fmla="*/ 940403 w 1127766"/>
              <a:gd name="connsiteY228" fmla="*/ 47243 h 128977"/>
              <a:gd name="connsiteX229" fmla="*/ 936116 w 1127766"/>
              <a:gd name="connsiteY229" fmla="*/ 44482 h 128977"/>
              <a:gd name="connsiteX230" fmla="*/ 930687 w 1127766"/>
              <a:gd name="connsiteY230" fmla="*/ 43433 h 128977"/>
              <a:gd name="connsiteX231" fmla="*/ 923448 w 1127766"/>
              <a:gd name="connsiteY231" fmla="*/ 45244 h 128977"/>
              <a:gd name="connsiteX232" fmla="*/ 918972 w 1127766"/>
              <a:gd name="connsiteY232" fmla="*/ 50006 h 128977"/>
              <a:gd name="connsiteX233" fmla="*/ 916590 w 1127766"/>
              <a:gd name="connsiteY233" fmla="*/ 56768 h 128977"/>
              <a:gd name="connsiteX234" fmla="*/ 915924 w 1127766"/>
              <a:gd name="connsiteY234" fmla="*/ 64675 h 128977"/>
              <a:gd name="connsiteX235" fmla="*/ 915924 w 1127766"/>
              <a:gd name="connsiteY235" fmla="*/ 66675 h 128977"/>
              <a:gd name="connsiteX236" fmla="*/ 916590 w 1127766"/>
              <a:gd name="connsiteY236" fmla="*/ 74676 h 128977"/>
              <a:gd name="connsiteX237" fmla="*/ 918876 w 1127766"/>
              <a:gd name="connsiteY237" fmla="*/ 81533 h 128977"/>
              <a:gd name="connsiteX238" fmla="*/ 930782 w 1127766"/>
              <a:gd name="connsiteY238" fmla="*/ 88011 h 128977"/>
              <a:gd name="connsiteX239" fmla="*/ 931068 w 1127766"/>
              <a:gd name="connsiteY239" fmla="*/ 88011 h 128977"/>
              <a:gd name="connsiteX240" fmla="*/ 936212 w 1127766"/>
              <a:gd name="connsiteY240" fmla="*/ 87249 h 128977"/>
              <a:gd name="connsiteX241" fmla="*/ 940498 w 1127766"/>
              <a:gd name="connsiteY241" fmla="*/ 84963 h 128977"/>
              <a:gd name="connsiteX242" fmla="*/ 943356 w 1127766"/>
              <a:gd name="connsiteY242" fmla="*/ 81438 h 128977"/>
              <a:gd name="connsiteX243" fmla="*/ 944213 w 1127766"/>
              <a:gd name="connsiteY243" fmla="*/ 76866 h 128977"/>
              <a:gd name="connsiteX244" fmla="*/ 961548 w 1127766"/>
              <a:gd name="connsiteY244" fmla="*/ 76866 h 128977"/>
              <a:gd name="connsiteX245" fmla="*/ 959262 w 1127766"/>
              <a:gd name="connsiteY245" fmla="*/ 87249 h 128977"/>
              <a:gd name="connsiteX246" fmla="*/ 952690 w 1127766"/>
              <a:gd name="connsiteY246" fmla="*/ 95345 h 128977"/>
              <a:gd name="connsiteX247" fmla="*/ 943165 w 1127766"/>
              <a:gd name="connsiteY247" fmla="*/ 100774 h 128977"/>
              <a:gd name="connsiteX248" fmla="*/ 931545 w 1127766"/>
              <a:gd name="connsiteY248" fmla="*/ 102680 h 128977"/>
              <a:gd name="connsiteX249" fmla="*/ 916971 w 1127766"/>
              <a:gd name="connsiteY249" fmla="*/ 99917 h 128977"/>
              <a:gd name="connsiteX250" fmla="*/ 906494 w 1127766"/>
              <a:gd name="connsiteY250" fmla="*/ 92201 h 128977"/>
              <a:gd name="connsiteX251" fmla="*/ 900207 w 1127766"/>
              <a:gd name="connsiteY251" fmla="*/ 80772 h 128977"/>
              <a:gd name="connsiteX252" fmla="*/ 898016 w 1127766"/>
              <a:gd name="connsiteY252" fmla="*/ 66675 h 128977"/>
              <a:gd name="connsiteX253" fmla="*/ 898016 w 1127766"/>
              <a:gd name="connsiteY253" fmla="*/ 64675 h 128977"/>
              <a:gd name="connsiteX254" fmla="*/ 900112 w 1127766"/>
              <a:gd name="connsiteY254" fmla="*/ 50577 h 128977"/>
              <a:gd name="connsiteX255" fmla="*/ 906494 w 1127766"/>
              <a:gd name="connsiteY255" fmla="*/ 39147 h 128977"/>
              <a:gd name="connsiteX256" fmla="*/ 916971 w 1127766"/>
              <a:gd name="connsiteY256" fmla="*/ 31432 h 128977"/>
              <a:gd name="connsiteX257" fmla="*/ 931449 w 1127766"/>
              <a:gd name="connsiteY257" fmla="*/ 28575 h 128977"/>
              <a:gd name="connsiteX258" fmla="*/ 768000 w 1127766"/>
              <a:gd name="connsiteY258" fmla="*/ 28575 h 128977"/>
              <a:gd name="connsiteX259" fmla="*/ 782288 w 1127766"/>
              <a:gd name="connsiteY259" fmla="*/ 31337 h 128977"/>
              <a:gd name="connsiteX260" fmla="*/ 792956 w 1127766"/>
              <a:gd name="connsiteY260" fmla="*/ 39052 h 128977"/>
              <a:gd name="connsiteX261" fmla="*/ 799528 w 1127766"/>
              <a:gd name="connsiteY261" fmla="*/ 50577 h 128977"/>
              <a:gd name="connsiteX262" fmla="*/ 801719 w 1127766"/>
              <a:gd name="connsiteY262" fmla="*/ 64960 h 128977"/>
              <a:gd name="connsiteX263" fmla="*/ 801719 w 1127766"/>
              <a:gd name="connsiteY263" fmla="*/ 66389 h 128977"/>
              <a:gd name="connsiteX264" fmla="*/ 799528 w 1127766"/>
              <a:gd name="connsiteY264" fmla="*/ 80867 h 128977"/>
              <a:gd name="connsiteX265" fmla="*/ 792956 w 1127766"/>
              <a:gd name="connsiteY265" fmla="*/ 92392 h 128977"/>
              <a:gd name="connsiteX266" fmla="*/ 782383 w 1127766"/>
              <a:gd name="connsiteY266" fmla="*/ 99917 h 128977"/>
              <a:gd name="connsiteX267" fmla="*/ 768191 w 1127766"/>
              <a:gd name="connsiteY267" fmla="*/ 102680 h 128977"/>
              <a:gd name="connsiteX268" fmla="*/ 753808 w 1127766"/>
              <a:gd name="connsiteY268" fmla="*/ 99917 h 128977"/>
              <a:gd name="connsiteX269" fmla="*/ 743140 w 1127766"/>
              <a:gd name="connsiteY269" fmla="*/ 92392 h 128977"/>
              <a:gd name="connsiteX270" fmla="*/ 736663 w 1127766"/>
              <a:gd name="connsiteY270" fmla="*/ 80867 h 128977"/>
              <a:gd name="connsiteX271" fmla="*/ 734377 w 1127766"/>
              <a:gd name="connsiteY271" fmla="*/ 66389 h 128977"/>
              <a:gd name="connsiteX272" fmla="*/ 734377 w 1127766"/>
              <a:gd name="connsiteY272" fmla="*/ 64960 h 128977"/>
              <a:gd name="connsiteX273" fmla="*/ 736663 w 1127766"/>
              <a:gd name="connsiteY273" fmla="*/ 50577 h 128977"/>
              <a:gd name="connsiteX274" fmla="*/ 743140 w 1127766"/>
              <a:gd name="connsiteY274" fmla="*/ 39052 h 128977"/>
              <a:gd name="connsiteX275" fmla="*/ 753713 w 1127766"/>
              <a:gd name="connsiteY275" fmla="*/ 31337 h 128977"/>
              <a:gd name="connsiteX276" fmla="*/ 768000 w 1127766"/>
              <a:gd name="connsiteY276" fmla="*/ 28575 h 128977"/>
              <a:gd name="connsiteX277" fmla="*/ 688181 w 1127766"/>
              <a:gd name="connsiteY277" fmla="*/ 28575 h 128977"/>
              <a:gd name="connsiteX278" fmla="*/ 700373 w 1127766"/>
              <a:gd name="connsiteY278" fmla="*/ 30575 h 128977"/>
              <a:gd name="connsiteX279" fmla="*/ 709898 w 1127766"/>
              <a:gd name="connsiteY279" fmla="*/ 36194 h 128977"/>
              <a:gd name="connsiteX280" fmla="*/ 716280 w 1127766"/>
              <a:gd name="connsiteY280" fmla="*/ 44862 h 128977"/>
              <a:gd name="connsiteX281" fmla="*/ 718376 w 1127766"/>
              <a:gd name="connsiteY281" fmla="*/ 56293 h 128977"/>
              <a:gd name="connsiteX282" fmla="*/ 701040 w 1127766"/>
              <a:gd name="connsiteY282" fmla="*/ 56293 h 128977"/>
              <a:gd name="connsiteX283" fmla="*/ 700278 w 1127766"/>
              <a:gd name="connsiteY283" fmla="*/ 51340 h 128977"/>
              <a:gd name="connsiteX284" fmla="*/ 697611 w 1127766"/>
              <a:gd name="connsiteY284" fmla="*/ 47243 h 128977"/>
              <a:gd name="connsiteX285" fmla="*/ 693325 w 1127766"/>
              <a:gd name="connsiteY285" fmla="*/ 44482 h 128977"/>
              <a:gd name="connsiteX286" fmla="*/ 687800 w 1127766"/>
              <a:gd name="connsiteY286" fmla="*/ 43433 h 128977"/>
              <a:gd name="connsiteX287" fmla="*/ 680656 w 1127766"/>
              <a:gd name="connsiteY287" fmla="*/ 45244 h 128977"/>
              <a:gd name="connsiteX288" fmla="*/ 676085 w 1127766"/>
              <a:gd name="connsiteY288" fmla="*/ 50006 h 128977"/>
              <a:gd name="connsiteX289" fmla="*/ 673703 w 1127766"/>
              <a:gd name="connsiteY289" fmla="*/ 56768 h 128977"/>
              <a:gd name="connsiteX290" fmla="*/ 673036 w 1127766"/>
              <a:gd name="connsiteY290" fmla="*/ 64675 h 128977"/>
              <a:gd name="connsiteX291" fmla="*/ 673036 w 1127766"/>
              <a:gd name="connsiteY291" fmla="*/ 66675 h 128977"/>
              <a:gd name="connsiteX292" fmla="*/ 673703 w 1127766"/>
              <a:gd name="connsiteY292" fmla="*/ 74676 h 128977"/>
              <a:gd name="connsiteX293" fmla="*/ 675989 w 1127766"/>
              <a:gd name="connsiteY293" fmla="*/ 81533 h 128977"/>
              <a:gd name="connsiteX294" fmla="*/ 687875 w 1127766"/>
              <a:gd name="connsiteY294" fmla="*/ 88000 h 128977"/>
              <a:gd name="connsiteX295" fmla="*/ 687800 w 1127766"/>
              <a:gd name="connsiteY295" fmla="*/ 88011 h 128977"/>
              <a:gd name="connsiteX296" fmla="*/ 687895 w 1127766"/>
              <a:gd name="connsiteY296" fmla="*/ 88011 h 128977"/>
              <a:gd name="connsiteX297" fmla="*/ 687875 w 1127766"/>
              <a:gd name="connsiteY297" fmla="*/ 88000 h 128977"/>
              <a:gd name="connsiteX298" fmla="*/ 692944 w 1127766"/>
              <a:gd name="connsiteY298" fmla="*/ 87249 h 128977"/>
              <a:gd name="connsiteX299" fmla="*/ 697230 w 1127766"/>
              <a:gd name="connsiteY299" fmla="*/ 84963 h 128977"/>
              <a:gd name="connsiteX300" fmla="*/ 700087 w 1127766"/>
              <a:gd name="connsiteY300" fmla="*/ 81438 h 128977"/>
              <a:gd name="connsiteX301" fmla="*/ 700945 w 1127766"/>
              <a:gd name="connsiteY301" fmla="*/ 76866 h 128977"/>
              <a:gd name="connsiteX302" fmla="*/ 718280 w 1127766"/>
              <a:gd name="connsiteY302" fmla="*/ 76866 h 128977"/>
              <a:gd name="connsiteX303" fmla="*/ 715994 w 1127766"/>
              <a:gd name="connsiteY303" fmla="*/ 87249 h 128977"/>
              <a:gd name="connsiteX304" fmla="*/ 709422 w 1127766"/>
              <a:gd name="connsiteY304" fmla="*/ 95345 h 128977"/>
              <a:gd name="connsiteX305" fmla="*/ 699897 w 1127766"/>
              <a:gd name="connsiteY305" fmla="*/ 100774 h 128977"/>
              <a:gd name="connsiteX306" fmla="*/ 688277 w 1127766"/>
              <a:gd name="connsiteY306" fmla="*/ 102680 h 128977"/>
              <a:gd name="connsiteX307" fmla="*/ 673703 w 1127766"/>
              <a:gd name="connsiteY307" fmla="*/ 99917 h 128977"/>
              <a:gd name="connsiteX308" fmla="*/ 663226 w 1127766"/>
              <a:gd name="connsiteY308" fmla="*/ 92201 h 128977"/>
              <a:gd name="connsiteX309" fmla="*/ 656939 w 1127766"/>
              <a:gd name="connsiteY309" fmla="*/ 80772 h 128977"/>
              <a:gd name="connsiteX310" fmla="*/ 654748 w 1127766"/>
              <a:gd name="connsiteY310" fmla="*/ 66675 h 128977"/>
              <a:gd name="connsiteX311" fmla="*/ 654748 w 1127766"/>
              <a:gd name="connsiteY311" fmla="*/ 64675 h 128977"/>
              <a:gd name="connsiteX312" fmla="*/ 656844 w 1127766"/>
              <a:gd name="connsiteY312" fmla="*/ 50577 h 128977"/>
              <a:gd name="connsiteX313" fmla="*/ 663226 w 1127766"/>
              <a:gd name="connsiteY313" fmla="*/ 39147 h 128977"/>
              <a:gd name="connsiteX314" fmla="*/ 673703 w 1127766"/>
              <a:gd name="connsiteY314" fmla="*/ 31432 h 128977"/>
              <a:gd name="connsiteX315" fmla="*/ 688181 w 1127766"/>
              <a:gd name="connsiteY315" fmla="*/ 28575 h 128977"/>
              <a:gd name="connsiteX316" fmla="*/ 521589 w 1127766"/>
              <a:gd name="connsiteY316" fmla="*/ 28575 h 128977"/>
              <a:gd name="connsiteX317" fmla="*/ 532352 w 1127766"/>
              <a:gd name="connsiteY317" fmla="*/ 30766 h 128977"/>
              <a:gd name="connsiteX318" fmla="*/ 539972 w 1127766"/>
              <a:gd name="connsiteY318" fmla="*/ 36767 h 128977"/>
              <a:gd name="connsiteX319" fmla="*/ 540734 w 1127766"/>
              <a:gd name="connsiteY319" fmla="*/ 29909 h 128977"/>
              <a:gd name="connsiteX320" fmla="*/ 557403 w 1127766"/>
              <a:gd name="connsiteY320" fmla="*/ 29909 h 128977"/>
              <a:gd name="connsiteX321" fmla="*/ 557403 w 1127766"/>
              <a:gd name="connsiteY321" fmla="*/ 98679 h 128977"/>
              <a:gd name="connsiteX322" fmla="*/ 554926 w 1127766"/>
              <a:gd name="connsiteY322" fmla="*/ 111538 h 128977"/>
              <a:gd name="connsiteX323" fmla="*/ 548068 w 1127766"/>
              <a:gd name="connsiteY323" fmla="*/ 121063 h 128977"/>
              <a:gd name="connsiteX324" fmla="*/ 537305 w 1127766"/>
              <a:gd name="connsiteY324" fmla="*/ 126968 h 128977"/>
              <a:gd name="connsiteX325" fmla="*/ 523589 w 1127766"/>
              <a:gd name="connsiteY325" fmla="*/ 128969 h 128977"/>
              <a:gd name="connsiteX326" fmla="*/ 516636 w 1127766"/>
              <a:gd name="connsiteY326" fmla="*/ 128302 h 128977"/>
              <a:gd name="connsiteX327" fmla="*/ 509301 w 1127766"/>
              <a:gd name="connsiteY327" fmla="*/ 126207 h 128977"/>
              <a:gd name="connsiteX328" fmla="*/ 502443 w 1127766"/>
              <a:gd name="connsiteY328" fmla="*/ 122682 h 128977"/>
              <a:gd name="connsiteX329" fmla="*/ 496919 w 1127766"/>
              <a:gd name="connsiteY329" fmla="*/ 117634 h 128977"/>
              <a:gd name="connsiteX330" fmla="*/ 505206 w 1127766"/>
              <a:gd name="connsiteY330" fmla="*/ 106489 h 128977"/>
              <a:gd name="connsiteX331" fmla="*/ 513111 w 1127766"/>
              <a:gd name="connsiteY331" fmla="*/ 112490 h 128977"/>
              <a:gd name="connsiteX332" fmla="*/ 522636 w 1127766"/>
              <a:gd name="connsiteY332" fmla="*/ 114586 h 128977"/>
              <a:gd name="connsiteX333" fmla="*/ 534733 w 1127766"/>
              <a:gd name="connsiteY333" fmla="*/ 110490 h 128977"/>
              <a:gd name="connsiteX334" fmla="*/ 539019 w 1127766"/>
              <a:gd name="connsiteY334" fmla="*/ 98775 h 128977"/>
              <a:gd name="connsiteX335" fmla="*/ 539019 w 1127766"/>
              <a:gd name="connsiteY335" fmla="*/ 94678 h 128977"/>
              <a:gd name="connsiteX336" fmla="*/ 531495 w 1127766"/>
              <a:gd name="connsiteY336" fmla="*/ 100204 h 128977"/>
              <a:gd name="connsiteX337" fmla="*/ 521493 w 1127766"/>
              <a:gd name="connsiteY337" fmla="*/ 102203 h 128977"/>
              <a:gd name="connsiteX338" fmla="*/ 509492 w 1127766"/>
              <a:gd name="connsiteY338" fmla="*/ 99441 h 128977"/>
              <a:gd name="connsiteX339" fmla="*/ 499967 w 1127766"/>
              <a:gd name="connsiteY339" fmla="*/ 91917 h 128977"/>
              <a:gd name="connsiteX340" fmla="*/ 494157 w 1127766"/>
              <a:gd name="connsiteY340" fmla="*/ 80391 h 128977"/>
              <a:gd name="connsiteX341" fmla="*/ 492156 w 1127766"/>
              <a:gd name="connsiteY341" fmla="*/ 66008 h 128977"/>
              <a:gd name="connsiteX342" fmla="*/ 492156 w 1127766"/>
              <a:gd name="connsiteY342" fmla="*/ 65056 h 128977"/>
              <a:gd name="connsiteX343" fmla="*/ 494157 w 1127766"/>
              <a:gd name="connsiteY343" fmla="*/ 50293 h 128977"/>
              <a:gd name="connsiteX344" fmla="*/ 499967 w 1127766"/>
              <a:gd name="connsiteY344" fmla="*/ 38671 h 128977"/>
              <a:gd name="connsiteX345" fmla="*/ 509492 w 1127766"/>
              <a:gd name="connsiteY345" fmla="*/ 31243 h 128977"/>
              <a:gd name="connsiteX346" fmla="*/ 521589 w 1127766"/>
              <a:gd name="connsiteY346" fmla="*/ 28575 h 128977"/>
              <a:gd name="connsiteX347" fmla="*/ 362045 w 1127766"/>
              <a:gd name="connsiteY347" fmla="*/ 28575 h 128977"/>
              <a:gd name="connsiteX348" fmla="*/ 374141 w 1127766"/>
              <a:gd name="connsiteY348" fmla="*/ 30195 h 128977"/>
              <a:gd name="connsiteX349" fmla="*/ 383666 w 1127766"/>
              <a:gd name="connsiteY349" fmla="*/ 34862 h 128977"/>
              <a:gd name="connsiteX350" fmla="*/ 390048 w 1127766"/>
              <a:gd name="connsiteY350" fmla="*/ 42672 h 128977"/>
              <a:gd name="connsiteX351" fmla="*/ 392429 w 1127766"/>
              <a:gd name="connsiteY351" fmla="*/ 53626 h 128977"/>
              <a:gd name="connsiteX352" fmla="*/ 392429 w 1127766"/>
              <a:gd name="connsiteY352" fmla="*/ 84201 h 128977"/>
              <a:gd name="connsiteX353" fmla="*/ 393096 w 1127766"/>
              <a:gd name="connsiteY353" fmla="*/ 93726 h 128977"/>
              <a:gd name="connsiteX354" fmla="*/ 395192 w 1127766"/>
              <a:gd name="connsiteY354" fmla="*/ 100204 h 128977"/>
              <a:gd name="connsiteX355" fmla="*/ 395192 w 1127766"/>
              <a:gd name="connsiteY355" fmla="*/ 101347 h 128977"/>
              <a:gd name="connsiteX356" fmla="*/ 376427 w 1127766"/>
              <a:gd name="connsiteY356" fmla="*/ 101347 h 128977"/>
              <a:gd name="connsiteX357" fmla="*/ 375285 w 1127766"/>
              <a:gd name="connsiteY357" fmla="*/ 98298 h 128977"/>
              <a:gd name="connsiteX358" fmla="*/ 374522 w 1127766"/>
              <a:gd name="connsiteY358" fmla="*/ 94678 h 128977"/>
              <a:gd name="connsiteX359" fmla="*/ 366617 w 1127766"/>
              <a:gd name="connsiteY359" fmla="*/ 100299 h 128977"/>
              <a:gd name="connsiteX360" fmla="*/ 361283 w 1127766"/>
              <a:gd name="connsiteY360" fmla="*/ 102013 h 128977"/>
              <a:gd name="connsiteX361" fmla="*/ 355091 w 1127766"/>
              <a:gd name="connsiteY361" fmla="*/ 102680 h 128977"/>
              <a:gd name="connsiteX362" fmla="*/ 344995 w 1127766"/>
              <a:gd name="connsiteY362" fmla="*/ 101060 h 128977"/>
              <a:gd name="connsiteX363" fmla="*/ 337089 w 1127766"/>
              <a:gd name="connsiteY363" fmla="*/ 96679 h 128977"/>
              <a:gd name="connsiteX364" fmla="*/ 331946 w 1127766"/>
              <a:gd name="connsiteY364" fmla="*/ 89916 h 128977"/>
              <a:gd name="connsiteX365" fmla="*/ 338518 w 1127766"/>
              <a:gd name="connsiteY365" fmla="*/ 63913 h 128977"/>
              <a:gd name="connsiteX366" fmla="*/ 363664 w 1127766"/>
              <a:gd name="connsiteY366" fmla="*/ 57721 h 128977"/>
              <a:gd name="connsiteX367" fmla="*/ 373856 w 1127766"/>
              <a:gd name="connsiteY367" fmla="*/ 57721 h 128977"/>
              <a:gd name="connsiteX368" fmla="*/ 373856 w 1127766"/>
              <a:gd name="connsiteY368" fmla="*/ 53531 h 128977"/>
              <a:gd name="connsiteX369" fmla="*/ 370522 w 1127766"/>
              <a:gd name="connsiteY369" fmla="*/ 45339 h 128977"/>
              <a:gd name="connsiteX370" fmla="*/ 360997 w 1127766"/>
              <a:gd name="connsiteY370" fmla="*/ 42291 h 128977"/>
              <a:gd name="connsiteX371" fmla="*/ 352805 w 1127766"/>
              <a:gd name="connsiteY371" fmla="*/ 44767 h 128977"/>
              <a:gd name="connsiteX372" fmla="*/ 350234 w 1127766"/>
              <a:gd name="connsiteY372" fmla="*/ 51150 h 128977"/>
              <a:gd name="connsiteX373" fmla="*/ 331946 w 1127766"/>
              <a:gd name="connsiteY373" fmla="*/ 51150 h 128977"/>
              <a:gd name="connsiteX374" fmla="*/ 333946 w 1127766"/>
              <a:gd name="connsiteY374" fmla="*/ 42577 h 128977"/>
              <a:gd name="connsiteX375" fmla="*/ 339756 w 1127766"/>
              <a:gd name="connsiteY375" fmla="*/ 35338 h 128977"/>
              <a:gd name="connsiteX376" fmla="*/ 349281 w 1127766"/>
              <a:gd name="connsiteY376" fmla="*/ 30385 h 128977"/>
              <a:gd name="connsiteX377" fmla="*/ 362045 w 1127766"/>
              <a:gd name="connsiteY377" fmla="*/ 28575 h 128977"/>
              <a:gd name="connsiteX378" fmla="*/ 416718 w 1127766"/>
              <a:gd name="connsiteY378" fmla="*/ 0 h 128977"/>
              <a:gd name="connsiteX379" fmla="*/ 456628 w 1127766"/>
              <a:gd name="connsiteY379" fmla="*/ 0 h 128977"/>
              <a:gd name="connsiteX380" fmla="*/ 456628 w 1127766"/>
              <a:gd name="connsiteY380" fmla="*/ 86392 h 128977"/>
              <a:gd name="connsiteX381" fmla="*/ 477202 w 1127766"/>
              <a:gd name="connsiteY381" fmla="*/ 86392 h 128977"/>
              <a:gd name="connsiteX382" fmla="*/ 477202 w 1127766"/>
              <a:gd name="connsiteY382" fmla="*/ 101347 h 128977"/>
              <a:gd name="connsiteX383" fmla="*/ 416813 w 1127766"/>
              <a:gd name="connsiteY383" fmla="*/ 101347 h 128977"/>
              <a:gd name="connsiteX384" fmla="*/ 416813 w 1127766"/>
              <a:gd name="connsiteY384" fmla="*/ 86392 h 128977"/>
              <a:gd name="connsiteX385" fmla="*/ 438245 w 1127766"/>
              <a:gd name="connsiteY385" fmla="*/ 86392 h 128977"/>
              <a:gd name="connsiteX386" fmla="*/ 438245 w 1127766"/>
              <a:gd name="connsiteY386" fmla="*/ 14954 h 128977"/>
              <a:gd name="connsiteX387" fmla="*/ 416813 w 1127766"/>
              <a:gd name="connsiteY387" fmla="*/ 14954 h 12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Lst>
            <a:rect l="l" t="t" r="r" b="b"/>
            <a:pathLst>
              <a:path w="1127766" h="128977">
                <a:moveTo>
                  <a:pt x="844295" y="79533"/>
                </a:moveTo>
                <a:cubicBezTo>
                  <a:pt x="847734" y="78295"/>
                  <a:pt x="851525" y="78295"/>
                  <a:pt x="854964" y="79533"/>
                </a:cubicBezTo>
                <a:cubicBezTo>
                  <a:pt x="856497" y="80010"/>
                  <a:pt x="857869" y="80962"/>
                  <a:pt x="858964" y="82105"/>
                </a:cubicBezTo>
                <a:cubicBezTo>
                  <a:pt x="860040" y="83153"/>
                  <a:pt x="860879" y="84486"/>
                  <a:pt x="861440" y="85915"/>
                </a:cubicBezTo>
                <a:cubicBezTo>
                  <a:pt x="862098" y="87438"/>
                  <a:pt x="862422" y="89058"/>
                  <a:pt x="862393" y="90678"/>
                </a:cubicBezTo>
                <a:cubicBezTo>
                  <a:pt x="862431" y="92296"/>
                  <a:pt x="862107" y="93916"/>
                  <a:pt x="861440" y="95345"/>
                </a:cubicBezTo>
                <a:cubicBezTo>
                  <a:pt x="860898" y="96774"/>
                  <a:pt x="860059" y="98106"/>
                  <a:pt x="858964" y="99155"/>
                </a:cubicBezTo>
                <a:cubicBezTo>
                  <a:pt x="857840" y="100298"/>
                  <a:pt x="856468" y="101155"/>
                  <a:pt x="854964" y="101726"/>
                </a:cubicBezTo>
                <a:cubicBezTo>
                  <a:pt x="851525" y="102964"/>
                  <a:pt x="847734" y="102964"/>
                  <a:pt x="844295" y="101726"/>
                </a:cubicBezTo>
                <a:cubicBezTo>
                  <a:pt x="842791" y="101155"/>
                  <a:pt x="841419" y="100298"/>
                  <a:pt x="840295" y="99155"/>
                </a:cubicBezTo>
                <a:cubicBezTo>
                  <a:pt x="839142" y="98106"/>
                  <a:pt x="838257" y="96774"/>
                  <a:pt x="837723" y="95345"/>
                </a:cubicBezTo>
                <a:cubicBezTo>
                  <a:pt x="837142" y="93821"/>
                  <a:pt x="836847" y="92296"/>
                  <a:pt x="836866" y="90678"/>
                </a:cubicBezTo>
                <a:cubicBezTo>
                  <a:pt x="836847" y="89058"/>
                  <a:pt x="837142" y="87438"/>
                  <a:pt x="837723" y="85915"/>
                </a:cubicBezTo>
                <a:cubicBezTo>
                  <a:pt x="838285" y="84486"/>
                  <a:pt x="839162" y="83153"/>
                  <a:pt x="840295" y="82105"/>
                </a:cubicBezTo>
                <a:cubicBezTo>
                  <a:pt x="841390" y="80962"/>
                  <a:pt x="842762" y="80010"/>
                  <a:pt x="844295" y="79533"/>
                </a:cubicBezTo>
                <a:close/>
                <a:moveTo>
                  <a:pt x="282035" y="78581"/>
                </a:moveTo>
                <a:cubicBezTo>
                  <a:pt x="283854" y="78581"/>
                  <a:pt x="285673" y="78867"/>
                  <a:pt x="287368" y="79533"/>
                </a:cubicBezTo>
                <a:cubicBezTo>
                  <a:pt x="288902" y="80010"/>
                  <a:pt x="290274" y="80962"/>
                  <a:pt x="291369" y="82105"/>
                </a:cubicBezTo>
                <a:cubicBezTo>
                  <a:pt x="292445" y="83153"/>
                  <a:pt x="293284" y="84486"/>
                  <a:pt x="293845" y="85915"/>
                </a:cubicBezTo>
                <a:cubicBezTo>
                  <a:pt x="294426" y="87438"/>
                  <a:pt x="294722" y="89058"/>
                  <a:pt x="294703" y="90678"/>
                </a:cubicBezTo>
                <a:cubicBezTo>
                  <a:pt x="294722" y="92296"/>
                  <a:pt x="294426" y="93821"/>
                  <a:pt x="293845" y="95345"/>
                </a:cubicBezTo>
                <a:cubicBezTo>
                  <a:pt x="293303" y="96774"/>
                  <a:pt x="292464" y="98106"/>
                  <a:pt x="291369" y="99155"/>
                </a:cubicBezTo>
                <a:cubicBezTo>
                  <a:pt x="290245" y="100298"/>
                  <a:pt x="288873" y="101155"/>
                  <a:pt x="287368" y="101726"/>
                </a:cubicBezTo>
                <a:cubicBezTo>
                  <a:pt x="285663" y="102393"/>
                  <a:pt x="283854" y="102679"/>
                  <a:pt x="282035" y="102679"/>
                </a:cubicBezTo>
                <a:cubicBezTo>
                  <a:pt x="280215" y="102679"/>
                  <a:pt x="278405" y="102393"/>
                  <a:pt x="276700" y="101726"/>
                </a:cubicBezTo>
                <a:cubicBezTo>
                  <a:pt x="275196" y="101155"/>
                  <a:pt x="273824" y="100298"/>
                  <a:pt x="272700" y="99155"/>
                </a:cubicBezTo>
                <a:cubicBezTo>
                  <a:pt x="271547" y="98106"/>
                  <a:pt x="270662" y="96774"/>
                  <a:pt x="270128" y="95345"/>
                </a:cubicBezTo>
                <a:cubicBezTo>
                  <a:pt x="269547" y="93821"/>
                  <a:pt x="269252" y="92296"/>
                  <a:pt x="269271" y="90678"/>
                </a:cubicBezTo>
                <a:cubicBezTo>
                  <a:pt x="269252" y="89058"/>
                  <a:pt x="269547" y="87438"/>
                  <a:pt x="270128" y="85915"/>
                </a:cubicBezTo>
                <a:cubicBezTo>
                  <a:pt x="270690" y="84486"/>
                  <a:pt x="271567" y="83153"/>
                  <a:pt x="272700" y="82105"/>
                </a:cubicBezTo>
                <a:cubicBezTo>
                  <a:pt x="273795" y="80962"/>
                  <a:pt x="275167" y="80010"/>
                  <a:pt x="276700" y="79533"/>
                </a:cubicBezTo>
                <a:cubicBezTo>
                  <a:pt x="278396" y="78867"/>
                  <a:pt x="280206" y="78486"/>
                  <a:pt x="282035" y="78581"/>
                </a:cubicBezTo>
                <a:close/>
                <a:moveTo>
                  <a:pt x="364331" y="68675"/>
                </a:moveTo>
                <a:cubicBezTo>
                  <a:pt x="361864" y="68675"/>
                  <a:pt x="359406" y="68866"/>
                  <a:pt x="356996" y="69438"/>
                </a:cubicBezTo>
                <a:cubicBezTo>
                  <a:pt x="355196" y="69914"/>
                  <a:pt x="353510" y="70676"/>
                  <a:pt x="352043" y="71819"/>
                </a:cubicBezTo>
                <a:cubicBezTo>
                  <a:pt x="350786" y="72676"/>
                  <a:pt x="349796" y="73914"/>
                  <a:pt x="349186" y="75343"/>
                </a:cubicBezTo>
                <a:cubicBezTo>
                  <a:pt x="348576" y="76771"/>
                  <a:pt x="348253" y="78296"/>
                  <a:pt x="348233" y="79915"/>
                </a:cubicBezTo>
                <a:cubicBezTo>
                  <a:pt x="348224" y="82201"/>
                  <a:pt x="349186" y="84487"/>
                  <a:pt x="350900" y="86011"/>
                </a:cubicBezTo>
                <a:cubicBezTo>
                  <a:pt x="353148" y="87821"/>
                  <a:pt x="356015" y="88773"/>
                  <a:pt x="358901" y="88488"/>
                </a:cubicBezTo>
                <a:cubicBezTo>
                  <a:pt x="360664" y="88488"/>
                  <a:pt x="362426" y="88202"/>
                  <a:pt x="364140" y="87821"/>
                </a:cubicBezTo>
                <a:cubicBezTo>
                  <a:pt x="365617" y="87345"/>
                  <a:pt x="367045" y="86773"/>
                  <a:pt x="368426" y="86107"/>
                </a:cubicBezTo>
                <a:cubicBezTo>
                  <a:pt x="369598" y="85439"/>
                  <a:pt x="370684" y="84582"/>
                  <a:pt x="371665" y="83630"/>
                </a:cubicBezTo>
                <a:cubicBezTo>
                  <a:pt x="372503" y="82867"/>
                  <a:pt x="373246" y="81915"/>
                  <a:pt x="373856" y="80963"/>
                </a:cubicBezTo>
                <a:lnTo>
                  <a:pt x="373856" y="68675"/>
                </a:lnTo>
                <a:close/>
                <a:moveTo>
                  <a:pt x="761047" y="45148"/>
                </a:moveTo>
                <a:cubicBezTo>
                  <a:pt x="759123" y="46291"/>
                  <a:pt x="757494" y="47911"/>
                  <a:pt x="756285" y="49815"/>
                </a:cubicBezTo>
                <a:cubicBezTo>
                  <a:pt x="755027" y="51911"/>
                  <a:pt x="754094" y="54292"/>
                  <a:pt x="753522" y="56673"/>
                </a:cubicBezTo>
                <a:cubicBezTo>
                  <a:pt x="753027" y="59436"/>
                  <a:pt x="752770" y="62198"/>
                  <a:pt x="752760" y="64960"/>
                </a:cubicBezTo>
                <a:lnTo>
                  <a:pt x="752760" y="66389"/>
                </a:lnTo>
                <a:cubicBezTo>
                  <a:pt x="752770" y="69247"/>
                  <a:pt x="753018" y="72008"/>
                  <a:pt x="753522" y="74771"/>
                </a:cubicBezTo>
                <a:cubicBezTo>
                  <a:pt x="754094" y="77152"/>
                  <a:pt x="755027" y="79533"/>
                  <a:pt x="756285" y="81629"/>
                </a:cubicBezTo>
                <a:cubicBezTo>
                  <a:pt x="758771" y="85820"/>
                  <a:pt x="763352" y="88201"/>
                  <a:pt x="768191" y="88011"/>
                </a:cubicBezTo>
                <a:cubicBezTo>
                  <a:pt x="772934" y="88106"/>
                  <a:pt x="777373" y="85725"/>
                  <a:pt x="779811" y="81629"/>
                </a:cubicBezTo>
                <a:cubicBezTo>
                  <a:pt x="781078" y="79533"/>
                  <a:pt x="781983" y="77152"/>
                  <a:pt x="782478" y="74771"/>
                </a:cubicBezTo>
                <a:cubicBezTo>
                  <a:pt x="783059" y="72008"/>
                  <a:pt x="783345" y="69247"/>
                  <a:pt x="783336" y="66389"/>
                </a:cubicBezTo>
                <a:lnTo>
                  <a:pt x="783336" y="64960"/>
                </a:lnTo>
                <a:cubicBezTo>
                  <a:pt x="783345" y="62198"/>
                  <a:pt x="783059" y="59436"/>
                  <a:pt x="782478" y="56673"/>
                </a:cubicBezTo>
                <a:cubicBezTo>
                  <a:pt x="781983" y="54292"/>
                  <a:pt x="781078" y="51911"/>
                  <a:pt x="779811" y="49815"/>
                </a:cubicBezTo>
                <a:cubicBezTo>
                  <a:pt x="778621" y="47911"/>
                  <a:pt x="776992" y="46291"/>
                  <a:pt x="775049" y="45148"/>
                </a:cubicBezTo>
                <a:cubicBezTo>
                  <a:pt x="770658" y="42862"/>
                  <a:pt x="765438" y="42862"/>
                  <a:pt x="761047" y="45148"/>
                </a:cubicBezTo>
                <a:close/>
                <a:moveTo>
                  <a:pt x="525780" y="43529"/>
                </a:moveTo>
                <a:cubicBezTo>
                  <a:pt x="523408" y="43434"/>
                  <a:pt x="521065" y="44101"/>
                  <a:pt x="519017" y="45244"/>
                </a:cubicBezTo>
                <a:cubicBezTo>
                  <a:pt x="517102" y="46387"/>
                  <a:pt x="515464" y="47911"/>
                  <a:pt x="514254" y="49816"/>
                </a:cubicBezTo>
                <a:cubicBezTo>
                  <a:pt x="512950" y="51911"/>
                  <a:pt x="512016" y="54292"/>
                  <a:pt x="511492" y="56674"/>
                </a:cubicBezTo>
                <a:cubicBezTo>
                  <a:pt x="510873" y="59436"/>
                  <a:pt x="510559" y="62199"/>
                  <a:pt x="510540" y="65056"/>
                </a:cubicBezTo>
                <a:lnTo>
                  <a:pt x="510540" y="66485"/>
                </a:lnTo>
                <a:cubicBezTo>
                  <a:pt x="510502" y="69343"/>
                  <a:pt x="510825" y="72104"/>
                  <a:pt x="511492" y="74867"/>
                </a:cubicBezTo>
                <a:cubicBezTo>
                  <a:pt x="512016" y="77248"/>
                  <a:pt x="512911" y="79439"/>
                  <a:pt x="514159" y="81534"/>
                </a:cubicBezTo>
                <a:cubicBezTo>
                  <a:pt x="515378" y="83439"/>
                  <a:pt x="517007" y="84964"/>
                  <a:pt x="518922" y="86107"/>
                </a:cubicBezTo>
                <a:cubicBezTo>
                  <a:pt x="520960" y="87250"/>
                  <a:pt x="523265" y="87821"/>
                  <a:pt x="525589" y="87725"/>
                </a:cubicBezTo>
                <a:cubicBezTo>
                  <a:pt x="528370" y="87821"/>
                  <a:pt x="531133" y="87250"/>
                  <a:pt x="533590" y="85916"/>
                </a:cubicBezTo>
                <a:cubicBezTo>
                  <a:pt x="535676" y="84678"/>
                  <a:pt x="537381" y="82867"/>
                  <a:pt x="538543" y="80772"/>
                </a:cubicBezTo>
                <a:lnTo>
                  <a:pt x="538543" y="50482"/>
                </a:lnTo>
                <a:cubicBezTo>
                  <a:pt x="537381" y="48387"/>
                  <a:pt x="535676" y="46578"/>
                  <a:pt x="533590" y="45339"/>
                </a:cubicBezTo>
                <a:cubicBezTo>
                  <a:pt x="531190" y="44101"/>
                  <a:pt x="528494" y="43434"/>
                  <a:pt x="525780" y="43529"/>
                </a:cubicBezTo>
                <a:close/>
                <a:moveTo>
                  <a:pt x="1011650" y="43433"/>
                </a:moveTo>
                <a:cubicBezTo>
                  <a:pt x="1009221" y="43338"/>
                  <a:pt x="1006811" y="43910"/>
                  <a:pt x="1004697" y="45148"/>
                </a:cubicBezTo>
                <a:cubicBezTo>
                  <a:pt x="1002754" y="46291"/>
                  <a:pt x="1001125" y="47911"/>
                  <a:pt x="999934" y="49815"/>
                </a:cubicBezTo>
                <a:cubicBezTo>
                  <a:pt x="998629" y="51911"/>
                  <a:pt x="997696" y="54292"/>
                  <a:pt x="997172" y="56673"/>
                </a:cubicBezTo>
                <a:cubicBezTo>
                  <a:pt x="996591" y="59436"/>
                  <a:pt x="996305" y="62198"/>
                  <a:pt x="996315" y="64960"/>
                </a:cubicBezTo>
                <a:lnTo>
                  <a:pt x="996315" y="66389"/>
                </a:lnTo>
                <a:cubicBezTo>
                  <a:pt x="996305" y="69247"/>
                  <a:pt x="996591" y="72008"/>
                  <a:pt x="997172" y="74771"/>
                </a:cubicBezTo>
                <a:cubicBezTo>
                  <a:pt x="997696" y="77152"/>
                  <a:pt x="998629" y="79533"/>
                  <a:pt x="999934" y="81629"/>
                </a:cubicBezTo>
                <a:cubicBezTo>
                  <a:pt x="1001096" y="83534"/>
                  <a:pt x="1002735" y="85153"/>
                  <a:pt x="1004697" y="86296"/>
                </a:cubicBezTo>
                <a:cubicBezTo>
                  <a:pt x="1006850" y="87439"/>
                  <a:pt x="1009288" y="88106"/>
                  <a:pt x="1011745" y="88011"/>
                </a:cubicBezTo>
                <a:cubicBezTo>
                  <a:pt x="1016517" y="88202"/>
                  <a:pt x="1021004" y="85725"/>
                  <a:pt x="1023461" y="81629"/>
                </a:cubicBezTo>
                <a:cubicBezTo>
                  <a:pt x="1024690" y="79533"/>
                  <a:pt x="1025585" y="77152"/>
                  <a:pt x="1026128" y="74771"/>
                </a:cubicBezTo>
                <a:cubicBezTo>
                  <a:pt x="1026709" y="72008"/>
                  <a:pt x="1026995" y="69247"/>
                  <a:pt x="1026985" y="66389"/>
                </a:cubicBezTo>
                <a:lnTo>
                  <a:pt x="1026985" y="64960"/>
                </a:lnTo>
                <a:cubicBezTo>
                  <a:pt x="1026995" y="62198"/>
                  <a:pt x="1026709" y="59436"/>
                  <a:pt x="1026128" y="56673"/>
                </a:cubicBezTo>
                <a:cubicBezTo>
                  <a:pt x="1025585" y="54292"/>
                  <a:pt x="1024690" y="51911"/>
                  <a:pt x="1023461" y="49815"/>
                </a:cubicBezTo>
                <a:cubicBezTo>
                  <a:pt x="1022271" y="47911"/>
                  <a:pt x="1020642" y="46291"/>
                  <a:pt x="1018699" y="45148"/>
                </a:cubicBezTo>
                <a:cubicBezTo>
                  <a:pt x="1016546" y="43910"/>
                  <a:pt x="1014108" y="43338"/>
                  <a:pt x="1011650" y="43433"/>
                </a:cubicBezTo>
                <a:close/>
                <a:moveTo>
                  <a:pt x="607504" y="43433"/>
                </a:moveTo>
                <a:cubicBezTo>
                  <a:pt x="605570" y="43433"/>
                  <a:pt x="603656" y="43815"/>
                  <a:pt x="601884" y="44576"/>
                </a:cubicBezTo>
                <a:cubicBezTo>
                  <a:pt x="600141" y="45244"/>
                  <a:pt x="598579" y="46291"/>
                  <a:pt x="597312" y="47720"/>
                </a:cubicBezTo>
                <a:cubicBezTo>
                  <a:pt x="595978" y="49149"/>
                  <a:pt x="594883" y="50768"/>
                  <a:pt x="594073" y="52578"/>
                </a:cubicBezTo>
                <a:cubicBezTo>
                  <a:pt x="593178" y="54578"/>
                  <a:pt x="592511" y="56673"/>
                  <a:pt x="592073" y="58864"/>
                </a:cubicBezTo>
                <a:lnTo>
                  <a:pt x="622172" y="58864"/>
                </a:lnTo>
                <a:lnTo>
                  <a:pt x="622172" y="57436"/>
                </a:lnTo>
                <a:cubicBezTo>
                  <a:pt x="622086" y="55530"/>
                  <a:pt x="621705" y="53721"/>
                  <a:pt x="621029" y="52006"/>
                </a:cubicBezTo>
                <a:cubicBezTo>
                  <a:pt x="620467" y="50292"/>
                  <a:pt x="619524" y="48768"/>
                  <a:pt x="618267" y="47530"/>
                </a:cubicBezTo>
                <a:cubicBezTo>
                  <a:pt x="616971" y="46196"/>
                  <a:pt x="615419" y="45244"/>
                  <a:pt x="613695" y="44576"/>
                </a:cubicBezTo>
                <a:cubicBezTo>
                  <a:pt x="611733" y="43815"/>
                  <a:pt x="609628" y="43338"/>
                  <a:pt x="607504" y="43433"/>
                </a:cubicBezTo>
                <a:close/>
                <a:moveTo>
                  <a:pt x="997363" y="31338"/>
                </a:moveTo>
                <a:cubicBezTo>
                  <a:pt x="1006526" y="27623"/>
                  <a:pt x="1016775" y="27623"/>
                  <a:pt x="1025938" y="31338"/>
                </a:cubicBezTo>
                <a:cubicBezTo>
                  <a:pt x="1029986" y="33147"/>
                  <a:pt x="1033615" y="35814"/>
                  <a:pt x="1036606" y="39052"/>
                </a:cubicBezTo>
                <a:cubicBezTo>
                  <a:pt x="1039549" y="42386"/>
                  <a:pt x="1041759" y="46291"/>
                  <a:pt x="1043083" y="50577"/>
                </a:cubicBezTo>
                <a:cubicBezTo>
                  <a:pt x="1044645" y="55244"/>
                  <a:pt x="1045416" y="60102"/>
                  <a:pt x="1045369" y="64960"/>
                </a:cubicBezTo>
                <a:lnTo>
                  <a:pt x="1045369" y="66389"/>
                </a:lnTo>
                <a:cubicBezTo>
                  <a:pt x="1045416" y="71342"/>
                  <a:pt x="1044645" y="76200"/>
                  <a:pt x="1043083" y="80867"/>
                </a:cubicBezTo>
                <a:cubicBezTo>
                  <a:pt x="1041711" y="85058"/>
                  <a:pt x="1039511" y="89058"/>
                  <a:pt x="1036606" y="92392"/>
                </a:cubicBezTo>
                <a:cubicBezTo>
                  <a:pt x="1033691" y="95631"/>
                  <a:pt x="1030072" y="98202"/>
                  <a:pt x="1026033" y="99917"/>
                </a:cubicBezTo>
                <a:cubicBezTo>
                  <a:pt x="1016870" y="103632"/>
                  <a:pt x="1006621" y="103632"/>
                  <a:pt x="997458" y="99917"/>
                </a:cubicBezTo>
                <a:cubicBezTo>
                  <a:pt x="993391" y="98202"/>
                  <a:pt x="989743" y="95631"/>
                  <a:pt x="986790" y="92392"/>
                </a:cubicBezTo>
                <a:cubicBezTo>
                  <a:pt x="983885" y="88963"/>
                  <a:pt x="981656" y="85058"/>
                  <a:pt x="980218" y="80867"/>
                </a:cubicBezTo>
                <a:cubicBezTo>
                  <a:pt x="978732" y="76200"/>
                  <a:pt x="977998" y="71342"/>
                  <a:pt x="978027" y="66389"/>
                </a:cubicBezTo>
                <a:lnTo>
                  <a:pt x="978027" y="64960"/>
                </a:lnTo>
                <a:cubicBezTo>
                  <a:pt x="977998" y="60102"/>
                  <a:pt x="978741" y="55244"/>
                  <a:pt x="980218" y="50577"/>
                </a:cubicBezTo>
                <a:cubicBezTo>
                  <a:pt x="981618" y="46291"/>
                  <a:pt x="983847" y="42386"/>
                  <a:pt x="986790" y="39052"/>
                </a:cubicBezTo>
                <a:cubicBezTo>
                  <a:pt x="989724" y="35719"/>
                  <a:pt x="993324" y="33147"/>
                  <a:pt x="997363" y="31338"/>
                </a:cubicBezTo>
                <a:close/>
                <a:moveTo>
                  <a:pt x="593883" y="31338"/>
                </a:moveTo>
                <a:cubicBezTo>
                  <a:pt x="602713" y="27813"/>
                  <a:pt x="612580" y="27813"/>
                  <a:pt x="621410" y="31338"/>
                </a:cubicBezTo>
                <a:cubicBezTo>
                  <a:pt x="625315" y="32956"/>
                  <a:pt x="628821" y="35433"/>
                  <a:pt x="631697" y="38481"/>
                </a:cubicBezTo>
                <a:cubicBezTo>
                  <a:pt x="634526" y="41719"/>
                  <a:pt x="636660" y="45530"/>
                  <a:pt x="637984" y="49625"/>
                </a:cubicBezTo>
                <a:cubicBezTo>
                  <a:pt x="639527" y="54292"/>
                  <a:pt x="640270" y="59150"/>
                  <a:pt x="640174" y="64008"/>
                </a:cubicBezTo>
                <a:lnTo>
                  <a:pt x="640174" y="71723"/>
                </a:lnTo>
                <a:lnTo>
                  <a:pt x="591502" y="71723"/>
                </a:lnTo>
                <a:cubicBezTo>
                  <a:pt x="591825" y="74009"/>
                  <a:pt x="592530" y="76295"/>
                  <a:pt x="593597" y="78390"/>
                </a:cubicBezTo>
                <a:cubicBezTo>
                  <a:pt x="594673" y="80390"/>
                  <a:pt x="596093" y="82105"/>
                  <a:pt x="597788" y="83534"/>
                </a:cubicBezTo>
                <a:cubicBezTo>
                  <a:pt x="599455" y="85057"/>
                  <a:pt x="601389" y="86200"/>
                  <a:pt x="603503" y="86963"/>
                </a:cubicBezTo>
                <a:cubicBezTo>
                  <a:pt x="605770" y="87725"/>
                  <a:pt x="608151" y="88106"/>
                  <a:pt x="610552" y="88106"/>
                </a:cubicBezTo>
                <a:cubicBezTo>
                  <a:pt x="612323" y="88297"/>
                  <a:pt x="614114" y="88297"/>
                  <a:pt x="615886" y="88106"/>
                </a:cubicBezTo>
                <a:cubicBezTo>
                  <a:pt x="617648" y="87725"/>
                  <a:pt x="619372" y="87154"/>
                  <a:pt x="621029" y="86486"/>
                </a:cubicBezTo>
                <a:cubicBezTo>
                  <a:pt x="622629" y="85820"/>
                  <a:pt x="624163" y="84963"/>
                  <a:pt x="625601" y="84010"/>
                </a:cubicBezTo>
                <a:cubicBezTo>
                  <a:pt x="627020" y="82962"/>
                  <a:pt x="628278" y="81819"/>
                  <a:pt x="629316" y="80390"/>
                </a:cubicBezTo>
                <a:lnTo>
                  <a:pt x="638841" y="89915"/>
                </a:lnTo>
                <a:cubicBezTo>
                  <a:pt x="637584" y="91726"/>
                  <a:pt x="636079" y="93344"/>
                  <a:pt x="634364" y="94678"/>
                </a:cubicBezTo>
                <a:cubicBezTo>
                  <a:pt x="632412" y="96393"/>
                  <a:pt x="630230" y="97822"/>
                  <a:pt x="627887" y="98869"/>
                </a:cubicBezTo>
                <a:cubicBezTo>
                  <a:pt x="625268" y="100108"/>
                  <a:pt x="622525" y="101155"/>
                  <a:pt x="619696" y="101822"/>
                </a:cubicBezTo>
                <a:cubicBezTo>
                  <a:pt x="616410" y="102489"/>
                  <a:pt x="613047" y="102775"/>
                  <a:pt x="609694" y="102680"/>
                </a:cubicBezTo>
                <a:cubicBezTo>
                  <a:pt x="604579" y="102775"/>
                  <a:pt x="599503" y="101822"/>
                  <a:pt x="594740" y="99917"/>
                </a:cubicBezTo>
                <a:cubicBezTo>
                  <a:pt x="590473" y="98202"/>
                  <a:pt x="586568" y="95725"/>
                  <a:pt x="583215" y="92583"/>
                </a:cubicBezTo>
                <a:cubicBezTo>
                  <a:pt x="579996" y="89535"/>
                  <a:pt x="577471" y="85725"/>
                  <a:pt x="575785" y="81629"/>
                </a:cubicBezTo>
                <a:cubicBezTo>
                  <a:pt x="574052" y="77343"/>
                  <a:pt x="573176" y="72771"/>
                  <a:pt x="573214" y="68104"/>
                </a:cubicBezTo>
                <a:lnTo>
                  <a:pt x="573214" y="65532"/>
                </a:lnTo>
                <a:cubicBezTo>
                  <a:pt x="573147" y="60388"/>
                  <a:pt x="574014" y="55340"/>
                  <a:pt x="575785" y="50577"/>
                </a:cubicBezTo>
                <a:cubicBezTo>
                  <a:pt x="577386" y="46291"/>
                  <a:pt x="579805" y="42290"/>
                  <a:pt x="582929" y="38861"/>
                </a:cubicBezTo>
                <a:cubicBezTo>
                  <a:pt x="586025" y="35623"/>
                  <a:pt x="589749" y="33051"/>
                  <a:pt x="593883" y="31338"/>
                </a:cubicBezTo>
                <a:close/>
                <a:moveTo>
                  <a:pt x="162115" y="29908"/>
                </a:moveTo>
                <a:lnTo>
                  <a:pt x="178879" y="29908"/>
                </a:lnTo>
                <a:lnTo>
                  <a:pt x="185070" y="79152"/>
                </a:lnTo>
                <a:lnTo>
                  <a:pt x="194595" y="29908"/>
                </a:lnTo>
                <a:lnTo>
                  <a:pt x="206787" y="29908"/>
                </a:lnTo>
                <a:lnTo>
                  <a:pt x="215360" y="78962"/>
                </a:lnTo>
                <a:lnTo>
                  <a:pt x="221551" y="29908"/>
                </a:lnTo>
                <a:lnTo>
                  <a:pt x="238315" y="29908"/>
                </a:lnTo>
                <a:lnTo>
                  <a:pt x="225552" y="101346"/>
                </a:lnTo>
                <a:lnTo>
                  <a:pt x="209454" y="101346"/>
                </a:lnTo>
                <a:lnTo>
                  <a:pt x="199929" y="55911"/>
                </a:lnTo>
                <a:lnTo>
                  <a:pt x="190404" y="101346"/>
                </a:lnTo>
                <a:lnTo>
                  <a:pt x="174974" y="101346"/>
                </a:lnTo>
                <a:close/>
                <a:moveTo>
                  <a:pt x="81057" y="29908"/>
                </a:moveTo>
                <a:lnTo>
                  <a:pt x="97821" y="29908"/>
                </a:lnTo>
                <a:lnTo>
                  <a:pt x="104012" y="79152"/>
                </a:lnTo>
                <a:lnTo>
                  <a:pt x="112966" y="29908"/>
                </a:lnTo>
                <a:lnTo>
                  <a:pt x="125253" y="29908"/>
                </a:lnTo>
                <a:lnTo>
                  <a:pt x="134302" y="78962"/>
                </a:lnTo>
                <a:lnTo>
                  <a:pt x="140493" y="29908"/>
                </a:lnTo>
                <a:lnTo>
                  <a:pt x="157352" y="29908"/>
                </a:lnTo>
                <a:lnTo>
                  <a:pt x="144589" y="101346"/>
                </a:lnTo>
                <a:lnTo>
                  <a:pt x="128396" y="101346"/>
                </a:lnTo>
                <a:lnTo>
                  <a:pt x="118871" y="55911"/>
                </a:lnTo>
                <a:lnTo>
                  <a:pt x="109346" y="101346"/>
                </a:lnTo>
                <a:lnTo>
                  <a:pt x="93821" y="101346"/>
                </a:lnTo>
                <a:close/>
                <a:moveTo>
                  <a:pt x="0" y="29908"/>
                </a:moveTo>
                <a:lnTo>
                  <a:pt x="16764" y="29908"/>
                </a:lnTo>
                <a:lnTo>
                  <a:pt x="22955" y="79152"/>
                </a:lnTo>
                <a:lnTo>
                  <a:pt x="31909" y="29908"/>
                </a:lnTo>
                <a:lnTo>
                  <a:pt x="44196" y="29908"/>
                </a:lnTo>
                <a:lnTo>
                  <a:pt x="53150" y="78962"/>
                </a:lnTo>
                <a:lnTo>
                  <a:pt x="59341" y="29908"/>
                </a:lnTo>
                <a:lnTo>
                  <a:pt x="76200" y="29908"/>
                </a:lnTo>
                <a:lnTo>
                  <a:pt x="63341" y="101346"/>
                </a:lnTo>
                <a:lnTo>
                  <a:pt x="47244" y="101346"/>
                </a:lnTo>
                <a:lnTo>
                  <a:pt x="37719" y="55911"/>
                </a:lnTo>
                <a:lnTo>
                  <a:pt x="28670" y="101346"/>
                </a:lnTo>
                <a:lnTo>
                  <a:pt x="12764" y="101346"/>
                </a:lnTo>
                <a:close/>
                <a:moveTo>
                  <a:pt x="1087945" y="28575"/>
                </a:moveTo>
                <a:cubicBezTo>
                  <a:pt x="1093021" y="28098"/>
                  <a:pt x="1097717" y="31337"/>
                  <a:pt x="1099184" y="36194"/>
                </a:cubicBezTo>
                <a:cubicBezTo>
                  <a:pt x="1100508" y="33908"/>
                  <a:pt x="1102375" y="32004"/>
                  <a:pt x="1104613" y="30670"/>
                </a:cubicBezTo>
                <a:cubicBezTo>
                  <a:pt x="1106985" y="29241"/>
                  <a:pt x="1109738" y="28479"/>
                  <a:pt x="1112519" y="28575"/>
                </a:cubicBezTo>
                <a:cubicBezTo>
                  <a:pt x="1114577" y="28575"/>
                  <a:pt x="1116615" y="29050"/>
                  <a:pt x="1118520" y="29813"/>
                </a:cubicBezTo>
                <a:cubicBezTo>
                  <a:pt x="1120473" y="30575"/>
                  <a:pt x="1122149" y="31908"/>
                  <a:pt x="1123378" y="33623"/>
                </a:cubicBezTo>
                <a:cubicBezTo>
                  <a:pt x="1124902" y="35623"/>
                  <a:pt x="1126007" y="37909"/>
                  <a:pt x="1126616" y="40290"/>
                </a:cubicBezTo>
                <a:cubicBezTo>
                  <a:pt x="1127445" y="43624"/>
                  <a:pt x="1127826" y="46957"/>
                  <a:pt x="1127759" y="50387"/>
                </a:cubicBezTo>
                <a:lnTo>
                  <a:pt x="1127759" y="101346"/>
                </a:lnTo>
                <a:lnTo>
                  <a:pt x="1111090" y="101346"/>
                </a:lnTo>
                <a:lnTo>
                  <a:pt x="1111090" y="50292"/>
                </a:lnTo>
                <a:cubicBezTo>
                  <a:pt x="1111109" y="49149"/>
                  <a:pt x="1110948" y="48006"/>
                  <a:pt x="1110614" y="46957"/>
                </a:cubicBezTo>
                <a:cubicBezTo>
                  <a:pt x="1110395" y="46196"/>
                  <a:pt x="1110005" y="45434"/>
                  <a:pt x="1109471" y="44862"/>
                </a:cubicBezTo>
                <a:cubicBezTo>
                  <a:pt x="1109014" y="44387"/>
                  <a:pt x="1108462" y="44005"/>
                  <a:pt x="1107852" y="43815"/>
                </a:cubicBezTo>
                <a:lnTo>
                  <a:pt x="1105852" y="43815"/>
                </a:lnTo>
                <a:cubicBezTo>
                  <a:pt x="1104709" y="43815"/>
                  <a:pt x="1103594" y="44101"/>
                  <a:pt x="1102613" y="44671"/>
                </a:cubicBezTo>
                <a:cubicBezTo>
                  <a:pt x="1101727" y="45339"/>
                  <a:pt x="1101032" y="46196"/>
                  <a:pt x="1100613" y="47148"/>
                </a:cubicBezTo>
                <a:lnTo>
                  <a:pt x="1100613" y="101632"/>
                </a:lnTo>
                <a:lnTo>
                  <a:pt x="1084420" y="101632"/>
                </a:lnTo>
                <a:lnTo>
                  <a:pt x="1084420" y="50577"/>
                </a:lnTo>
                <a:cubicBezTo>
                  <a:pt x="1084592" y="49434"/>
                  <a:pt x="1084592" y="48291"/>
                  <a:pt x="1084420" y="47148"/>
                </a:cubicBezTo>
                <a:cubicBezTo>
                  <a:pt x="1084201" y="46387"/>
                  <a:pt x="1083811" y="45719"/>
                  <a:pt x="1083277" y="45148"/>
                </a:cubicBezTo>
                <a:cubicBezTo>
                  <a:pt x="1082877" y="44671"/>
                  <a:pt x="1082344" y="44291"/>
                  <a:pt x="1081753" y="44101"/>
                </a:cubicBezTo>
                <a:lnTo>
                  <a:pt x="1079753" y="44101"/>
                </a:lnTo>
                <a:cubicBezTo>
                  <a:pt x="1078505" y="44005"/>
                  <a:pt x="1077286" y="44482"/>
                  <a:pt x="1076324" y="45244"/>
                </a:cubicBezTo>
                <a:cubicBezTo>
                  <a:pt x="1075419" y="46196"/>
                  <a:pt x="1074734" y="47243"/>
                  <a:pt x="1074324" y="48482"/>
                </a:cubicBezTo>
                <a:lnTo>
                  <a:pt x="1074324" y="101917"/>
                </a:lnTo>
                <a:lnTo>
                  <a:pt x="1057274" y="101917"/>
                </a:lnTo>
                <a:lnTo>
                  <a:pt x="1057274" y="30479"/>
                </a:lnTo>
                <a:lnTo>
                  <a:pt x="1072990" y="29908"/>
                </a:lnTo>
                <a:lnTo>
                  <a:pt x="1073562" y="38575"/>
                </a:lnTo>
                <a:cubicBezTo>
                  <a:pt x="1074772" y="35719"/>
                  <a:pt x="1076705" y="33147"/>
                  <a:pt x="1079182" y="31242"/>
                </a:cubicBezTo>
                <a:cubicBezTo>
                  <a:pt x="1081744" y="29432"/>
                  <a:pt x="1084811" y="28479"/>
                  <a:pt x="1087945" y="28575"/>
                </a:cubicBezTo>
                <a:close/>
                <a:moveTo>
                  <a:pt x="931449" y="28575"/>
                </a:moveTo>
                <a:cubicBezTo>
                  <a:pt x="935602" y="28575"/>
                  <a:pt x="939727" y="29241"/>
                  <a:pt x="943641" y="30575"/>
                </a:cubicBezTo>
                <a:cubicBezTo>
                  <a:pt x="947146" y="31813"/>
                  <a:pt x="950375" y="33719"/>
                  <a:pt x="953166" y="36194"/>
                </a:cubicBezTo>
                <a:cubicBezTo>
                  <a:pt x="955919" y="38575"/>
                  <a:pt x="958072" y="41529"/>
                  <a:pt x="959453" y="44862"/>
                </a:cubicBezTo>
                <a:cubicBezTo>
                  <a:pt x="961024" y="48482"/>
                  <a:pt x="961777" y="52387"/>
                  <a:pt x="961644" y="56293"/>
                </a:cubicBezTo>
                <a:lnTo>
                  <a:pt x="943927" y="56293"/>
                </a:lnTo>
                <a:cubicBezTo>
                  <a:pt x="944013" y="54578"/>
                  <a:pt x="943756" y="52958"/>
                  <a:pt x="943165" y="51340"/>
                </a:cubicBezTo>
                <a:cubicBezTo>
                  <a:pt x="942565" y="49815"/>
                  <a:pt x="941622" y="48386"/>
                  <a:pt x="940403" y="47243"/>
                </a:cubicBezTo>
                <a:cubicBezTo>
                  <a:pt x="939184" y="46005"/>
                  <a:pt x="937726" y="45053"/>
                  <a:pt x="936116" y="44482"/>
                </a:cubicBezTo>
                <a:cubicBezTo>
                  <a:pt x="934392" y="43815"/>
                  <a:pt x="932545" y="43433"/>
                  <a:pt x="930687" y="43433"/>
                </a:cubicBezTo>
                <a:cubicBezTo>
                  <a:pt x="928154" y="43338"/>
                  <a:pt x="925648" y="44005"/>
                  <a:pt x="923448" y="45244"/>
                </a:cubicBezTo>
                <a:cubicBezTo>
                  <a:pt x="921591" y="46482"/>
                  <a:pt x="920048" y="48100"/>
                  <a:pt x="918972" y="50006"/>
                </a:cubicBezTo>
                <a:cubicBezTo>
                  <a:pt x="917800" y="52101"/>
                  <a:pt x="916990" y="54387"/>
                  <a:pt x="916590" y="56768"/>
                </a:cubicBezTo>
                <a:cubicBezTo>
                  <a:pt x="916123" y="59340"/>
                  <a:pt x="915904" y="62008"/>
                  <a:pt x="915924" y="64675"/>
                </a:cubicBezTo>
                <a:lnTo>
                  <a:pt x="915924" y="66675"/>
                </a:lnTo>
                <a:cubicBezTo>
                  <a:pt x="915904" y="69342"/>
                  <a:pt x="916123" y="72008"/>
                  <a:pt x="916590" y="74676"/>
                </a:cubicBezTo>
                <a:cubicBezTo>
                  <a:pt x="916962" y="77057"/>
                  <a:pt x="917733" y="79438"/>
                  <a:pt x="918876" y="81533"/>
                </a:cubicBezTo>
                <a:cubicBezTo>
                  <a:pt x="921296" y="85820"/>
                  <a:pt x="925906" y="88297"/>
                  <a:pt x="930782" y="88011"/>
                </a:cubicBezTo>
                <a:lnTo>
                  <a:pt x="931068" y="88011"/>
                </a:lnTo>
                <a:cubicBezTo>
                  <a:pt x="932811" y="88011"/>
                  <a:pt x="934545" y="87725"/>
                  <a:pt x="936212" y="87249"/>
                </a:cubicBezTo>
                <a:cubicBezTo>
                  <a:pt x="937755" y="86677"/>
                  <a:pt x="939203" y="85916"/>
                  <a:pt x="940498" y="84963"/>
                </a:cubicBezTo>
                <a:cubicBezTo>
                  <a:pt x="941717" y="84010"/>
                  <a:pt x="942698" y="82867"/>
                  <a:pt x="943356" y="81438"/>
                </a:cubicBezTo>
                <a:cubicBezTo>
                  <a:pt x="944041" y="80010"/>
                  <a:pt x="944337" y="78486"/>
                  <a:pt x="944213" y="76866"/>
                </a:cubicBezTo>
                <a:lnTo>
                  <a:pt x="961548" y="76866"/>
                </a:lnTo>
                <a:cubicBezTo>
                  <a:pt x="961663" y="80486"/>
                  <a:pt x="960882" y="84010"/>
                  <a:pt x="959262" y="87249"/>
                </a:cubicBezTo>
                <a:cubicBezTo>
                  <a:pt x="957653" y="90392"/>
                  <a:pt x="955414" y="93155"/>
                  <a:pt x="952690" y="95345"/>
                </a:cubicBezTo>
                <a:cubicBezTo>
                  <a:pt x="949852" y="97726"/>
                  <a:pt x="946632" y="99536"/>
                  <a:pt x="943165" y="100774"/>
                </a:cubicBezTo>
                <a:cubicBezTo>
                  <a:pt x="939422" y="102012"/>
                  <a:pt x="935497" y="102680"/>
                  <a:pt x="931545" y="102680"/>
                </a:cubicBezTo>
                <a:cubicBezTo>
                  <a:pt x="926553" y="102775"/>
                  <a:pt x="921591" y="101822"/>
                  <a:pt x="916971" y="99917"/>
                </a:cubicBezTo>
                <a:cubicBezTo>
                  <a:pt x="912961" y="98107"/>
                  <a:pt x="909389" y="95536"/>
                  <a:pt x="906494" y="92201"/>
                </a:cubicBezTo>
                <a:cubicBezTo>
                  <a:pt x="903665" y="88868"/>
                  <a:pt x="901531" y="84963"/>
                  <a:pt x="900207" y="80772"/>
                </a:cubicBezTo>
                <a:cubicBezTo>
                  <a:pt x="898731" y="76200"/>
                  <a:pt x="897997" y="71437"/>
                  <a:pt x="898016" y="66675"/>
                </a:cubicBezTo>
                <a:lnTo>
                  <a:pt x="898016" y="64675"/>
                </a:lnTo>
                <a:cubicBezTo>
                  <a:pt x="898016" y="59912"/>
                  <a:pt x="898721" y="55150"/>
                  <a:pt x="900112" y="50577"/>
                </a:cubicBezTo>
                <a:cubicBezTo>
                  <a:pt x="901426" y="46387"/>
                  <a:pt x="903598" y="42481"/>
                  <a:pt x="906494" y="39147"/>
                </a:cubicBezTo>
                <a:cubicBezTo>
                  <a:pt x="909370" y="35814"/>
                  <a:pt x="912952" y="33242"/>
                  <a:pt x="916971" y="31432"/>
                </a:cubicBezTo>
                <a:cubicBezTo>
                  <a:pt x="921534" y="29432"/>
                  <a:pt x="926477" y="28480"/>
                  <a:pt x="931449" y="28575"/>
                </a:cubicBezTo>
                <a:close/>
                <a:moveTo>
                  <a:pt x="768000" y="28575"/>
                </a:moveTo>
                <a:cubicBezTo>
                  <a:pt x="772906" y="28480"/>
                  <a:pt x="777773" y="29432"/>
                  <a:pt x="782288" y="31337"/>
                </a:cubicBezTo>
                <a:cubicBezTo>
                  <a:pt x="786336" y="33147"/>
                  <a:pt x="789965" y="35814"/>
                  <a:pt x="792956" y="39052"/>
                </a:cubicBezTo>
                <a:cubicBezTo>
                  <a:pt x="795899" y="42386"/>
                  <a:pt x="798128" y="46291"/>
                  <a:pt x="799528" y="50577"/>
                </a:cubicBezTo>
                <a:cubicBezTo>
                  <a:pt x="801005" y="55244"/>
                  <a:pt x="801747" y="60102"/>
                  <a:pt x="801719" y="64960"/>
                </a:cubicBezTo>
                <a:lnTo>
                  <a:pt x="801719" y="66389"/>
                </a:lnTo>
                <a:cubicBezTo>
                  <a:pt x="801747" y="71342"/>
                  <a:pt x="801014" y="76200"/>
                  <a:pt x="799528" y="80867"/>
                </a:cubicBezTo>
                <a:cubicBezTo>
                  <a:pt x="798090" y="85057"/>
                  <a:pt x="795861" y="88963"/>
                  <a:pt x="792956" y="92392"/>
                </a:cubicBezTo>
                <a:cubicBezTo>
                  <a:pt x="790041" y="95631"/>
                  <a:pt x="786422" y="98202"/>
                  <a:pt x="782383" y="99917"/>
                </a:cubicBezTo>
                <a:cubicBezTo>
                  <a:pt x="777907" y="101822"/>
                  <a:pt x="773068" y="102775"/>
                  <a:pt x="768191" y="102680"/>
                </a:cubicBezTo>
                <a:cubicBezTo>
                  <a:pt x="763257" y="102775"/>
                  <a:pt x="758352" y="101822"/>
                  <a:pt x="753808" y="99917"/>
                </a:cubicBezTo>
                <a:cubicBezTo>
                  <a:pt x="749751" y="98202"/>
                  <a:pt x="746112" y="95631"/>
                  <a:pt x="743140" y="92392"/>
                </a:cubicBezTo>
                <a:cubicBezTo>
                  <a:pt x="740235" y="89058"/>
                  <a:pt x="738035" y="85057"/>
                  <a:pt x="736663" y="80867"/>
                </a:cubicBezTo>
                <a:cubicBezTo>
                  <a:pt x="735101" y="76200"/>
                  <a:pt x="734330" y="71342"/>
                  <a:pt x="734377" y="66389"/>
                </a:cubicBezTo>
                <a:lnTo>
                  <a:pt x="734377" y="64960"/>
                </a:lnTo>
                <a:cubicBezTo>
                  <a:pt x="734330" y="60102"/>
                  <a:pt x="735101" y="55244"/>
                  <a:pt x="736663" y="50577"/>
                </a:cubicBezTo>
                <a:cubicBezTo>
                  <a:pt x="737987" y="46291"/>
                  <a:pt x="740197" y="42386"/>
                  <a:pt x="743140" y="39052"/>
                </a:cubicBezTo>
                <a:cubicBezTo>
                  <a:pt x="746112" y="35814"/>
                  <a:pt x="749712" y="33147"/>
                  <a:pt x="753713" y="31337"/>
                </a:cubicBezTo>
                <a:cubicBezTo>
                  <a:pt x="758237" y="29432"/>
                  <a:pt x="763095" y="28480"/>
                  <a:pt x="768000" y="28575"/>
                </a:cubicBezTo>
                <a:close/>
                <a:moveTo>
                  <a:pt x="688181" y="28575"/>
                </a:moveTo>
                <a:cubicBezTo>
                  <a:pt x="692334" y="28575"/>
                  <a:pt x="696458" y="29241"/>
                  <a:pt x="700373" y="30575"/>
                </a:cubicBezTo>
                <a:cubicBezTo>
                  <a:pt x="703878" y="31813"/>
                  <a:pt x="707107" y="33719"/>
                  <a:pt x="709898" y="36194"/>
                </a:cubicBezTo>
                <a:cubicBezTo>
                  <a:pt x="712651" y="38575"/>
                  <a:pt x="714832" y="41529"/>
                  <a:pt x="716280" y="44862"/>
                </a:cubicBezTo>
                <a:cubicBezTo>
                  <a:pt x="717775" y="48482"/>
                  <a:pt x="718490" y="52387"/>
                  <a:pt x="718376" y="56293"/>
                </a:cubicBezTo>
                <a:lnTo>
                  <a:pt x="701040" y="56293"/>
                </a:lnTo>
                <a:cubicBezTo>
                  <a:pt x="701126" y="54578"/>
                  <a:pt x="700868" y="52958"/>
                  <a:pt x="700278" y="51340"/>
                </a:cubicBezTo>
                <a:cubicBezTo>
                  <a:pt x="699706" y="49815"/>
                  <a:pt x="698802" y="48386"/>
                  <a:pt x="697611" y="47243"/>
                </a:cubicBezTo>
                <a:cubicBezTo>
                  <a:pt x="696354" y="46101"/>
                  <a:pt x="694906" y="45148"/>
                  <a:pt x="693325" y="44482"/>
                </a:cubicBezTo>
                <a:cubicBezTo>
                  <a:pt x="691563" y="43815"/>
                  <a:pt x="689696" y="43433"/>
                  <a:pt x="687800" y="43433"/>
                </a:cubicBezTo>
                <a:cubicBezTo>
                  <a:pt x="685295" y="43338"/>
                  <a:pt x="682819" y="44005"/>
                  <a:pt x="680656" y="45244"/>
                </a:cubicBezTo>
                <a:cubicBezTo>
                  <a:pt x="678752" y="46387"/>
                  <a:pt x="677170" y="48006"/>
                  <a:pt x="676085" y="50006"/>
                </a:cubicBezTo>
                <a:cubicBezTo>
                  <a:pt x="674913" y="52101"/>
                  <a:pt x="674103" y="54387"/>
                  <a:pt x="673703" y="56768"/>
                </a:cubicBezTo>
                <a:cubicBezTo>
                  <a:pt x="673236" y="59340"/>
                  <a:pt x="673017" y="62008"/>
                  <a:pt x="673036" y="64675"/>
                </a:cubicBezTo>
                <a:lnTo>
                  <a:pt x="673036" y="66675"/>
                </a:lnTo>
                <a:cubicBezTo>
                  <a:pt x="673017" y="69342"/>
                  <a:pt x="673236" y="72008"/>
                  <a:pt x="673703" y="74676"/>
                </a:cubicBezTo>
                <a:cubicBezTo>
                  <a:pt x="674113" y="77057"/>
                  <a:pt x="674884" y="79343"/>
                  <a:pt x="675989" y="81533"/>
                </a:cubicBezTo>
                <a:lnTo>
                  <a:pt x="687875" y="88000"/>
                </a:lnTo>
                <a:lnTo>
                  <a:pt x="687800" y="88011"/>
                </a:lnTo>
                <a:lnTo>
                  <a:pt x="687895" y="88011"/>
                </a:lnTo>
                <a:lnTo>
                  <a:pt x="687875" y="88000"/>
                </a:lnTo>
                <a:lnTo>
                  <a:pt x="692944" y="87249"/>
                </a:lnTo>
                <a:cubicBezTo>
                  <a:pt x="694487" y="86677"/>
                  <a:pt x="695935" y="85916"/>
                  <a:pt x="697230" y="84963"/>
                </a:cubicBezTo>
                <a:cubicBezTo>
                  <a:pt x="698449" y="84010"/>
                  <a:pt x="699430" y="82867"/>
                  <a:pt x="700087" y="81438"/>
                </a:cubicBezTo>
                <a:cubicBezTo>
                  <a:pt x="700773" y="80010"/>
                  <a:pt x="701069" y="78486"/>
                  <a:pt x="700945" y="76866"/>
                </a:cubicBezTo>
                <a:lnTo>
                  <a:pt x="718280" y="76866"/>
                </a:lnTo>
                <a:cubicBezTo>
                  <a:pt x="718395" y="80486"/>
                  <a:pt x="717614" y="84010"/>
                  <a:pt x="715994" y="87249"/>
                </a:cubicBezTo>
                <a:cubicBezTo>
                  <a:pt x="714385" y="90392"/>
                  <a:pt x="712146" y="93155"/>
                  <a:pt x="709422" y="95345"/>
                </a:cubicBezTo>
                <a:cubicBezTo>
                  <a:pt x="706584" y="97726"/>
                  <a:pt x="703364" y="99536"/>
                  <a:pt x="699897" y="100774"/>
                </a:cubicBezTo>
                <a:cubicBezTo>
                  <a:pt x="696154" y="102012"/>
                  <a:pt x="692229" y="102680"/>
                  <a:pt x="688277" y="102680"/>
                </a:cubicBezTo>
                <a:cubicBezTo>
                  <a:pt x="683285" y="102775"/>
                  <a:pt x="678323" y="101822"/>
                  <a:pt x="673703" y="99917"/>
                </a:cubicBezTo>
                <a:cubicBezTo>
                  <a:pt x="669693" y="98107"/>
                  <a:pt x="666121" y="95536"/>
                  <a:pt x="663226" y="92201"/>
                </a:cubicBezTo>
                <a:cubicBezTo>
                  <a:pt x="660397" y="88868"/>
                  <a:pt x="658263" y="84963"/>
                  <a:pt x="656939" y="80772"/>
                </a:cubicBezTo>
                <a:cubicBezTo>
                  <a:pt x="655463" y="76200"/>
                  <a:pt x="654729" y="71437"/>
                  <a:pt x="654748" y="66675"/>
                </a:cubicBezTo>
                <a:lnTo>
                  <a:pt x="654748" y="64675"/>
                </a:lnTo>
                <a:cubicBezTo>
                  <a:pt x="654748" y="59912"/>
                  <a:pt x="655453" y="55150"/>
                  <a:pt x="656844" y="50577"/>
                </a:cubicBezTo>
                <a:cubicBezTo>
                  <a:pt x="658158" y="46387"/>
                  <a:pt x="660330" y="42481"/>
                  <a:pt x="663226" y="39147"/>
                </a:cubicBezTo>
                <a:cubicBezTo>
                  <a:pt x="666121" y="35814"/>
                  <a:pt x="669693" y="33242"/>
                  <a:pt x="673703" y="31432"/>
                </a:cubicBezTo>
                <a:cubicBezTo>
                  <a:pt x="678266" y="29432"/>
                  <a:pt x="683209" y="28480"/>
                  <a:pt x="688181" y="28575"/>
                </a:cubicBezTo>
                <a:close/>
                <a:moveTo>
                  <a:pt x="521589" y="28575"/>
                </a:moveTo>
                <a:cubicBezTo>
                  <a:pt x="525294" y="28480"/>
                  <a:pt x="528970" y="29242"/>
                  <a:pt x="532352" y="30766"/>
                </a:cubicBezTo>
                <a:cubicBezTo>
                  <a:pt x="535343" y="32100"/>
                  <a:pt x="537953" y="34195"/>
                  <a:pt x="539972" y="36767"/>
                </a:cubicBezTo>
                <a:lnTo>
                  <a:pt x="540734" y="29909"/>
                </a:lnTo>
                <a:lnTo>
                  <a:pt x="557403" y="29909"/>
                </a:lnTo>
                <a:lnTo>
                  <a:pt x="557403" y="98679"/>
                </a:lnTo>
                <a:cubicBezTo>
                  <a:pt x="557517" y="103060"/>
                  <a:pt x="556669" y="107443"/>
                  <a:pt x="554926" y="111538"/>
                </a:cubicBezTo>
                <a:cubicBezTo>
                  <a:pt x="553364" y="115157"/>
                  <a:pt x="551030" y="118395"/>
                  <a:pt x="548068" y="121063"/>
                </a:cubicBezTo>
                <a:cubicBezTo>
                  <a:pt x="544906" y="123730"/>
                  <a:pt x="541248" y="125730"/>
                  <a:pt x="537305" y="126968"/>
                </a:cubicBezTo>
                <a:cubicBezTo>
                  <a:pt x="532866" y="128397"/>
                  <a:pt x="528237" y="129063"/>
                  <a:pt x="523589" y="128969"/>
                </a:cubicBezTo>
                <a:cubicBezTo>
                  <a:pt x="521255" y="128969"/>
                  <a:pt x="518931" y="128779"/>
                  <a:pt x="516636" y="128302"/>
                </a:cubicBezTo>
                <a:cubicBezTo>
                  <a:pt x="514131" y="127826"/>
                  <a:pt x="511683" y="127159"/>
                  <a:pt x="509301" y="126207"/>
                </a:cubicBezTo>
                <a:cubicBezTo>
                  <a:pt x="506892" y="125254"/>
                  <a:pt x="504587" y="124111"/>
                  <a:pt x="502443" y="122682"/>
                </a:cubicBezTo>
                <a:cubicBezTo>
                  <a:pt x="500367" y="121253"/>
                  <a:pt x="498500" y="119538"/>
                  <a:pt x="496919" y="117634"/>
                </a:cubicBezTo>
                <a:lnTo>
                  <a:pt x="505206" y="106489"/>
                </a:lnTo>
                <a:cubicBezTo>
                  <a:pt x="507415" y="108966"/>
                  <a:pt x="510101" y="111062"/>
                  <a:pt x="513111" y="112490"/>
                </a:cubicBezTo>
                <a:cubicBezTo>
                  <a:pt x="516102" y="113824"/>
                  <a:pt x="519350" y="114586"/>
                  <a:pt x="522636" y="114586"/>
                </a:cubicBezTo>
                <a:cubicBezTo>
                  <a:pt x="527046" y="114776"/>
                  <a:pt x="531371" y="113348"/>
                  <a:pt x="534733" y="110490"/>
                </a:cubicBezTo>
                <a:cubicBezTo>
                  <a:pt x="537733" y="107347"/>
                  <a:pt x="539296" y="103060"/>
                  <a:pt x="539019" y="98775"/>
                </a:cubicBezTo>
                <a:lnTo>
                  <a:pt x="539019" y="94678"/>
                </a:lnTo>
                <a:cubicBezTo>
                  <a:pt x="536876" y="96964"/>
                  <a:pt x="534324" y="98870"/>
                  <a:pt x="531495" y="100204"/>
                </a:cubicBezTo>
                <a:cubicBezTo>
                  <a:pt x="528342" y="101633"/>
                  <a:pt x="524932" y="102299"/>
                  <a:pt x="521493" y="102203"/>
                </a:cubicBezTo>
                <a:cubicBezTo>
                  <a:pt x="517331" y="102299"/>
                  <a:pt x="513216" y="101346"/>
                  <a:pt x="509492" y="99441"/>
                </a:cubicBezTo>
                <a:cubicBezTo>
                  <a:pt x="505796" y="97632"/>
                  <a:pt x="502539" y="95060"/>
                  <a:pt x="499967" y="91917"/>
                </a:cubicBezTo>
                <a:cubicBezTo>
                  <a:pt x="497300" y="88488"/>
                  <a:pt x="495328" y="84582"/>
                  <a:pt x="494157" y="80391"/>
                </a:cubicBezTo>
                <a:cubicBezTo>
                  <a:pt x="492785" y="75724"/>
                  <a:pt x="492109" y="70866"/>
                  <a:pt x="492156" y="66008"/>
                </a:cubicBezTo>
                <a:lnTo>
                  <a:pt x="492156" y="65056"/>
                </a:lnTo>
                <a:cubicBezTo>
                  <a:pt x="492109" y="60102"/>
                  <a:pt x="492785" y="55055"/>
                  <a:pt x="494157" y="50293"/>
                </a:cubicBezTo>
                <a:cubicBezTo>
                  <a:pt x="495309" y="46101"/>
                  <a:pt x="497290" y="42101"/>
                  <a:pt x="499967" y="38671"/>
                </a:cubicBezTo>
                <a:cubicBezTo>
                  <a:pt x="502548" y="35528"/>
                  <a:pt x="505806" y="32956"/>
                  <a:pt x="509492" y="31243"/>
                </a:cubicBezTo>
                <a:cubicBezTo>
                  <a:pt x="513273" y="29432"/>
                  <a:pt x="517407" y="28575"/>
                  <a:pt x="521589" y="28575"/>
                </a:cubicBezTo>
                <a:close/>
                <a:moveTo>
                  <a:pt x="362045" y="28575"/>
                </a:moveTo>
                <a:cubicBezTo>
                  <a:pt x="366131" y="28575"/>
                  <a:pt x="370208" y="29051"/>
                  <a:pt x="374141" y="30195"/>
                </a:cubicBezTo>
                <a:cubicBezTo>
                  <a:pt x="377590" y="31147"/>
                  <a:pt x="380828" y="32670"/>
                  <a:pt x="383666" y="34862"/>
                </a:cubicBezTo>
                <a:cubicBezTo>
                  <a:pt x="386391" y="36957"/>
                  <a:pt x="388581" y="39625"/>
                  <a:pt x="390048" y="42672"/>
                </a:cubicBezTo>
                <a:cubicBezTo>
                  <a:pt x="391706" y="46101"/>
                  <a:pt x="392515" y="49816"/>
                  <a:pt x="392429" y="53626"/>
                </a:cubicBezTo>
                <a:lnTo>
                  <a:pt x="392429" y="84201"/>
                </a:lnTo>
                <a:cubicBezTo>
                  <a:pt x="392363" y="87345"/>
                  <a:pt x="392591" y="90583"/>
                  <a:pt x="393096" y="93726"/>
                </a:cubicBezTo>
                <a:cubicBezTo>
                  <a:pt x="393525" y="95917"/>
                  <a:pt x="394230" y="98107"/>
                  <a:pt x="395192" y="100204"/>
                </a:cubicBezTo>
                <a:lnTo>
                  <a:pt x="395192" y="101347"/>
                </a:lnTo>
                <a:lnTo>
                  <a:pt x="376427" y="101347"/>
                </a:lnTo>
                <a:cubicBezTo>
                  <a:pt x="375961" y="100394"/>
                  <a:pt x="375580" y="99345"/>
                  <a:pt x="375285" y="98298"/>
                </a:cubicBezTo>
                <a:cubicBezTo>
                  <a:pt x="375285" y="97155"/>
                  <a:pt x="374713" y="95917"/>
                  <a:pt x="374522" y="94678"/>
                </a:cubicBezTo>
                <a:cubicBezTo>
                  <a:pt x="372256" y="97060"/>
                  <a:pt x="369569" y="98965"/>
                  <a:pt x="366617" y="100299"/>
                </a:cubicBezTo>
                <a:cubicBezTo>
                  <a:pt x="364921" y="101060"/>
                  <a:pt x="363131" y="101633"/>
                  <a:pt x="361283" y="102013"/>
                </a:cubicBezTo>
                <a:cubicBezTo>
                  <a:pt x="359244" y="102394"/>
                  <a:pt x="357168" y="102680"/>
                  <a:pt x="355091" y="102680"/>
                </a:cubicBezTo>
                <a:cubicBezTo>
                  <a:pt x="351662" y="102680"/>
                  <a:pt x="348243" y="102203"/>
                  <a:pt x="344995" y="101060"/>
                </a:cubicBezTo>
                <a:cubicBezTo>
                  <a:pt x="342118" y="100108"/>
                  <a:pt x="339442" y="98584"/>
                  <a:pt x="337089" y="96679"/>
                </a:cubicBezTo>
                <a:cubicBezTo>
                  <a:pt x="334927" y="94774"/>
                  <a:pt x="333184" y="92488"/>
                  <a:pt x="331946" y="89916"/>
                </a:cubicBezTo>
                <a:cubicBezTo>
                  <a:pt x="327993" y="80772"/>
                  <a:pt x="330688" y="70104"/>
                  <a:pt x="338518" y="63913"/>
                </a:cubicBezTo>
                <a:cubicBezTo>
                  <a:pt x="346033" y="59246"/>
                  <a:pt x="354834" y="57055"/>
                  <a:pt x="363664" y="57721"/>
                </a:cubicBezTo>
                <a:lnTo>
                  <a:pt x="373856" y="57721"/>
                </a:lnTo>
                <a:lnTo>
                  <a:pt x="373856" y="53531"/>
                </a:lnTo>
                <a:cubicBezTo>
                  <a:pt x="374008" y="50482"/>
                  <a:pt x="372789" y="47435"/>
                  <a:pt x="370522" y="45339"/>
                </a:cubicBezTo>
                <a:cubicBezTo>
                  <a:pt x="367817" y="43244"/>
                  <a:pt x="364436" y="42101"/>
                  <a:pt x="360997" y="42291"/>
                </a:cubicBezTo>
                <a:cubicBezTo>
                  <a:pt x="358054" y="42101"/>
                  <a:pt x="355130" y="42958"/>
                  <a:pt x="352805" y="44767"/>
                </a:cubicBezTo>
                <a:cubicBezTo>
                  <a:pt x="351062" y="46387"/>
                  <a:pt x="350129" y="48768"/>
                  <a:pt x="350234" y="51150"/>
                </a:cubicBezTo>
                <a:lnTo>
                  <a:pt x="331946" y="51150"/>
                </a:lnTo>
                <a:cubicBezTo>
                  <a:pt x="331879" y="48196"/>
                  <a:pt x="332565" y="45244"/>
                  <a:pt x="333946" y="42577"/>
                </a:cubicBezTo>
                <a:cubicBezTo>
                  <a:pt x="335318" y="39720"/>
                  <a:pt x="337308" y="37243"/>
                  <a:pt x="339756" y="35338"/>
                </a:cubicBezTo>
                <a:cubicBezTo>
                  <a:pt x="342604" y="33147"/>
                  <a:pt x="345833" y="31432"/>
                  <a:pt x="349281" y="30385"/>
                </a:cubicBezTo>
                <a:cubicBezTo>
                  <a:pt x="353425" y="29146"/>
                  <a:pt x="357720" y="28575"/>
                  <a:pt x="362045" y="28575"/>
                </a:cubicBezTo>
                <a:close/>
                <a:moveTo>
                  <a:pt x="416718" y="0"/>
                </a:moveTo>
                <a:lnTo>
                  <a:pt x="456628" y="0"/>
                </a:lnTo>
                <a:lnTo>
                  <a:pt x="456628" y="86392"/>
                </a:lnTo>
                <a:lnTo>
                  <a:pt x="477202" y="86392"/>
                </a:lnTo>
                <a:lnTo>
                  <a:pt x="477202" y="101347"/>
                </a:lnTo>
                <a:lnTo>
                  <a:pt x="416813" y="101347"/>
                </a:lnTo>
                <a:lnTo>
                  <a:pt x="416813" y="86392"/>
                </a:lnTo>
                <a:lnTo>
                  <a:pt x="438245" y="86392"/>
                </a:lnTo>
                <a:lnTo>
                  <a:pt x="438245" y="14954"/>
                </a:lnTo>
                <a:lnTo>
                  <a:pt x="416813" y="14954"/>
                </a:lnTo>
                <a:close/>
              </a:path>
            </a:pathLst>
          </a:custGeom>
          <a:solidFill>
            <a:schemeClr val="bg1"/>
          </a:solidFill>
          <a:ln w="9525" cap="flat">
            <a:noFill/>
            <a:prstDash val="solid"/>
            <a:miter/>
          </a:ln>
        </p:spPr>
        <p:txBody>
          <a:bodyPr rtlCol="0" anchor="ctr"/>
          <a:lstStyle/>
          <a:p>
            <a:endParaRPr lang="fr-FR" dirty="0"/>
          </a:p>
        </p:txBody>
      </p:sp>
      <p:sp>
        <p:nvSpPr>
          <p:cNvPr id="3" name="Espace réservé du pied de page 2">
            <a:extLst>
              <a:ext uri="{FF2B5EF4-FFF2-40B4-BE49-F238E27FC236}">
                <a16:creationId xmlns:a16="http://schemas.microsoft.com/office/drawing/2014/main" id="{931AFE5D-CDD6-CFE2-A0EC-418C25ADBFB6}"/>
              </a:ext>
            </a:extLst>
          </p:cNvPr>
          <p:cNvSpPr>
            <a:spLocks noGrp="1"/>
          </p:cNvSpPr>
          <p:nvPr>
            <p:ph type="ftr" sz="quarter" idx="19"/>
          </p:nvPr>
        </p:nvSpPr>
        <p:spPr/>
        <p:txBody>
          <a:bodyPr/>
          <a:lstStyle>
            <a:lvl1pPr>
              <a:defRPr>
                <a:solidFill>
                  <a:schemeClr val="bg1"/>
                </a:solidFill>
              </a:defRPr>
            </a:lvl1pPr>
          </a:lstStyle>
          <a:p>
            <a:pPr algn="ctr"/>
            <a:r>
              <a:rPr lang="fr-FR"/>
              <a:t>Confidentiel</a:t>
            </a:r>
          </a:p>
        </p:txBody>
      </p:sp>
    </p:spTree>
    <p:extLst>
      <p:ext uri="{BB962C8B-B14F-4D97-AF65-F5344CB8AC3E}">
        <p14:creationId xmlns:p14="http://schemas.microsoft.com/office/powerpoint/2010/main" val="181121773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avec sous-titre">
    <p:spTree>
      <p:nvGrpSpPr>
        <p:cNvPr id="1" name=""/>
        <p:cNvGrpSpPr/>
        <p:nvPr/>
      </p:nvGrpSpPr>
      <p:grpSpPr>
        <a:xfrm>
          <a:off x="0" y="0"/>
          <a:ext cx="0" cy="0"/>
          <a:chOff x="0" y="0"/>
          <a:chExt cx="0" cy="0"/>
        </a:xfrm>
      </p:grpSpPr>
      <p:grpSp>
        <p:nvGrpSpPr>
          <p:cNvPr id="20" name="object 3">
            <a:extLst>
              <a:ext uri="{FF2B5EF4-FFF2-40B4-BE49-F238E27FC236}">
                <a16:creationId xmlns:a16="http://schemas.microsoft.com/office/drawing/2014/main" id="{A6EE3CD9-1017-40F2-9A0F-9ADC0E97B7E8}"/>
              </a:ext>
            </a:extLst>
          </p:cNvPr>
          <p:cNvGrpSpPr/>
          <p:nvPr userDrawn="1"/>
        </p:nvGrpSpPr>
        <p:grpSpPr>
          <a:xfrm>
            <a:off x="514089" y="6493294"/>
            <a:ext cx="752031" cy="86640"/>
            <a:chOff x="847065" y="10707923"/>
            <a:chExt cx="1240155" cy="142875"/>
          </a:xfrm>
        </p:grpSpPr>
        <p:pic>
          <p:nvPicPr>
            <p:cNvPr id="21" name="object 4">
              <a:extLst>
                <a:ext uri="{FF2B5EF4-FFF2-40B4-BE49-F238E27FC236}">
                  <a16:creationId xmlns:a16="http://schemas.microsoft.com/office/drawing/2014/main" id="{F22A1663-8DA0-407F-8AE8-A696EE603E97}"/>
                </a:ext>
              </a:extLst>
            </p:cNvPr>
            <p:cNvPicPr/>
            <p:nvPr/>
          </p:nvPicPr>
          <p:blipFill>
            <a:blip r:embed="rId2" cstate="print"/>
            <a:stretch>
              <a:fillRect/>
            </a:stretch>
          </p:blipFill>
          <p:spPr>
            <a:xfrm>
              <a:off x="847065" y="10740848"/>
              <a:ext cx="262047" cy="78479"/>
            </a:xfrm>
            <a:prstGeom prst="rect">
              <a:avLst/>
            </a:prstGeom>
          </p:spPr>
        </p:pic>
        <p:sp>
          <p:nvSpPr>
            <p:cNvPr id="22" name="object 5">
              <a:extLst>
                <a:ext uri="{FF2B5EF4-FFF2-40B4-BE49-F238E27FC236}">
                  <a16:creationId xmlns:a16="http://schemas.microsoft.com/office/drawing/2014/main" id="{E831035A-4B78-43F7-B910-80EA82C97B4F}"/>
                </a:ext>
              </a:extLst>
            </p:cNvPr>
            <p:cNvSpPr/>
            <p:nvPr/>
          </p:nvSpPr>
          <p:spPr>
            <a:xfrm>
              <a:off x="1143129" y="10794304"/>
              <a:ext cx="28575" cy="26670"/>
            </a:xfrm>
            <a:custGeom>
              <a:avLst/>
              <a:gdLst/>
              <a:ahLst/>
              <a:cxnLst/>
              <a:rect l="l" t="t" r="r" b="b"/>
              <a:pathLst>
                <a:path w="28575" h="26670">
                  <a:moveTo>
                    <a:pt x="16167" y="0"/>
                  </a:moveTo>
                  <a:lnTo>
                    <a:pt x="11811" y="0"/>
                  </a:lnTo>
                  <a:lnTo>
                    <a:pt x="9863" y="356"/>
                  </a:lnTo>
                  <a:lnTo>
                    <a:pt x="0" y="11465"/>
                  </a:lnTo>
                  <a:lnTo>
                    <a:pt x="0" y="13339"/>
                  </a:lnTo>
                  <a:lnTo>
                    <a:pt x="0" y="15182"/>
                  </a:lnTo>
                  <a:lnTo>
                    <a:pt x="11811" y="26480"/>
                  </a:lnTo>
                  <a:lnTo>
                    <a:pt x="16167" y="26480"/>
                  </a:lnTo>
                  <a:lnTo>
                    <a:pt x="27988" y="15182"/>
                  </a:lnTo>
                  <a:lnTo>
                    <a:pt x="27988" y="11465"/>
                  </a:lnTo>
                  <a:lnTo>
                    <a:pt x="18125" y="356"/>
                  </a:lnTo>
                  <a:lnTo>
                    <a:pt x="16167" y="0"/>
                  </a:lnTo>
                  <a:close/>
                </a:path>
              </a:pathLst>
            </a:custGeom>
            <a:solidFill>
              <a:srgbClr val="002F67"/>
            </a:solidFill>
          </p:spPr>
          <p:txBody>
            <a:bodyPr wrap="square" lIns="0" tIns="0" rIns="0" bIns="0" rtlCol="0"/>
            <a:lstStyle/>
            <a:p>
              <a:endParaRPr lang="fr-FR" sz="662" dirty="0"/>
            </a:p>
          </p:txBody>
        </p:sp>
        <p:pic>
          <p:nvPicPr>
            <p:cNvPr id="23" name="object 6">
              <a:extLst>
                <a:ext uri="{FF2B5EF4-FFF2-40B4-BE49-F238E27FC236}">
                  <a16:creationId xmlns:a16="http://schemas.microsoft.com/office/drawing/2014/main" id="{D0CAAE98-70CE-44E0-8205-780766B55A5A}"/>
                </a:ext>
              </a:extLst>
            </p:cNvPr>
            <p:cNvPicPr/>
            <p:nvPr/>
          </p:nvPicPr>
          <p:blipFill>
            <a:blip r:embed="rId3" cstate="print"/>
            <a:stretch>
              <a:fillRect/>
            </a:stretch>
          </p:blipFill>
          <p:spPr>
            <a:xfrm>
              <a:off x="1209992" y="10739402"/>
              <a:ext cx="71369" cy="81379"/>
            </a:xfrm>
            <a:prstGeom prst="rect">
              <a:avLst/>
            </a:prstGeom>
          </p:spPr>
        </p:pic>
        <p:pic>
          <p:nvPicPr>
            <p:cNvPr id="24" name="object 7">
              <a:extLst>
                <a:ext uri="{FF2B5EF4-FFF2-40B4-BE49-F238E27FC236}">
                  <a16:creationId xmlns:a16="http://schemas.microsoft.com/office/drawing/2014/main" id="{2AC43F6C-3338-4D56-B01B-07F3FCDCAFED}"/>
                </a:ext>
              </a:extLst>
            </p:cNvPr>
            <p:cNvPicPr/>
            <p:nvPr/>
          </p:nvPicPr>
          <p:blipFill>
            <a:blip r:embed="rId4" cstate="print"/>
            <a:stretch>
              <a:fillRect/>
            </a:stretch>
          </p:blipFill>
          <p:spPr>
            <a:xfrm>
              <a:off x="1305235" y="10707923"/>
              <a:ext cx="781632" cy="142298"/>
            </a:xfrm>
            <a:prstGeom prst="rect">
              <a:avLst/>
            </a:prstGeom>
          </p:spPr>
        </p:pic>
      </p:grpSp>
      <p:sp>
        <p:nvSpPr>
          <p:cNvPr id="3" name="Espace réservé du numéro de diapositive 2">
            <a:extLst>
              <a:ext uri="{FF2B5EF4-FFF2-40B4-BE49-F238E27FC236}">
                <a16:creationId xmlns:a16="http://schemas.microsoft.com/office/drawing/2014/main" id="{95CEC289-6FBA-4C56-94D1-874AC301646D}"/>
              </a:ext>
            </a:extLst>
          </p:cNvPr>
          <p:cNvSpPr>
            <a:spLocks noGrp="1"/>
          </p:cNvSpPr>
          <p:nvPr>
            <p:ph type="sldNum" sz="quarter" idx="14"/>
          </p:nvPr>
        </p:nvSpPr>
        <p:spPr/>
        <p:txBody>
          <a:bodyPr/>
          <a:lstStyle>
            <a:lvl1pPr algn="ctr">
              <a:defRPr/>
            </a:lvl1pPr>
          </a:lstStyle>
          <a:p>
            <a:r>
              <a:rPr lang="fr-FR" dirty="0"/>
              <a:t>page </a:t>
            </a:r>
            <a:fld id="{D4393D1B-37AB-4561-B448-10CBADDAE970}" type="slidenum">
              <a:rPr smtClean="0"/>
              <a:pPr/>
              <a:t>‹N°›</a:t>
            </a:fld>
            <a:endParaRPr dirty="0"/>
          </a:p>
        </p:txBody>
      </p:sp>
      <p:sp>
        <p:nvSpPr>
          <p:cNvPr id="6" name="Titre 5">
            <a:extLst>
              <a:ext uri="{FF2B5EF4-FFF2-40B4-BE49-F238E27FC236}">
                <a16:creationId xmlns:a16="http://schemas.microsoft.com/office/drawing/2014/main" id="{BC610E3D-CB80-4E57-9656-4B95533469AF}"/>
              </a:ext>
            </a:extLst>
          </p:cNvPr>
          <p:cNvSpPr>
            <a:spLocks noGrp="1"/>
          </p:cNvSpPr>
          <p:nvPr>
            <p:ph type="title" hasCustomPrompt="1"/>
          </p:nvPr>
        </p:nvSpPr>
        <p:spPr/>
        <p:txBody>
          <a:bodyPr/>
          <a:lstStyle>
            <a:lvl1pPr>
              <a:defRPr/>
            </a:lvl1pPr>
          </a:lstStyle>
          <a:p>
            <a:r>
              <a:rPr lang="fr-FR" dirty="0"/>
              <a:t>Titre de la slide</a:t>
            </a:r>
          </a:p>
        </p:txBody>
      </p:sp>
      <p:sp>
        <p:nvSpPr>
          <p:cNvPr id="5" name="Espace réservé du texte 4">
            <a:extLst>
              <a:ext uri="{FF2B5EF4-FFF2-40B4-BE49-F238E27FC236}">
                <a16:creationId xmlns:a16="http://schemas.microsoft.com/office/drawing/2014/main" id="{9BC72356-A04F-4E0F-A121-09766CE60568}"/>
              </a:ext>
            </a:extLst>
          </p:cNvPr>
          <p:cNvSpPr>
            <a:spLocks noGrp="1"/>
          </p:cNvSpPr>
          <p:nvPr>
            <p:ph type="body" sz="quarter" idx="15" hasCustomPrompt="1"/>
          </p:nvPr>
        </p:nvSpPr>
        <p:spPr>
          <a:xfrm>
            <a:off x="938088" y="409700"/>
            <a:ext cx="9933111"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4" name="Espace réservé du pied de page 3">
            <a:extLst>
              <a:ext uri="{FF2B5EF4-FFF2-40B4-BE49-F238E27FC236}">
                <a16:creationId xmlns:a16="http://schemas.microsoft.com/office/drawing/2014/main" id="{45DD0CDD-B0C7-95A9-C944-399F30F3B212}"/>
              </a:ext>
            </a:extLst>
          </p:cNvPr>
          <p:cNvSpPr>
            <a:spLocks noGrp="1"/>
          </p:cNvSpPr>
          <p:nvPr>
            <p:ph type="ftr" sz="quarter" idx="17"/>
          </p:nvPr>
        </p:nvSpPr>
        <p:spPr/>
        <p:txBody>
          <a:bodyPr/>
          <a:lstStyle/>
          <a:p>
            <a:pPr algn="ctr"/>
            <a:r>
              <a:rPr lang="fr-FR"/>
              <a:t>Confidentiel</a:t>
            </a:r>
            <a:endParaRPr lang="fr-FR" dirty="0"/>
          </a:p>
        </p:txBody>
      </p:sp>
    </p:spTree>
    <p:extLst>
      <p:ext uri="{BB962C8B-B14F-4D97-AF65-F5344CB8AC3E}">
        <p14:creationId xmlns:p14="http://schemas.microsoft.com/office/powerpoint/2010/main" val="28990455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re avec contenu">
    <p:spTree>
      <p:nvGrpSpPr>
        <p:cNvPr id="1" name=""/>
        <p:cNvGrpSpPr/>
        <p:nvPr/>
      </p:nvGrpSpPr>
      <p:grpSpPr>
        <a:xfrm>
          <a:off x="0" y="0"/>
          <a:ext cx="0" cy="0"/>
          <a:chOff x="0" y="0"/>
          <a:chExt cx="0" cy="0"/>
        </a:xfrm>
      </p:grpSpPr>
      <p:sp>
        <p:nvSpPr>
          <p:cNvPr id="25" name="Espace réservé du texte 24">
            <a:extLst>
              <a:ext uri="{FF2B5EF4-FFF2-40B4-BE49-F238E27FC236}">
                <a16:creationId xmlns:a16="http://schemas.microsoft.com/office/drawing/2014/main" id="{2D92688B-0F66-4437-BD44-1CED1FBBBC04}"/>
              </a:ext>
            </a:extLst>
          </p:cNvPr>
          <p:cNvSpPr>
            <a:spLocks noGrp="1"/>
          </p:cNvSpPr>
          <p:nvPr>
            <p:ph type="body" sz="quarter" idx="20" hasCustomPrompt="1"/>
          </p:nvPr>
        </p:nvSpPr>
        <p:spPr>
          <a:xfrm>
            <a:off x="11307128" y="154939"/>
            <a:ext cx="741046" cy="742951"/>
          </a:xfrm>
          <a:custGeom>
            <a:avLst/>
            <a:gdLst>
              <a:gd name="connsiteX0" fmla="*/ 370524 w 741046"/>
              <a:gd name="connsiteY0" fmla="*/ 0 h 742951"/>
              <a:gd name="connsiteX1" fmla="*/ 741046 w 741046"/>
              <a:gd name="connsiteY1" fmla="*/ 1 h 742951"/>
              <a:gd name="connsiteX2" fmla="*/ 741046 w 741046"/>
              <a:gd name="connsiteY2" fmla="*/ 742951 h 742951"/>
              <a:gd name="connsiteX3" fmla="*/ 370524 w 741046"/>
              <a:gd name="connsiteY3" fmla="*/ 742951 h 742951"/>
              <a:gd name="connsiteX4" fmla="*/ 0 w 741046"/>
              <a:gd name="connsiteY4" fmla="*/ 372427 h 742951"/>
              <a:gd name="connsiteX5" fmla="*/ 0 w 741046"/>
              <a:gd name="connsiteY5" fmla="*/ 370524 h 742951"/>
              <a:gd name="connsiteX6" fmla="*/ 370524 w 741046"/>
              <a:gd name="connsiteY6" fmla="*/ 0 h 74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1046" h="742951">
                <a:moveTo>
                  <a:pt x="370524" y="0"/>
                </a:moveTo>
                <a:cubicBezTo>
                  <a:pt x="494032" y="0"/>
                  <a:pt x="617538" y="1"/>
                  <a:pt x="741046" y="1"/>
                </a:cubicBezTo>
                <a:lnTo>
                  <a:pt x="741046" y="742951"/>
                </a:lnTo>
                <a:lnTo>
                  <a:pt x="370524" y="742951"/>
                </a:lnTo>
                <a:cubicBezTo>
                  <a:pt x="165888" y="742951"/>
                  <a:pt x="0" y="577062"/>
                  <a:pt x="0" y="372427"/>
                </a:cubicBezTo>
                <a:lnTo>
                  <a:pt x="0" y="370524"/>
                </a:lnTo>
                <a:cubicBezTo>
                  <a:pt x="0" y="165889"/>
                  <a:pt x="165888" y="0"/>
                  <a:pt x="370524" y="0"/>
                </a:cubicBez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19" name="Espace réservé du texte 18">
            <a:extLst>
              <a:ext uri="{FF2B5EF4-FFF2-40B4-BE49-F238E27FC236}">
                <a16:creationId xmlns:a16="http://schemas.microsoft.com/office/drawing/2014/main" id="{484408A8-0CB4-4244-BDDD-5B2BCC38CCFF}"/>
              </a:ext>
            </a:extLst>
          </p:cNvPr>
          <p:cNvSpPr>
            <a:spLocks noGrp="1"/>
          </p:cNvSpPr>
          <p:nvPr>
            <p:ph type="body" sz="quarter" idx="19" hasCustomPrompt="1"/>
          </p:nvPr>
        </p:nvSpPr>
        <p:spPr>
          <a:xfrm>
            <a:off x="389468" y="946150"/>
            <a:ext cx="373063" cy="369888"/>
          </a:xfrm>
          <a:custGeom>
            <a:avLst/>
            <a:gdLst>
              <a:gd name="connsiteX0" fmla="*/ 184944 w 373063"/>
              <a:gd name="connsiteY0" fmla="*/ 0 h 369888"/>
              <a:gd name="connsiteX1" fmla="*/ 373063 w 373063"/>
              <a:gd name="connsiteY1" fmla="*/ 0 h 369888"/>
              <a:gd name="connsiteX2" fmla="*/ 373063 w 373063"/>
              <a:gd name="connsiteY2" fmla="*/ 369888 h 369888"/>
              <a:gd name="connsiteX3" fmla="*/ 0 w 373063"/>
              <a:gd name="connsiteY3" fmla="*/ 369888 h 369888"/>
              <a:gd name="connsiteX4" fmla="*/ 0 w 373063"/>
              <a:gd name="connsiteY4" fmla="*/ 184944 h 369888"/>
              <a:gd name="connsiteX5" fmla="*/ 184944 w 373063"/>
              <a:gd name="connsiteY5" fmla="*/ 0 h 36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063" h="369888">
                <a:moveTo>
                  <a:pt x="184944" y="0"/>
                </a:moveTo>
                <a:lnTo>
                  <a:pt x="373063" y="0"/>
                </a:lnTo>
                <a:lnTo>
                  <a:pt x="373063" y="369888"/>
                </a:lnTo>
                <a:lnTo>
                  <a:pt x="0" y="369888"/>
                </a:lnTo>
                <a:lnTo>
                  <a:pt x="0" y="184944"/>
                </a:lnTo>
                <a:cubicBezTo>
                  <a:pt x="0" y="82802"/>
                  <a:pt x="82802" y="0"/>
                  <a:pt x="184944" y="0"/>
                </a:cubicBez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15" name="Espace réservé du texte 14">
            <a:extLst>
              <a:ext uri="{FF2B5EF4-FFF2-40B4-BE49-F238E27FC236}">
                <a16:creationId xmlns:a16="http://schemas.microsoft.com/office/drawing/2014/main" id="{6D5BA208-26CF-4E5C-A82F-76CA7E248B96}"/>
              </a:ext>
            </a:extLst>
          </p:cNvPr>
          <p:cNvSpPr>
            <a:spLocks noGrp="1"/>
          </p:cNvSpPr>
          <p:nvPr>
            <p:ph type="body" sz="quarter" idx="17" hasCustomPrompt="1"/>
          </p:nvPr>
        </p:nvSpPr>
        <p:spPr>
          <a:xfrm>
            <a:off x="10933907" y="944563"/>
            <a:ext cx="744538" cy="749300"/>
          </a:xfrm>
          <a:custGeom>
            <a:avLst/>
            <a:gdLst>
              <a:gd name="connsiteX0" fmla="*/ 372269 w 744538"/>
              <a:gd name="connsiteY0" fmla="*/ 0 h 749300"/>
              <a:gd name="connsiteX1" fmla="*/ 744538 w 744538"/>
              <a:gd name="connsiteY1" fmla="*/ 374650 h 749300"/>
              <a:gd name="connsiteX2" fmla="*/ 372269 w 744538"/>
              <a:gd name="connsiteY2" fmla="*/ 749300 h 749300"/>
              <a:gd name="connsiteX3" fmla="*/ 0 w 744538"/>
              <a:gd name="connsiteY3" fmla="*/ 374650 h 749300"/>
              <a:gd name="connsiteX4" fmla="*/ 372269 w 744538"/>
              <a:gd name="connsiteY4" fmla="*/ 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538" h="749300">
                <a:moveTo>
                  <a:pt x="372269" y="0"/>
                </a:moveTo>
                <a:cubicBezTo>
                  <a:pt x="577867" y="0"/>
                  <a:pt x="744538" y="167737"/>
                  <a:pt x="744538" y="374650"/>
                </a:cubicBezTo>
                <a:cubicBezTo>
                  <a:pt x="744538" y="581563"/>
                  <a:pt x="577867" y="749300"/>
                  <a:pt x="372269" y="749300"/>
                </a:cubicBezTo>
                <a:cubicBezTo>
                  <a:pt x="166671" y="749300"/>
                  <a:pt x="0" y="581563"/>
                  <a:pt x="0" y="374650"/>
                </a:cubicBezTo>
                <a:cubicBezTo>
                  <a:pt x="0" y="167737"/>
                  <a:pt x="166671" y="0"/>
                  <a:pt x="372269"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 name="Espace réservé du texte 3">
            <a:extLst>
              <a:ext uri="{FF2B5EF4-FFF2-40B4-BE49-F238E27FC236}">
                <a16:creationId xmlns:a16="http://schemas.microsoft.com/office/drawing/2014/main" id="{5C075C4A-ECDD-4C5F-B79F-2B62088BAEC2}"/>
              </a:ext>
            </a:extLst>
          </p:cNvPr>
          <p:cNvSpPr>
            <a:spLocks noGrp="1"/>
          </p:cNvSpPr>
          <p:nvPr>
            <p:ph type="body" sz="quarter" idx="16" hasCustomPrompt="1"/>
          </p:nvPr>
        </p:nvSpPr>
        <p:spPr>
          <a:xfrm>
            <a:off x="926430" y="1924382"/>
            <a:ext cx="10177160" cy="3740336"/>
          </a:xfrm>
        </p:spPr>
        <p:txBody>
          <a:bodyPr>
            <a:noAutofit/>
          </a:bodyPr>
          <a:lstStyle>
            <a:lvl1pPr>
              <a:defRPr>
                <a:solidFill>
                  <a:schemeClr val="accent1"/>
                </a:solidFill>
              </a:defRPr>
            </a:lvl1pPr>
          </a:lstStyle>
          <a:p>
            <a:pPr lvl="0"/>
            <a:r>
              <a:rPr lang="fr-FR" dirty="0" err="1"/>
              <a:t>Suspendise</a:t>
            </a:r>
            <a:r>
              <a:rPr lang="fr-FR" dirty="0"/>
              <a:t> </a:t>
            </a:r>
            <a:r>
              <a:rPr lang="fr-FR" dirty="0" err="1"/>
              <a:t>pharatra</a:t>
            </a:r>
            <a:r>
              <a:rPr lang="fr-FR" dirty="0"/>
              <a:t> </a:t>
            </a:r>
            <a:r>
              <a:rPr lang="fr-FR" dirty="0" err="1"/>
              <a:t>orci</a:t>
            </a:r>
            <a:endParaRPr lang="fr-FR" dirty="0"/>
          </a:p>
          <a:p>
            <a:pPr lvl="1"/>
            <a:r>
              <a:rPr lang="fr-FR" dirty="0"/>
              <a:t>Niveau 2</a:t>
            </a:r>
          </a:p>
          <a:p>
            <a:pPr lvl="2"/>
            <a:r>
              <a:rPr lang="fr-FR" dirty="0"/>
              <a:t>Niveau 3</a:t>
            </a:r>
          </a:p>
        </p:txBody>
      </p:sp>
      <p:grpSp>
        <p:nvGrpSpPr>
          <p:cNvPr id="20" name="object 3">
            <a:extLst>
              <a:ext uri="{FF2B5EF4-FFF2-40B4-BE49-F238E27FC236}">
                <a16:creationId xmlns:a16="http://schemas.microsoft.com/office/drawing/2014/main" id="{A6EE3CD9-1017-40F2-9A0F-9ADC0E97B7E8}"/>
              </a:ext>
            </a:extLst>
          </p:cNvPr>
          <p:cNvGrpSpPr/>
          <p:nvPr userDrawn="1"/>
        </p:nvGrpSpPr>
        <p:grpSpPr>
          <a:xfrm>
            <a:off x="514089" y="6493294"/>
            <a:ext cx="752031" cy="86640"/>
            <a:chOff x="847065" y="10707923"/>
            <a:chExt cx="1240155" cy="142875"/>
          </a:xfrm>
        </p:grpSpPr>
        <p:pic>
          <p:nvPicPr>
            <p:cNvPr id="21" name="object 4">
              <a:extLst>
                <a:ext uri="{FF2B5EF4-FFF2-40B4-BE49-F238E27FC236}">
                  <a16:creationId xmlns:a16="http://schemas.microsoft.com/office/drawing/2014/main" id="{F22A1663-8DA0-407F-8AE8-A696EE603E97}"/>
                </a:ext>
              </a:extLst>
            </p:cNvPr>
            <p:cNvPicPr/>
            <p:nvPr/>
          </p:nvPicPr>
          <p:blipFill>
            <a:blip r:embed="rId2" cstate="print"/>
            <a:stretch>
              <a:fillRect/>
            </a:stretch>
          </p:blipFill>
          <p:spPr>
            <a:xfrm>
              <a:off x="847065" y="10740848"/>
              <a:ext cx="262047" cy="78479"/>
            </a:xfrm>
            <a:prstGeom prst="rect">
              <a:avLst/>
            </a:prstGeom>
          </p:spPr>
        </p:pic>
        <p:sp>
          <p:nvSpPr>
            <p:cNvPr id="22" name="object 5">
              <a:extLst>
                <a:ext uri="{FF2B5EF4-FFF2-40B4-BE49-F238E27FC236}">
                  <a16:creationId xmlns:a16="http://schemas.microsoft.com/office/drawing/2014/main" id="{E831035A-4B78-43F7-B910-80EA82C97B4F}"/>
                </a:ext>
              </a:extLst>
            </p:cNvPr>
            <p:cNvSpPr/>
            <p:nvPr/>
          </p:nvSpPr>
          <p:spPr>
            <a:xfrm>
              <a:off x="1143129" y="10794304"/>
              <a:ext cx="28575" cy="26670"/>
            </a:xfrm>
            <a:custGeom>
              <a:avLst/>
              <a:gdLst/>
              <a:ahLst/>
              <a:cxnLst/>
              <a:rect l="l" t="t" r="r" b="b"/>
              <a:pathLst>
                <a:path w="28575" h="26670">
                  <a:moveTo>
                    <a:pt x="16167" y="0"/>
                  </a:moveTo>
                  <a:lnTo>
                    <a:pt x="11811" y="0"/>
                  </a:lnTo>
                  <a:lnTo>
                    <a:pt x="9863" y="356"/>
                  </a:lnTo>
                  <a:lnTo>
                    <a:pt x="0" y="11465"/>
                  </a:lnTo>
                  <a:lnTo>
                    <a:pt x="0" y="13339"/>
                  </a:lnTo>
                  <a:lnTo>
                    <a:pt x="0" y="15182"/>
                  </a:lnTo>
                  <a:lnTo>
                    <a:pt x="11811" y="26480"/>
                  </a:lnTo>
                  <a:lnTo>
                    <a:pt x="16167" y="26480"/>
                  </a:lnTo>
                  <a:lnTo>
                    <a:pt x="27988" y="15182"/>
                  </a:lnTo>
                  <a:lnTo>
                    <a:pt x="27988" y="11465"/>
                  </a:lnTo>
                  <a:lnTo>
                    <a:pt x="18125" y="356"/>
                  </a:lnTo>
                  <a:lnTo>
                    <a:pt x="16167" y="0"/>
                  </a:lnTo>
                  <a:close/>
                </a:path>
              </a:pathLst>
            </a:custGeom>
            <a:solidFill>
              <a:srgbClr val="002F67"/>
            </a:solidFill>
          </p:spPr>
          <p:txBody>
            <a:bodyPr wrap="square" lIns="0" tIns="0" rIns="0" bIns="0" rtlCol="0"/>
            <a:lstStyle/>
            <a:p>
              <a:endParaRPr lang="fr-FR" sz="662" dirty="0"/>
            </a:p>
          </p:txBody>
        </p:sp>
        <p:pic>
          <p:nvPicPr>
            <p:cNvPr id="23" name="object 6">
              <a:extLst>
                <a:ext uri="{FF2B5EF4-FFF2-40B4-BE49-F238E27FC236}">
                  <a16:creationId xmlns:a16="http://schemas.microsoft.com/office/drawing/2014/main" id="{D0CAAE98-70CE-44E0-8205-780766B55A5A}"/>
                </a:ext>
              </a:extLst>
            </p:cNvPr>
            <p:cNvPicPr/>
            <p:nvPr/>
          </p:nvPicPr>
          <p:blipFill>
            <a:blip r:embed="rId3" cstate="print"/>
            <a:stretch>
              <a:fillRect/>
            </a:stretch>
          </p:blipFill>
          <p:spPr>
            <a:xfrm>
              <a:off x="1209992" y="10739402"/>
              <a:ext cx="71369" cy="81379"/>
            </a:xfrm>
            <a:prstGeom prst="rect">
              <a:avLst/>
            </a:prstGeom>
          </p:spPr>
        </p:pic>
        <p:pic>
          <p:nvPicPr>
            <p:cNvPr id="24" name="object 7">
              <a:extLst>
                <a:ext uri="{FF2B5EF4-FFF2-40B4-BE49-F238E27FC236}">
                  <a16:creationId xmlns:a16="http://schemas.microsoft.com/office/drawing/2014/main" id="{2AC43F6C-3338-4D56-B01B-07F3FCDCAFED}"/>
                </a:ext>
              </a:extLst>
            </p:cNvPr>
            <p:cNvPicPr/>
            <p:nvPr/>
          </p:nvPicPr>
          <p:blipFill>
            <a:blip r:embed="rId4" cstate="print"/>
            <a:stretch>
              <a:fillRect/>
            </a:stretch>
          </p:blipFill>
          <p:spPr>
            <a:xfrm>
              <a:off x="1305235" y="10707923"/>
              <a:ext cx="781632" cy="142298"/>
            </a:xfrm>
            <a:prstGeom prst="rect">
              <a:avLst/>
            </a:prstGeom>
          </p:spPr>
        </p:pic>
      </p:grpSp>
      <p:sp>
        <p:nvSpPr>
          <p:cNvPr id="3" name="Espace réservé du numéro de diapositive 2">
            <a:extLst>
              <a:ext uri="{FF2B5EF4-FFF2-40B4-BE49-F238E27FC236}">
                <a16:creationId xmlns:a16="http://schemas.microsoft.com/office/drawing/2014/main" id="{95CEC289-6FBA-4C56-94D1-874AC301646D}"/>
              </a:ext>
            </a:extLst>
          </p:cNvPr>
          <p:cNvSpPr>
            <a:spLocks noGrp="1"/>
          </p:cNvSpPr>
          <p:nvPr>
            <p:ph type="sldNum" sz="quarter" idx="14"/>
          </p:nvPr>
        </p:nvSpPr>
        <p:spPr/>
        <p:txBody>
          <a:bodyPr/>
          <a:lstStyle>
            <a:lvl1pPr algn="ctr">
              <a:defRPr/>
            </a:lvl1pPr>
          </a:lstStyle>
          <a:p>
            <a:r>
              <a:rPr lang="fr-FR" dirty="0"/>
              <a:t>page </a:t>
            </a:r>
            <a:fld id="{D4393D1B-37AB-4561-B448-10CBADDAE970}" type="slidenum">
              <a:rPr smtClean="0"/>
              <a:pPr/>
              <a:t>‹N°›</a:t>
            </a:fld>
            <a:endParaRPr dirty="0"/>
          </a:p>
        </p:txBody>
      </p:sp>
      <p:sp>
        <p:nvSpPr>
          <p:cNvPr id="6" name="Titre 5">
            <a:extLst>
              <a:ext uri="{FF2B5EF4-FFF2-40B4-BE49-F238E27FC236}">
                <a16:creationId xmlns:a16="http://schemas.microsoft.com/office/drawing/2014/main" id="{BC610E3D-CB80-4E57-9656-4B95533469AF}"/>
              </a:ext>
            </a:extLst>
          </p:cNvPr>
          <p:cNvSpPr>
            <a:spLocks noGrp="1"/>
          </p:cNvSpPr>
          <p:nvPr>
            <p:ph type="title" hasCustomPrompt="1"/>
          </p:nvPr>
        </p:nvSpPr>
        <p:spPr/>
        <p:txBody>
          <a:bodyPr/>
          <a:lstStyle>
            <a:lvl1pPr>
              <a:defRPr/>
            </a:lvl1pPr>
          </a:lstStyle>
          <a:p>
            <a:r>
              <a:rPr lang="fr-FR" dirty="0"/>
              <a:t>Titre de la slide</a:t>
            </a:r>
          </a:p>
        </p:txBody>
      </p:sp>
      <p:sp>
        <p:nvSpPr>
          <p:cNvPr id="5" name="Espace réservé du texte 4">
            <a:extLst>
              <a:ext uri="{FF2B5EF4-FFF2-40B4-BE49-F238E27FC236}">
                <a16:creationId xmlns:a16="http://schemas.microsoft.com/office/drawing/2014/main" id="{9BC72356-A04F-4E0F-A121-09766CE60568}"/>
              </a:ext>
            </a:extLst>
          </p:cNvPr>
          <p:cNvSpPr>
            <a:spLocks noGrp="1"/>
          </p:cNvSpPr>
          <p:nvPr>
            <p:ph type="body" sz="quarter" idx="15" hasCustomPrompt="1"/>
          </p:nvPr>
        </p:nvSpPr>
        <p:spPr>
          <a:xfrm>
            <a:off x="938088" y="409700"/>
            <a:ext cx="9933111"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7" name="Espace réservé du pied de page 6">
            <a:extLst>
              <a:ext uri="{FF2B5EF4-FFF2-40B4-BE49-F238E27FC236}">
                <a16:creationId xmlns:a16="http://schemas.microsoft.com/office/drawing/2014/main" id="{6AE1028D-CC1F-2727-1C8A-D32077574B31}"/>
              </a:ext>
            </a:extLst>
          </p:cNvPr>
          <p:cNvSpPr>
            <a:spLocks noGrp="1"/>
          </p:cNvSpPr>
          <p:nvPr>
            <p:ph type="ftr" sz="quarter" idx="22"/>
          </p:nvPr>
        </p:nvSpPr>
        <p:spPr/>
        <p:txBody>
          <a:bodyPr/>
          <a:lstStyle/>
          <a:p>
            <a:pPr algn="ctr"/>
            <a:r>
              <a:rPr lang="fr-FR"/>
              <a:t>Confidentiel</a:t>
            </a:r>
            <a:endParaRPr lang="fr-FR" dirty="0"/>
          </a:p>
        </p:txBody>
      </p:sp>
    </p:spTree>
    <p:extLst>
      <p:ext uri="{BB962C8B-B14F-4D97-AF65-F5344CB8AC3E}">
        <p14:creationId xmlns:p14="http://schemas.microsoft.com/office/powerpoint/2010/main" val="1510588029"/>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avec 2 contenus">
    <p:spTree>
      <p:nvGrpSpPr>
        <p:cNvPr id="1" name=""/>
        <p:cNvGrpSpPr/>
        <p:nvPr/>
      </p:nvGrpSpPr>
      <p:grpSpPr>
        <a:xfrm>
          <a:off x="0" y="0"/>
          <a:ext cx="0" cy="0"/>
          <a:chOff x="0" y="0"/>
          <a:chExt cx="0" cy="0"/>
        </a:xfrm>
      </p:grpSpPr>
      <p:sp>
        <p:nvSpPr>
          <p:cNvPr id="26" name="Espace réservé du texte 25">
            <a:extLst>
              <a:ext uri="{FF2B5EF4-FFF2-40B4-BE49-F238E27FC236}">
                <a16:creationId xmlns:a16="http://schemas.microsoft.com/office/drawing/2014/main" id="{0917E571-FBEF-409E-B459-DFA565F542D9}"/>
              </a:ext>
            </a:extLst>
          </p:cNvPr>
          <p:cNvSpPr>
            <a:spLocks noGrp="1"/>
          </p:cNvSpPr>
          <p:nvPr>
            <p:ph type="body" sz="quarter" idx="21" hasCustomPrompt="1"/>
          </p:nvPr>
        </p:nvSpPr>
        <p:spPr>
          <a:xfrm>
            <a:off x="11307128" y="154940"/>
            <a:ext cx="741046" cy="742951"/>
          </a:xfrm>
          <a:custGeom>
            <a:avLst/>
            <a:gdLst>
              <a:gd name="connsiteX0" fmla="*/ 0 w 741046"/>
              <a:gd name="connsiteY0" fmla="*/ 0 h 742951"/>
              <a:gd name="connsiteX1" fmla="*/ 370523 w 741046"/>
              <a:gd name="connsiteY1" fmla="*/ 0 h 742951"/>
              <a:gd name="connsiteX2" fmla="*/ 741046 w 741046"/>
              <a:gd name="connsiteY2" fmla="*/ 370523 h 742951"/>
              <a:gd name="connsiteX3" fmla="*/ 741046 w 741046"/>
              <a:gd name="connsiteY3" fmla="*/ 742951 h 742951"/>
              <a:gd name="connsiteX4" fmla="*/ 0 w 741046"/>
              <a:gd name="connsiteY4" fmla="*/ 742951 h 742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046" h="742951">
                <a:moveTo>
                  <a:pt x="0" y="0"/>
                </a:moveTo>
                <a:lnTo>
                  <a:pt x="370523" y="0"/>
                </a:lnTo>
                <a:cubicBezTo>
                  <a:pt x="575157" y="0"/>
                  <a:pt x="741046" y="165889"/>
                  <a:pt x="741046" y="370523"/>
                </a:cubicBezTo>
                <a:lnTo>
                  <a:pt x="741046" y="742951"/>
                </a:lnTo>
                <a:lnTo>
                  <a:pt x="0" y="742951"/>
                </a:ln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16" name="Espace réservé du texte 15">
            <a:extLst>
              <a:ext uri="{FF2B5EF4-FFF2-40B4-BE49-F238E27FC236}">
                <a16:creationId xmlns:a16="http://schemas.microsoft.com/office/drawing/2014/main" id="{421C06E6-982A-4D40-9853-2DF9974040FA}"/>
              </a:ext>
            </a:extLst>
          </p:cNvPr>
          <p:cNvSpPr>
            <a:spLocks noGrp="1"/>
          </p:cNvSpPr>
          <p:nvPr>
            <p:ph type="body" sz="quarter" idx="20" hasCustomPrompt="1"/>
          </p:nvPr>
        </p:nvSpPr>
        <p:spPr>
          <a:xfrm>
            <a:off x="389468" y="946150"/>
            <a:ext cx="373063" cy="369888"/>
          </a:xfrm>
          <a:custGeom>
            <a:avLst/>
            <a:gdLst>
              <a:gd name="connsiteX0" fmla="*/ 184944 w 373063"/>
              <a:gd name="connsiteY0" fmla="*/ 0 h 369888"/>
              <a:gd name="connsiteX1" fmla="*/ 188119 w 373063"/>
              <a:gd name="connsiteY1" fmla="*/ 0 h 369888"/>
              <a:gd name="connsiteX2" fmla="*/ 373063 w 373063"/>
              <a:gd name="connsiteY2" fmla="*/ 184944 h 369888"/>
              <a:gd name="connsiteX3" fmla="*/ 373063 w 373063"/>
              <a:gd name="connsiteY3" fmla="*/ 369888 h 369888"/>
              <a:gd name="connsiteX4" fmla="*/ 0 w 373063"/>
              <a:gd name="connsiteY4" fmla="*/ 369888 h 369888"/>
              <a:gd name="connsiteX5" fmla="*/ 0 w 373063"/>
              <a:gd name="connsiteY5" fmla="*/ 184944 h 369888"/>
              <a:gd name="connsiteX6" fmla="*/ 184944 w 373063"/>
              <a:gd name="connsiteY6" fmla="*/ 0 h 36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063" h="369888">
                <a:moveTo>
                  <a:pt x="184944" y="0"/>
                </a:moveTo>
                <a:lnTo>
                  <a:pt x="188119" y="0"/>
                </a:lnTo>
                <a:cubicBezTo>
                  <a:pt x="290261" y="0"/>
                  <a:pt x="373063" y="82802"/>
                  <a:pt x="373063" y="184944"/>
                </a:cubicBezTo>
                <a:lnTo>
                  <a:pt x="373063" y="369888"/>
                </a:lnTo>
                <a:lnTo>
                  <a:pt x="0" y="369888"/>
                </a:lnTo>
                <a:lnTo>
                  <a:pt x="0" y="184944"/>
                </a:lnTo>
                <a:cubicBezTo>
                  <a:pt x="0" y="82802"/>
                  <a:pt x="82802" y="0"/>
                  <a:pt x="184944" y="0"/>
                </a:cubicBez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 name="Espace réservé du texte 3">
            <a:extLst>
              <a:ext uri="{FF2B5EF4-FFF2-40B4-BE49-F238E27FC236}">
                <a16:creationId xmlns:a16="http://schemas.microsoft.com/office/drawing/2014/main" id="{5C075C4A-ECDD-4C5F-B79F-2B62088BAEC2}"/>
              </a:ext>
            </a:extLst>
          </p:cNvPr>
          <p:cNvSpPr>
            <a:spLocks noGrp="1"/>
          </p:cNvSpPr>
          <p:nvPr>
            <p:ph type="body" sz="quarter" idx="16" hasCustomPrompt="1"/>
          </p:nvPr>
        </p:nvSpPr>
        <p:spPr>
          <a:xfrm>
            <a:off x="926430" y="1924382"/>
            <a:ext cx="9525600" cy="1784017"/>
          </a:xfrm>
        </p:spPr>
        <p:txBody>
          <a:bodyPr>
            <a:noAutofit/>
          </a:bodyPr>
          <a:lstStyle>
            <a:lvl1pPr>
              <a:defRPr>
                <a:solidFill>
                  <a:schemeClr val="accent1"/>
                </a:solidFill>
              </a:defRPr>
            </a:lvl1pPr>
          </a:lstStyle>
          <a:p>
            <a:pPr lvl="0"/>
            <a:r>
              <a:rPr lang="fr-FR" dirty="0" err="1"/>
              <a:t>Suspendise</a:t>
            </a:r>
            <a:r>
              <a:rPr lang="fr-FR" dirty="0"/>
              <a:t> </a:t>
            </a:r>
            <a:r>
              <a:rPr lang="fr-FR" dirty="0" err="1"/>
              <a:t>pharatra</a:t>
            </a:r>
            <a:r>
              <a:rPr lang="fr-FR" dirty="0"/>
              <a:t> </a:t>
            </a:r>
            <a:r>
              <a:rPr lang="fr-FR" dirty="0" err="1"/>
              <a:t>orci</a:t>
            </a:r>
            <a:endParaRPr lang="fr-FR" dirty="0"/>
          </a:p>
          <a:p>
            <a:pPr lvl="1"/>
            <a:r>
              <a:rPr lang="fr-FR" dirty="0"/>
              <a:t>Niveau 2</a:t>
            </a:r>
          </a:p>
          <a:p>
            <a:pPr lvl="2"/>
            <a:r>
              <a:rPr lang="fr-FR" dirty="0"/>
              <a:t>Niveau 3</a:t>
            </a:r>
          </a:p>
        </p:txBody>
      </p:sp>
      <p:grpSp>
        <p:nvGrpSpPr>
          <p:cNvPr id="20" name="object 3">
            <a:extLst>
              <a:ext uri="{FF2B5EF4-FFF2-40B4-BE49-F238E27FC236}">
                <a16:creationId xmlns:a16="http://schemas.microsoft.com/office/drawing/2014/main" id="{A6EE3CD9-1017-40F2-9A0F-9ADC0E97B7E8}"/>
              </a:ext>
            </a:extLst>
          </p:cNvPr>
          <p:cNvGrpSpPr/>
          <p:nvPr userDrawn="1"/>
        </p:nvGrpSpPr>
        <p:grpSpPr>
          <a:xfrm>
            <a:off x="514089" y="6493294"/>
            <a:ext cx="752031" cy="86640"/>
            <a:chOff x="847065" y="10707923"/>
            <a:chExt cx="1240155" cy="142875"/>
          </a:xfrm>
        </p:grpSpPr>
        <p:pic>
          <p:nvPicPr>
            <p:cNvPr id="21" name="object 4">
              <a:extLst>
                <a:ext uri="{FF2B5EF4-FFF2-40B4-BE49-F238E27FC236}">
                  <a16:creationId xmlns:a16="http://schemas.microsoft.com/office/drawing/2014/main" id="{F22A1663-8DA0-407F-8AE8-A696EE603E97}"/>
                </a:ext>
              </a:extLst>
            </p:cNvPr>
            <p:cNvPicPr/>
            <p:nvPr/>
          </p:nvPicPr>
          <p:blipFill>
            <a:blip r:embed="rId2" cstate="print"/>
            <a:stretch>
              <a:fillRect/>
            </a:stretch>
          </p:blipFill>
          <p:spPr>
            <a:xfrm>
              <a:off x="847065" y="10740848"/>
              <a:ext cx="262047" cy="78479"/>
            </a:xfrm>
            <a:prstGeom prst="rect">
              <a:avLst/>
            </a:prstGeom>
          </p:spPr>
        </p:pic>
        <p:sp>
          <p:nvSpPr>
            <p:cNvPr id="22" name="object 5">
              <a:extLst>
                <a:ext uri="{FF2B5EF4-FFF2-40B4-BE49-F238E27FC236}">
                  <a16:creationId xmlns:a16="http://schemas.microsoft.com/office/drawing/2014/main" id="{E831035A-4B78-43F7-B910-80EA82C97B4F}"/>
                </a:ext>
              </a:extLst>
            </p:cNvPr>
            <p:cNvSpPr/>
            <p:nvPr/>
          </p:nvSpPr>
          <p:spPr>
            <a:xfrm>
              <a:off x="1143129" y="10794304"/>
              <a:ext cx="28575" cy="26670"/>
            </a:xfrm>
            <a:custGeom>
              <a:avLst/>
              <a:gdLst/>
              <a:ahLst/>
              <a:cxnLst/>
              <a:rect l="l" t="t" r="r" b="b"/>
              <a:pathLst>
                <a:path w="28575" h="26670">
                  <a:moveTo>
                    <a:pt x="16167" y="0"/>
                  </a:moveTo>
                  <a:lnTo>
                    <a:pt x="11811" y="0"/>
                  </a:lnTo>
                  <a:lnTo>
                    <a:pt x="9863" y="356"/>
                  </a:lnTo>
                  <a:lnTo>
                    <a:pt x="0" y="11465"/>
                  </a:lnTo>
                  <a:lnTo>
                    <a:pt x="0" y="13339"/>
                  </a:lnTo>
                  <a:lnTo>
                    <a:pt x="0" y="15182"/>
                  </a:lnTo>
                  <a:lnTo>
                    <a:pt x="11811" y="26480"/>
                  </a:lnTo>
                  <a:lnTo>
                    <a:pt x="16167" y="26480"/>
                  </a:lnTo>
                  <a:lnTo>
                    <a:pt x="27988" y="15182"/>
                  </a:lnTo>
                  <a:lnTo>
                    <a:pt x="27988" y="11465"/>
                  </a:lnTo>
                  <a:lnTo>
                    <a:pt x="18125" y="356"/>
                  </a:lnTo>
                  <a:lnTo>
                    <a:pt x="16167" y="0"/>
                  </a:lnTo>
                  <a:close/>
                </a:path>
              </a:pathLst>
            </a:custGeom>
            <a:solidFill>
              <a:srgbClr val="002F67"/>
            </a:solidFill>
          </p:spPr>
          <p:txBody>
            <a:bodyPr wrap="square" lIns="0" tIns="0" rIns="0" bIns="0" rtlCol="0"/>
            <a:lstStyle/>
            <a:p>
              <a:endParaRPr lang="fr-FR" sz="662" dirty="0"/>
            </a:p>
          </p:txBody>
        </p:sp>
        <p:pic>
          <p:nvPicPr>
            <p:cNvPr id="23" name="object 6">
              <a:extLst>
                <a:ext uri="{FF2B5EF4-FFF2-40B4-BE49-F238E27FC236}">
                  <a16:creationId xmlns:a16="http://schemas.microsoft.com/office/drawing/2014/main" id="{D0CAAE98-70CE-44E0-8205-780766B55A5A}"/>
                </a:ext>
              </a:extLst>
            </p:cNvPr>
            <p:cNvPicPr/>
            <p:nvPr/>
          </p:nvPicPr>
          <p:blipFill>
            <a:blip r:embed="rId3" cstate="print"/>
            <a:stretch>
              <a:fillRect/>
            </a:stretch>
          </p:blipFill>
          <p:spPr>
            <a:xfrm>
              <a:off x="1209992" y="10739402"/>
              <a:ext cx="71369" cy="81379"/>
            </a:xfrm>
            <a:prstGeom prst="rect">
              <a:avLst/>
            </a:prstGeom>
          </p:spPr>
        </p:pic>
        <p:pic>
          <p:nvPicPr>
            <p:cNvPr id="24" name="object 7">
              <a:extLst>
                <a:ext uri="{FF2B5EF4-FFF2-40B4-BE49-F238E27FC236}">
                  <a16:creationId xmlns:a16="http://schemas.microsoft.com/office/drawing/2014/main" id="{2AC43F6C-3338-4D56-B01B-07F3FCDCAFED}"/>
                </a:ext>
              </a:extLst>
            </p:cNvPr>
            <p:cNvPicPr/>
            <p:nvPr/>
          </p:nvPicPr>
          <p:blipFill>
            <a:blip r:embed="rId4" cstate="print"/>
            <a:stretch>
              <a:fillRect/>
            </a:stretch>
          </p:blipFill>
          <p:spPr>
            <a:xfrm>
              <a:off x="1305235" y="10707923"/>
              <a:ext cx="781632" cy="142298"/>
            </a:xfrm>
            <a:prstGeom prst="rect">
              <a:avLst/>
            </a:prstGeom>
          </p:spPr>
        </p:pic>
      </p:grpSp>
      <p:sp>
        <p:nvSpPr>
          <p:cNvPr id="3" name="Espace réservé du numéro de diapositive 2">
            <a:extLst>
              <a:ext uri="{FF2B5EF4-FFF2-40B4-BE49-F238E27FC236}">
                <a16:creationId xmlns:a16="http://schemas.microsoft.com/office/drawing/2014/main" id="{95CEC289-6FBA-4C56-94D1-874AC301646D}"/>
              </a:ext>
            </a:extLst>
          </p:cNvPr>
          <p:cNvSpPr>
            <a:spLocks noGrp="1"/>
          </p:cNvSpPr>
          <p:nvPr>
            <p:ph type="sldNum" sz="quarter" idx="14"/>
          </p:nvPr>
        </p:nvSpPr>
        <p:spPr/>
        <p:txBody>
          <a:bodyPr/>
          <a:lstStyle>
            <a:lvl1pPr algn="ctr">
              <a:defRPr/>
            </a:lvl1pPr>
          </a:lstStyle>
          <a:p>
            <a:r>
              <a:rPr lang="fr-FR" dirty="0"/>
              <a:t>page </a:t>
            </a:r>
            <a:fld id="{D4393D1B-37AB-4561-B448-10CBADDAE970}" type="slidenum">
              <a:rPr smtClean="0"/>
              <a:pPr/>
              <a:t>‹N°›</a:t>
            </a:fld>
            <a:endParaRPr dirty="0"/>
          </a:p>
        </p:txBody>
      </p:sp>
      <p:sp>
        <p:nvSpPr>
          <p:cNvPr id="6" name="Titre 5">
            <a:extLst>
              <a:ext uri="{FF2B5EF4-FFF2-40B4-BE49-F238E27FC236}">
                <a16:creationId xmlns:a16="http://schemas.microsoft.com/office/drawing/2014/main" id="{BC610E3D-CB80-4E57-9656-4B95533469AF}"/>
              </a:ext>
            </a:extLst>
          </p:cNvPr>
          <p:cNvSpPr>
            <a:spLocks noGrp="1"/>
          </p:cNvSpPr>
          <p:nvPr>
            <p:ph type="title" hasCustomPrompt="1"/>
          </p:nvPr>
        </p:nvSpPr>
        <p:spPr/>
        <p:txBody>
          <a:bodyPr/>
          <a:lstStyle>
            <a:lvl1pPr>
              <a:defRPr/>
            </a:lvl1pPr>
          </a:lstStyle>
          <a:p>
            <a:r>
              <a:rPr lang="fr-FR" dirty="0"/>
              <a:t>Titre de la slide</a:t>
            </a:r>
          </a:p>
        </p:txBody>
      </p:sp>
      <p:sp>
        <p:nvSpPr>
          <p:cNvPr id="5" name="Espace réservé du texte 4">
            <a:extLst>
              <a:ext uri="{FF2B5EF4-FFF2-40B4-BE49-F238E27FC236}">
                <a16:creationId xmlns:a16="http://schemas.microsoft.com/office/drawing/2014/main" id="{9BC72356-A04F-4E0F-A121-09766CE60568}"/>
              </a:ext>
            </a:extLst>
          </p:cNvPr>
          <p:cNvSpPr>
            <a:spLocks noGrp="1"/>
          </p:cNvSpPr>
          <p:nvPr>
            <p:ph type="body" sz="quarter" idx="15" hasCustomPrompt="1"/>
          </p:nvPr>
        </p:nvSpPr>
        <p:spPr>
          <a:xfrm>
            <a:off x="938088" y="409700"/>
            <a:ext cx="9933111"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17" name="Espace réservé du texte 3">
            <a:extLst>
              <a:ext uri="{FF2B5EF4-FFF2-40B4-BE49-F238E27FC236}">
                <a16:creationId xmlns:a16="http://schemas.microsoft.com/office/drawing/2014/main" id="{9AEBD025-A658-4281-AB7F-98D4F55A991A}"/>
              </a:ext>
            </a:extLst>
          </p:cNvPr>
          <p:cNvSpPr>
            <a:spLocks noGrp="1"/>
          </p:cNvSpPr>
          <p:nvPr>
            <p:ph type="body" sz="quarter" idx="18" hasCustomPrompt="1"/>
          </p:nvPr>
        </p:nvSpPr>
        <p:spPr>
          <a:xfrm>
            <a:off x="926430" y="3880701"/>
            <a:ext cx="9525600" cy="1784017"/>
          </a:xfrm>
        </p:spPr>
        <p:txBody>
          <a:bodyPr>
            <a:noAutofit/>
          </a:bodyPr>
          <a:lstStyle>
            <a:lvl1pPr>
              <a:defRPr>
                <a:solidFill>
                  <a:schemeClr val="accent1"/>
                </a:solidFill>
              </a:defRPr>
            </a:lvl1pPr>
          </a:lstStyle>
          <a:p>
            <a:pPr lvl="0"/>
            <a:r>
              <a:rPr lang="fr-FR" dirty="0" err="1"/>
              <a:t>Mauris</a:t>
            </a:r>
            <a:r>
              <a:rPr lang="fr-FR" dirty="0"/>
              <a:t> </a:t>
            </a:r>
            <a:r>
              <a:rPr lang="fr-FR" dirty="0" err="1"/>
              <a:t>placerat</a:t>
            </a:r>
            <a:r>
              <a:rPr lang="fr-FR" dirty="0"/>
              <a:t> </a:t>
            </a:r>
            <a:r>
              <a:rPr lang="fr-FR" dirty="0" err="1"/>
              <a:t>congue</a:t>
            </a:r>
            <a:r>
              <a:rPr lang="fr-FR" dirty="0"/>
              <a:t> </a:t>
            </a:r>
            <a:r>
              <a:rPr lang="fr-FR" dirty="0" err="1"/>
              <a:t>enim</a:t>
            </a:r>
            <a:endParaRPr lang="fr-FR" dirty="0"/>
          </a:p>
          <a:p>
            <a:pPr lvl="1"/>
            <a:r>
              <a:rPr lang="fr-FR" dirty="0"/>
              <a:t>Niveau 2</a:t>
            </a:r>
          </a:p>
          <a:p>
            <a:pPr lvl="2"/>
            <a:r>
              <a:rPr lang="fr-FR" dirty="0"/>
              <a:t>Niveau 3</a:t>
            </a:r>
          </a:p>
        </p:txBody>
      </p:sp>
      <p:sp>
        <p:nvSpPr>
          <p:cNvPr id="19" name="Espace réservé du texte 14">
            <a:extLst>
              <a:ext uri="{FF2B5EF4-FFF2-40B4-BE49-F238E27FC236}">
                <a16:creationId xmlns:a16="http://schemas.microsoft.com/office/drawing/2014/main" id="{3A87EDBA-9091-4DE8-879B-9643D049C15E}"/>
              </a:ext>
            </a:extLst>
          </p:cNvPr>
          <p:cNvSpPr>
            <a:spLocks noGrp="1"/>
          </p:cNvSpPr>
          <p:nvPr>
            <p:ph type="body" sz="quarter" idx="17" hasCustomPrompt="1"/>
          </p:nvPr>
        </p:nvSpPr>
        <p:spPr>
          <a:xfrm>
            <a:off x="10933907" y="944563"/>
            <a:ext cx="744538" cy="749300"/>
          </a:xfrm>
          <a:custGeom>
            <a:avLst/>
            <a:gdLst>
              <a:gd name="connsiteX0" fmla="*/ 372269 w 744538"/>
              <a:gd name="connsiteY0" fmla="*/ 0 h 749300"/>
              <a:gd name="connsiteX1" fmla="*/ 744538 w 744538"/>
              <a:gd name="connsiteY1" fmla="*/ 374650 h 749300"/>
              <a:gd name="connsiteX2" fmla="*/ 372269 w 744538"/>
              <a:gd name="connsiteY2" fmla="*/ 749300 h 749300"/>
              <a:gd name="connsiteX3" fmla="*/ 0 w 744538"/>
              <a:gd name="connsiteY3" fmla="*/ 374650 h 749300"/>
              <a:gd name="connsiteX4" fmla="*/ 372269 w 744538"/>
              <a:gd name="connsiteY4" fmla="*/ 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538" h="749300">
                <a:moveTo>
                  <a:pt x="372269" y="0"/>
                </a:moveTo>
                <a:cubicBezTo>
                  <a:pt x="577867" y="0"/>
                  <a:pt x="744538" y="167737"/>
                  <a:pt x="744538" y="374650"/>
                </a:cubicBezTo>
                <a:cubicBezTo>
                  <a:pt x="744538" y="581563"/>
                  <a:pt x="577867" y="749300"/>
                  <a:pt x="372269" y="749300"/>
                </a:cubicBezTo>
                <a:cubicBezTo>
                  <a:pt x="166671" y="749300"/>
                  <a:pt x="0" y="581563"/>
                  <a:pt x="0" y="374650"/>
                </a:cubicBezTo>
                <a:cubicBezTo>
                  <a:pt x="0" y="167737"/>
                  <a:pt x="166671" y="0"/>
                  <a:pt x="372269"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7" name="Espace réservé du pied de page 6">
            <a:extLst>
              <a:ext uri="{FF2B5EF4-FFF2-40B4-BE49-F238E27FC236}">
                <a16:creationId xmlns:a16="http://schemas.microsoft.com/office/drawing/2014/main" id="{F2F975CB-E9B2-0EEC-1CA2-B5ABEEAC1E1F}"/>
              </a:ext>
            </a:extLst>
          </p:cNvPr>
          <p:cNvSpPr>
            <a:spLocks noGrp="1"/>
          </p:cNvSpPr>
          <p:nvPr>
            <p:ph type="ftr" sz="quarter" idx="23"/>
          </p:nvPr>
        </p:nvSpPr>
        <p:spPr/>
        <p:txBody>
          <a:bodyPr/>
          <a:lstStyle/>
          <a:p>
            <a:pPr algn="ctr"/>
            <a:r>
              <a:rPr lang="fr-FR"/>
              <a:t>Confidentiel</a:t>
            </a:r>
            <a:endParaRPr lang="fr-FR" dirty="0"/>
          </a:p>
        </p:txBody>
      </p:sp>
    </p:spTree>
    <p:extLst>
      <p:ext uri="{BB962C8B-B14F-4D97-AF65-F5344CB8AC3E}">
        <p14:creationId xmlns:p14="http://schemas.microsoft.com/office/powerpoint/2010/main" val="15657183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avec 3 contenus">
    <p:spTree>
      <p:nvGrpSpPr>
        <p:cNvPr id="1" name=""/>
        <p:cNvGrpSpPr/>
        <p:nvPr/>
      </p:nvGrpSpPr>
      <p:grpSpPr>
        <a:xfrm>
          <a:off x="0" y="0"/>
          <a:ext cx="0" cy="0"/>
          <a:chOff x="0" y="0"/>
          <a:chExt cx="0" cy="0"/>
        </a:xfrm>
      </p:grpSpPr>
      <p:sp>
        <p:nvSpPr>
          <p:cNvPr id="18" name="Espace réservé du texte 14">
            <a:extLst>
              <a:ext uri="{FF2B5EF4-FFF2-40B4-BE49-F238E27FC236}">
                <a16:creationId xmlns:a16="http://schemas.microsoft.com/office/drawing/2014/main" id="{EFB8A8A7-0729-49B1-82D9-947D8433B2FF}"/>
              </a:ext>
            </a:extLst>
          </p:cNvPr>
          <p:cNvSpPr>
            <a:spLocks noGrp="1"/>
          </p:cNvSpPr>
          <p:nvPr>
            <p:ph type="body" sz="quarter" idx="23" hasCustomPrompt="1"/>
          </p:nvPr>
        </p:nvSpPr>
        <p:spPr>
          <a:xfrm>
            <a:off x="10933907" y="944563"/>
            <a:ext cx="744538" cy="749300"/>
          </a:xfrm>
          <a:custGeom>
            <a:avLst/>
            <a:gdLst>
              <a:gd name="connsiteX0" fmla="*/ 372269 w 744538"/>
              <a:gd name="connsiteY0" fmla="*/ 0 h 749300"/>
              <a:gd name="connsiteX1" fmla="*/ 744538 w 744538"/>
              <a:gd name="connsiteY1" fmla="*/ 374650 h 749300"/>
              <a:gd name="connsiteX2" fmla="*/ 372269 w 744538"/>
              <a:gd name="connsiteY2" fmla="*/ 749300 h 749300"/>
              <a:gd name="connsiteX3" fmla="*/ 0 w 744538"/>
              <a:gd name="connsiteY3" fmla="*/ 374650 h 749300"/>
              <a:gd name="connsiteX4" fmla="*/ 372269 w 744538"/>
              <a:gd name="connsiteY4" fmla="*/ 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538" h="749300">
                <a:moveTo>
                  <a:pt x="372269" y="0"/>
                </a:moveTo>
                <a:cubicBezTo>
                  <a:pt x="577867" y="0"/>
                  <a:pt x="744538" y="167737"/>
                  <a:pt x="744538" y="374650"/>
                </a:cubicBezTo>
                <a:cubicBezTo>
                  <a:pt x="744538" y="581563"/>
                  <a:pt x="577867" y="749300"/>
                  <a:pt x="372269" y="749300"/>
                </a:cubicBezTo>
                <a:cubicBezTo>
                  <a:pt x="166671" y="749300"/>
                  <a:pt x="0" y="581563"/>
                  <a:pt x="0" y="374650"/>
                </a:cubicBezTo>
                <a:cubicBezTo>
                  <a:pt x="0" y="167737"/>
                  <a:pt x="166671" y="0"/>
                  <a:pt x="372269"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6" name="Espace réservé du texte 25">
            <a:extLst>
              <a:ext uri="{FF2B5EF4-FFF2-40B4-BE49-F238E27FC236}">
                <a16:creationId xmlns:a16="http://schemas.microsoft.com/office/drawing/2014/main" id="{F37DE0DC-71A9-4911-8197-4AAFA4347761}"/>
              </a:ext>
            </a:extLst>
          </p:cNvPr>
          <p:cNvSpPr>
            <a:spLocks noGrp="1"/>
          </p:cNvSpPr>
          <p:nvPr>
            <p:ph type="body" sz="quarter" idx="21" hasCustomPrompt="1"/>
          </p:nvPr>
        </p:nvSpPr>
        <p:spPr>
          <a:xfrm>
            <a:off x="389468" y="946150"/>
            <a:ext cx="373063" cy="369888"/>
          </a:xfrm>
          <a:custGeom>
            <a:avLst/>
            <a:gdLst>
              <a:gd name="connsiteX0" fmla="*/ 0 w 373063"/>
              <a:gd name="connsiteY0" fmla="*/ 0 h 369888"/>
              <a:gd name="connsiteX1" fmla="*/ 373063 w 373063"/>
              <a:gd name="connsiteY1" fmla="*/ 0 h 369888"/>
              <a:gd name="connsiteX2" fmla="*/ 373063 w 373063"/>
              <a:gd name="connsiteY2" fmla="*/ 184944 h 369888"/>
              <a:gd name="connsiteX3" fmla="*/ 188119 w 373063"/>
              <a:gd name="connsiteY3" fmla="*/ 369888 h 369888"/>
              <a:gd name="connsiteX4" fmla="*/ 0 w 373063"/>
              <a:gd name="connsiteY4" fmla="*/ 369888 h 36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063" h="369888">
                <a:moveTo>
                  <a:pt x="0" y="0"/>
                </a:moveTo>
                <a:lnTo>
                  <a:pt x="373063" y="0"/>
                </a:lnTo>
                <a:lnTo>
                  <a:pt x="373063" y="184944"/>
                </a:lnTo>
                <a:cubicBezTo>
                  <a:pt x="373063" y="287086"/>
                  <a:pt x="290261" y="369888"/>
                  <a:pt x="188119" y="369888"/>
                </a:cubicBezTo>
                <a:lnTo>
                  <a:pt x="0" y="369888"/>
                </a:ln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grpSp>
        <p:nvGrpSpPr>
          <p:cNvPr id="20" name="object 3">
            <a:extLst>
              <a:ext uri="{FF2B5EF4-FFF2-40B4-BE49-F238E27FC236}">
                <a16:creationId xmlns:a16="http://schemas.microsoft.com/office/drawing/2014/main" id="{A6EE3CD9-1017-40F2-9A0F-9ADC0E97B7E8}"/>
              </a:ext>
            </a:extLst>
          </p:cNvPr>
          <p:cNvGrpSpPr/>
          <p:nvPr userDrawn="1"/>
        </p:nvGrpSpPr>
        <p:grpSpPr>
          <a:xfrm>
            <a:off x="514089" y="6493294"/>
            <a:ext cx="752031" cy="86640"/>
            <a:chOff x="847065" y="10707923"/>
            <a:chExt cx="1240155" cy="142875"/>
          </a:xfrm>
        </p:grpSpPr>
        <p:pic>
          <p:nvPicPr>
            <p:cNvPr id="21" name="object 4">
              <a:extLst>
                <a:ext uri="{FF2B5EF4-FFF2-40B4-BE49-F238E27FC236}">
                  <a16:creationId xmlns:a16="http://schemas.microsoft.com/office/drawing/2014/main" id="{F22A1663-8DA0-407F-8AE8-A696EE603E97}"/>
                </a:ext>
              </a:extLst>
            </p:cNvPr>
            <p:cNvPicPr/>
            <p:nvPr/>
          </p:nvPicPr>
          <p:blipFill>
            <a:blip r:embed="rId2" cstate="print"/>
            <a:stretch>
              <a:fillRect/>
            </a:stretch>
          </p:blipFill>
          <p:spPr>
            <a:xfrm>
              <a:off x="847065" y="10740848"/>
              <a:ext cx="262047" cy="78479"/>
            </a:xfrm>
            <a:prstGeom prst="rect">
              <a:avLst/>
            </a:prstGeom>
          </p:spPr>
        </p:pic>
        <p:sp>
          <p:nvSpPr>
            <p:cNvPr id="22" name="object 5">
              <a:extLst>
                <a:ext uri="{FF2B5EF4-FFF2-40B4-BE49-F238E27FC236}">
                  <a16:creationId xmlns:a16="http://schemas.microsoft.com/office/drawing/2014/main" id="{E831035A-4B78-43F7-B910-80EA82C97B4F}"/>
                </a:ext>
              </a:extLst>
            </p:cNvPr>
            <p:cNvSpPr/>
            <p:nvPr/>
          </p:nvSpPr>
          <p:spPr>
            <a:xfrm>
              <a:off x="1143129" y="10794304"/>
              <a:ext cx="28575" cy="26670"/>
            </a:xfrm>
            <a:custGeom>
              <a:avLst/>
              <a:gdLst/>
              <a:ahLst/>
              <a:cxnLst/>
              <a:rect l="l" t="t" r="r" b="b"/>
              <a:pathLst>
                <a:path w="28575" h="26670">
                  <a:moveTo>
                    <a:pt x="16167" y="0"/>
                  </a:moveTo>
                  <a:lnTo>
                    <a:pt x="11811" y="0"/>
                  </a:lnTo>
                  <a:lnTo>
                    <a:pt x="9863" y="356"/>
                  </a:lnTo>
                  <a:lnTo>
                    <a:pt x="0" y="11465"/>
                  </a:lnTo>
                  <a:lnTo>
                    <a:pt x="0" y="13339"/>
                  </a:lnTo>
                  <a:lnTo>
                    <a:pt x="0" y="15182"/>
                  </a:lnTo>
                  <a:lnTo>
                    <a:pt x="11811" y="26480"/>
                  </a:lnTo>
                  <a:lnTo>
                    <a:pt x="16167" y="26480"/>
                  </a:lnTo>
                  <a:lnTo>
                    <a:pt x="27988" y="15182"/>
                  </a:lnTo>
                  <a:lnTo>
                    <a:pt x="27988" y="11465"/>
                  </a:lnTo>
                  <a:lnTo>
                    <a:pt x="18125" y="356"/>
                  </a:lnTo>
                  <a:lnTo>
                    <a:pt x="16167" y="0"/>
                  </a:lnTo>
                  <a:close/>
                </a:path>
              </a:pathLst>
            </a:custGeom>
            <a:solidFill>
              <a:srgbClr val="002F67"/>
            </a:solidFill>
          </p:spPr>
          <p:txBody>
            <a:bodyPr wrap="square" lIns="0" tIns="0" rIns="0" bIns="0" rtlCol="0"/>
            <a:lstStyle/>
            <a:p>
              <a:endParaRPr lang="fr-FR" sz="662" dirty="0"/>
            </a:p>
          </p:txBody>
        </p:sp>
        <p:pic>
          <p:nvPicPr>
            <p:cNvPr id="23" name="object 6">
              <a:extLst>
                <a:ext uri="{FF2B5EF4-FFF2-40B4-BE49-F238E27FC236}">
                  <a16:creationId xmlns:a16="http://schemas.microsoft.com/office/drawing/2014/main" id="{D0CAAE98-70CE-44E0-8205-780766B55A5A}"/>
                </a:ext>
              </a:extLst>
            </p:cNvPr>
            <p:cNvPicPr/>
            <p:nvPr/>
          </p:nvPicPr>
          <p:blipFill>
            <a:blip r:embed="rId3" cstate="print"/>
            <a:stretch>
              <a:fillRect/>
            </a:stretch>
          </p:blipFill>
          <p:spPr>
            <a:xfrm>
              <a:off x="1209992" y="10739402"/>
              <a:ext cx="71369" cy="81379"/>
            </a:xfrm>
            <a:prstGeom prst="rect">
              <a:avLst/>
            </a:prstGeom>
          </p:spPr>
        </p:pic>
        <p:pic>
          <p:nvPicPr>
            <p:cNvPr id="24" name="object 7">
              <a:extLst>
                <a:ext uri="{FF2B5EF4-FFF2-40B4-BE49-F238E27FC236}">
                  <a16:creationId xmlns:a16="http://schemas.microsoft.com/office/drawing/2014/main" id="{2AC43F6C-3338-4D56-B01B-07F3FCDCAFED}"/>
                </a:ext>
              </a:extLst>
            </p:cNvPr>
            <p:cNvPicPr/>
            <p:nvPr/>
          </p:nvPicPr>
          <p:blipFill>
            <a:blip r:embed="rId4" cstate="print"/>
            <a:stretch>
              <a:fillRect/>
            </a:stretch>
          </p:blipFill>
          <p:spPr>
            <a:xfrm>
              <a:off x="1305235" y="10707923"/>
              <a:ext cx="781632" cy="142298"/>
            </a:xfrm>
            <a:prstGeom prst="rect">
              <a:avLst/>
            </a:prstGeom>
          </p:spPr>
        </p:pic>
      </p:grpSp>
      <p:sp>
        <p:nvSpPr>
          <p:cNvPr id="3" name="Espace réservé du numéro de diapositive 2">
            <a:extLst>
              <a:ext uri="{FF2B5EF4-FFF2-40B4-BE49-F238E27FC236}">
                <a16:creationId xmlns:a16="http://schemas.microsoft.com/office/drawing/2014/main" id="{95CEC289-6FBA-4C56-94D1-874AC301646D}"/>
              </a:ext>
            </a:extLst>
          </p:cNvPr>
          <p:cNvSpPr>
            <a:spLocks noGrp="1"/>
          </p:cNvSpPr>
          <p:nvPr>
            <p:ph type="sldNum" sz="quarter" idx="14"/>
          </p:nvPr>
        </p:nvSpPr>
        <p:spPr/>
        <p:txBody>
          <a:bodyPr/>
          <a:lstStyle>
            <a:lvl1pPr algn="ctr">
              <a:defRPr/>
            </a:lvl1pPr>
          </a:lstStyle>
          <a:p>
            <a:r>
              <a:rPr lang="fr-FR" dirty="0"/>
              <a:t>page </a:t>
            </a:r>
            <a:fld id="{D4393D1B-37AB-4561-B448-10CBADDAE970}" type="slidenum">
              <a:rPr smtClean="0"/>
              <a:pPr/>
              <a:t>‹N°›</a:t>
            </a:fld>
            <a:endParaRPr dirty="0"/>
          </a:p>
        </p:txBody>
      </p:sp>
      <p:sp>
        <p:nvSpPr>
          <p:cNvPr id="6" name="Titre 5">
            <a:extLst>
              <a:ext uri="{FF2B5EF4-FFF2-40B4-BE49-F238E27FC236}">
                <a16:creationId xmlns:a16="http://schemas.microsoft.com/office/drawing/2014/main" id="{BC610E3D-CB80-4E57-9656-4B95533469AF}"/>
              </a:ext>
            </a:extLst>
          </p:cNvPr>
          <p:cNvSpPr>
            <a:spLocks noGrp="1"/>
          </p:cNvSpPr>
          <p:nvPr>
            <p:ph type="title" hasCustomPrompt="1"/>
          </p:nvPr>
        </p:nvSpPr>
        <p:spPr/>
        <p:txBody>
          <a:bodyPr/>
          <a:lstStyle>
            <a:lvl1pPr>
              <a:defRPr/>
            </a:lvl1pPr>
          </a:lstStyle>
          <a:p>
            <a:r>
              <a:rPr lang="fr-FR" dirty="0"/>
              <a:t>Titre de la slide</a:t>
            </a:r>
          </a:p>
        </p:txBody>
      </p:sp>
      <p:sp>
        <p:nvSpPr>
          <p:cNvPr id="5" name="Espace réservé du texte 4">
            <a:extLst>
              <a:ext uri="{FF2B5EF4-FFF2-40B4-BE49-F238E27FC236}">
                <a16:creationId xmlns:a16="http://schemas.microsoft.com/office/drawing/2014/main" id="{9BC72356-A04F-4E0F-A121-09766CE60568}"/>
              </a:ext>
            </a:extLst>
          </p:cNvPr>
          <p:cNvSpPr>
            <a:spLocks noGrp="1"/>
          </p:cNvSpPr>
          <p:nvPr>
            <p:ph type="body" sz="quarter" idx="15" hasCustomPrompt="1"/>
          </p:nvPr>
        </p:nvSpPr>
        <p:spPr>
          <a:xfrm>
            <a:off x="938088" y="409700"/>
            <a:ext cx="9933111"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12" name="Espace réservé du texte 3">
            <a:extLst>
              <a:ext uri="{FF2B5EF4-FFF2-40B4-BE49-F238E27FC236}">
                <a16:creationId xmlns:a16="http://schemas.microsoft.com/office/drawing/2014/main" id="{26D1EE9A-3BF9-4B13-958C-BA8F16920C79}"/>
              </a:ext>
            </a:extLst>
          </p:cNvPr>
          <p:cNvSpPr>
            <a:spLocks noGrp="1"/>
          </p:cNvSpPr>
          <p:nvPr>
            <p:ph type="body" sz="quarter" idx="19" hasCustomPrompt="1"/>
          </p:nvPr>
        </p:nvSpPr>
        <p:spPr>
          <a:xfrm>
            <a:off x="926429" y="1924382"/>
            <a:ext cx="3150000" cy="3740336"/>
          </a:xfrm>
        </p:spPr>
        <p:txBody>
          <a:bodyPr>
            <a:noAutofit/>
          </a:bodyPr>
          <a:lstStyle>
            <a:lvl1pPr>
              <a:defRPr>
                <a:solidFill>
                  <a:schemeClr val="accent1"/>
                </a:solidFill>
              </a:defRPr>
            </a:lvl1pPr>
          </a:lstStyle>
          <a:p>
            <a:pPr lvl="0"/>
            <a:r>
              <a:rPr lang="fr-FR" dirty="0" err="1"/>
              <a:t>Suspendise</a:t>
            </a:r>
            <a:r>
              <a:rPr lang="fr-FR" dirty="0"/>
              <a:t> </a:t>
            </a:r>
            <a:r>
              <a:rPr lang="fr-FR" dirty="0" err="1"/>
              <a:t>pharatra</a:t>
            </a:r>
            <a:r>
              <a:rPr lang="fr-FR" dirty="0"/>
              <a:t> </a:t>
            </a:r>
            <a:r>
              <a:rPr lang="fr-FR" dirty="0" err="1"/>
              <a:t>orci</a:t>
            </a:r>
            <a:endParaRPr lang="fr-FR" dirty="0"/>
          </a:p>
          <a:p>
            <a:pPr lvl="1"/>
            <a:r>
              <a:rPr lang="fr-FR" dirty="0"/>
              <a:t>Niveau 2</a:t>
            </a:r>
          </a:p>
          <a:p>
            <a:pPr lvl="2"/>
            <a:r>
              <a:rPr lang="fr-FR" dirty="0"/>
              <a:t>Niveau 3</a:t>
            </a:r>
          </a:p>
        </p:txBody>
      </p:sp>
      <p:sp>
        <p:nvSpPr>
          <p:cNvPr id="13" name="Espace réservé du texte 3">
            <a:extLst>
              <a:ext uri="{FF2B5EF4-FFF2-40B4-BE49-F238E27FC236}">
                <a16:creationId xmlns:a16="http://schemas.microsoft.com/office/drawing/2014/main" id="{DD838F35-61EA-42B8-9AB4-BD9E9B986E6F}"/>
              </a:ext>
            </a:extLst>
          </p:cNvPr>
          <p:cNvSpPr>
            <a:spLocks noGrp="1"/>
          </p:cNvSpPr>
          <p:nvPr>
            <p:ph type="body" sz="quarter" idx="17" hasCustomPrompt="1"/>
          </p:nvPr>
        </p:nvSpPr>
        <p:spPr>
          <a:xfrm>
            <a:off x="8100613" y="1924382"/>
            <a:ext cx="3150000" cy="3739818"/>
          </a:xfrm>
        </p:spPr>
        <p:txBody>
          <a:bodyPr>
            <a:noAutofit/>
          </a:bodyPr>
          <a:lstStyle>
            <a:lvl1pPr>
              <a:defRPr>
                <a:solidFill>
                  <a:schemeClr val="accent1"/>
                </a:solidFill>
              </a:defRPr>
            </a:lvl1pPr>
          </a:lstStyle>
          <a:p>
            <a:pPr lvl="0"/>
            <a:r>
              <a:rPr lang="fr-FR" dirty="0" err="1"/>
              <a:t>Mauris</a:t>
            </a:r>
            <a:r>
              <a:rPr lang="fr-FR" dirty="0"/>
              <a:t> </a:t>
            </a:r>
            <a:r>
              <a:rPr lang="fr-FR" dirty="0" err="1"/>
              <a:t>placerat</a:t>
            </a:r>
            <a:r>
              <a:rPr lang="fr-FR" dirty="0"/>
              <a:t> </a:t>
            </a:r>
            <a:r>
              <a:rPr lang="fr-FR" dirty="0" err="1"/>
              <a:t>congue</a:t>
            </a:r>
            <a:r>
              <a:rPr lang="fr-FR" dirty="0"/>
              <a:t> </a:t>
            </a:r>
            <a:r>
              <a:rPr lang="fr-FR" dirty="0" err="1"/>
              <a:t>enim</a:t>
            </a:r>
            <a:endParaRPr lang="fr-FR" dirty="0"/>
          </a:p>
          <a:p>
            <a:pPr lvl="1"/>
            <a:r>
              <a:rPr lang="fr-FR" dirty="0"/>
              <a:t>Niveau 2</a:t>
            </a:r>
          </a:p>
          <a:p>
            <a:pPr lvl="2"/>
            <a:r>
              <a:rPr lang="fr-FR" dirty="0"/>
              <a:t>Niveau 3</a:t>
            </a:r>
          </a:p>
        </p:txBody>
      </p:sp>
      <p:sp>
        <p:nvSpPr>
          <p:cNvPr id="14" name="Espace réservé du texte 3">
            <a:extLst>
              <a:ext uri="{FF2B5EF4-FFF2-40B4-BE49-F238E27FC236}">
                <a16:creationId xmlns:a16="http://schemas.microsoft.com/office/drawing/2014/main" id="{D8F9EDA0-6199-4EC6-A002-907672EDD286}"/>
              </a:ext>
            </a:extLst>
          </p:cNvPr>
          <p:cNvSpPr>
            <a:spLocks noGrp="1"/>
          </p:cNvSpPr>
          <p:nvPr>
            <p:ph type="body" sz="quarter" idx="20" hasCustomPrompt="1"/>
          </p:nvPr>
        </p:nvSpPr>
        <p:spPr>
          <a:xfrm>
            <a:off x="4513521" y="1924382"/>
            <a:ext cx="3150000" cy="3739818"/>
          </a:xfrm>
        </p:spPr>
        <p:txBody>
          <a:bodyPr>
            <a:noAutofit/>
          </a:bodyPr>
          <a:lstStyle>
            <a:lvl1pPr>
              <a:defRPr>
                <a:solidFill>
                  <a:schemeClr val="accent1"/>
                </a:solidFill>
              </a:defRPr>
            </a:lvl1pPr>
          </a:lstStyle>
          <a:p>
            <a:pPr lvl="0"/>
            <a:r>
              <a:rPr lang="fr-FR" dirty="0" err="1"/>
              <a:t>Curabitur</a:t>
            </a:r>
            <a:r>
              <a:rPr lang="fr-FR" dirty="0"/>
              <a:t> tristique </a:t>
            </a:r>
            <a:r>
              <a:rPr lang="fr-FR" dirty="0" err="1"/>
              <a:t>volupta</a:t>
            </a:r>
            <a:endParaRPr lang="fr-FR" dirty="0"/>
          </a:p>
          <a:p>
            <a:pPr lvl="1"/>
            <a:r>
              <a:rPr lang="fr-FR" dirty="0"/>
              <a:t>Niveau 2</a:t>
            </a:r>
          </a:p>
          <a:p>
            <a:pPr lvl="2"/>
            <a:r>
              <a:rPr lang="fr-FR" dirty="0"/>
              <a:t>Niveau 3</a:t>
            </a:r>
          </a:p>
        </p:txBody>
      </p:sp>
      <p:sp>
        <p:nvSpPr>
          <p:cNvPr id="16" name="Espace réservé du texte 15">
            <a:extLst>
              <a:ext uri="{FF2B5EF4-FFF2-40B4-BE49-F238E27FC236}">
                <a16:creationId xmlns:a16="http://schemas.microsoft.com/office/drawing/2014/main" id="{0FB0FF61-3E30-42CC-ABD0-4D4DDF26D94D}"/>
              </a:ext>
            </a:extLst>
          </p:cNvPr>
          <p:cNvSpPr>
            <a:spLocks noGrp="1"/>
          </p:cNvSpPr>
          <p:nvPr>
            <p:ph type="body" sz="quarter" idx="22" hasCustomPrompt="1"/>
          </p:nvPr>
        </p:nvSpPr>
        <p:spPr>
          <a:xfrm>
            <a:off x="11307128" y="154939"/>
            <a:ext cx="741046" cy="742951"/>
          </a:xfrm>
          <a:custGeom>
            <a:avLst/>
            <a:gdLst>
              <a:gd name="connsiteX0" fmla="*/ 370524 w 741046"/>
              <a:gd name="connsiteY0" fmla="*/ 0 h 742951"/>
              <a:gd name="connsiteX1" fmla="*/ 741046 w 741046"/>
              <a:gd name="connsiteY1" fmla="*/ 1 h 742951"/>
              <a:gd name="connsiteX2" fmla="*/ 741046 w 741046"/>
              <a:gd name="connsiteY2" fmla="*/ 742951 h 742951"/>
              <a:gd name="connsiteX3" fmla="*/ 370524 w 741046"/>
              <a:gd name="connsiteY3" fmla="*/ 742951 h 742951"/>
              <a:gd name="connsiteX4" fmla="*/ 0 w 741046"/>
              <a:gd name="connsiteY4" fmla="*/ 372427 h 742951"/>
              <a:gd name="connsiteX5" fmla="*/ 0 w 741046"/>
              <a:gd name="connsiteY5" fmla="*/ 370524 h 742951"/>
              <a:gd name="connsiteX6" fmla="*/ 370524 w 741046"/>
              <a:gd name="connsiteY6" fmla="*/ 0 h 74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1046" h="742951">
                <a:moveTo>
                  <a:pt x="370524" y="0"/>
                </a:moveTo>
                <a:cubicBezTo>
                  <a:pt x="494032" y="0"/>
                  <a:pt x="617538" y="1"/>
                  <a:pt x="741046" y="1"/>
                </a:cubicBezTo>
                <a:lnTo>
                  <a:pt x="741046" y="742951"/>
                </a:lnTo>
                <a:lnTo>
                  <a:pt x="370524" y="742951"/>
                </a:lnTo>
                <a:cubicBezTo>
                  <a:pt x="165888" y="742951"/>
                  <a:pt x="0" y="577062"/>
                  <a:pt x="0" y="372427"/>
                </a:cubicBezTo>
                <a:lnTo>
                  <a:pt x="0" y="370524"/>
                </a:lnTo>
                <a:cubicBezTo>
                  <a:pt x="0" y="165889"/>
                  <a:pt x="165888" y="0"/>
                  <a:pt x="370524" y="0"/>
                </a:cubicBez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 name="Espace réservé du pied de page 3">
            <a:extLst>
              <a:ext uri="{FF2B5EF4-FFF2-40B4-BE49-F238E27FC236}">
                <a16:creationId xmlns:a16="http://schemas.microsoft.com/office/drawing/2014/main" id="{1B36F08B-617F-B4E1-3286-A5079B61DC26}"/>
              </a:ext>
            </a:extLst>
          </p:cNvPr>
          <p:cNvSpPr>
            <a:spLocks noGrp="1"/>
          </p:cNvSpPr>
          <p:nvPr>
            <p:ph type="ftr" sz="quarter" idx="25"/>
          </p:nvPr>
        </p:nvSpPr>
        <p:spPr/>
        <p:txBody>
          <a:bodyPr/>
          <a:lstStyle/>
          <a:p>
            <a:pPr algn="ctr"/>
            <a:r>
              <a:rPr lang="fr-FR"/>
              <a:t>Confidentiel</a:t>
            </a:r>
            <a:endParaRPr lang="fr-FR" dirty="0"/>
          </a:p>
        </p:txBody>
      </p:sp>
    </p:spTree>
    <p:extLst>
      <p:ext uri="{BB962C8B-B14F-4D97-AF65-F5344CB8AC3E}">
        <p14:creationId xmlns:p14="http://schemas.microsoft.com/office/powerpoint/2010/main" val="176759744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bleu 2">
    <p:spTree>
      <p:nvGrpSpPr>
        <p:cNvPr id="1" name=""/>
        <p:cNvGrpSpPr/>
        <p:nvPr/>
      </p:nvGrpSpPr>
      <p:grpSpPr>
        <a:xfrm>
          <a:off x="0" y="0"/>
          <a:ext cx="0" cy="0"/>
          <a:chOff x="0" y="0"/>
          <a:chExt cx="0" cy="0"/>
        </a:xfrm>
      </p:grpSpPr>
      <p:sp>
        <p:nvSpPr>
          <p:cNvPr id="50" name="Espace réservé du texte 49">
            <a:extLst>
              <a:ext uri="{FF2B5EF4-FFF2-40B4-BE49-F238E27FC236}">
                <a16:creationId xmlns:a16="http://schemas.microsoft.com/office/drawing/2014/main" id="{D24AF108-7F81-4D2E-A704-6CEF2A98C6ED}"/>
              </a:ext>
            </a:extLst>
          </p:cNvPr>
          <p:cNvSpPr>
            <a:spLocks noGrp="1"/>
          </p:cNvSpPr>
          <p:nvPr>
            <p:ph type="body" sz="quarter" idx="24" hasCustomPrompt="1"/>
          </p:nvPr>
        </p:nvSpPr>
        <p:spPr>
          <a:xfrm>
            <a:off x="3332163" y="4922839"/>
            <a:ext cx="742950" cy="741362"/>
          </a:xfrm>
          <a:custGeom>
            <a:avLst/>
            <a:gdLst>
              <a:gd name="connsiteX0" fmla="*/ 0 w 742950"/>
              <a:gd name="connsiteY0" fmla="*/ 0 h 741362"/>
              <a:gd name="connsiteX1" fmla="*/ 742950 w 742950"/>
              <a:gd name="connsiteY1" fmla="*/ 0 h 741362"/>
              <a:gd name="connsiteX2" fmla="*/ 742950 w 742950"/>
              <a:gd name="connsiteY2" fmla="*/ 370681 h 741362"/>
              <a:gd name="connsiteX3" fmla="*/ 372269 w 742950"/>
              <a:gd name="connsiteY3" fmla="*/ 741362 h 741362"/>
              <a:gd name="connsiteX4" fmla="*/ 370681 w 742950"/>
              <a:gd name="connsiteY4" fmla="*/ 741362 h 741362"/>
              <a:gd name="connsiteX5" fmla="*/ 0 w 742950"/>
              <a:gd name="connsiteY5" fmla="*/ 370681 h 74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2950" h="741362">
                <a:moveTo>
                  <a:pt x="0" y="0"/>
                </a:moveTo>
                <a:lnTo>
                  <a:pt x="742950" y="0"/>
                </a:lnTo>
                <a:lnTo>
                  <a:pt x="742950" y="370681"/>
                </a:lnTo>
                <a:cubicBezTo>
                  <a:pt x="742950" y="575402"/>
                  <a:pt x="576990" y="741362"/>
                  <a:pt x="372269" y="741362"/>
                </a:cubicBezTo>
                <a:lnTo>
                  <a:pt x="370681" y="741362"/>
                </a:lnTo>
                <a:cubicBezTo>
                  <a:pt x="165960" y="741362"/>
                  <a:pt x="0" y="575402"/>
                  <a:pt x="0" y="370681"/>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8" name="Espace réservé du texte 47">
            <a:extLst>
              <a:ext uri="{FF2B5EF4-FFF2-40B4-BE49-F238E27FC236}">
                <a16:creationId xmlns:a16="http://schemas.microsoft.com/office/drawing/2014/main" id="{144793A5-1C40-4063-BE88-4D709EABD756}"/>
              </a:ext>
            </a:extLst>
          </p:cNvPr>
          <p:cNvSpPr>
            <a:spLocks noGrp="1"/>
          </p:cNvSpPr>
          <p:nvPr>
            <p:ph type="body" sz="quarter" idx="23" hasCustomPrompt="1"/>
          </p:nvPr>
        </p:nvSpPr>
        <p:spPr>
          <a:xfrm>
            <a:off x="1735933" y="2537618"/>
            <a:ext cx="1544637" cy="1539876"/>
          </a:xfrm>
          <a:custGeom>
            <a:avLst/>
            <a:gdLst>
              <a:gd name="connsiteX0" fmla="*/ 769938 w 1544637"/>
              <a:gd name="connsiteY0" fmla="*/ 0 h 1539876"/>
              <a:gd name="connsiteX1" fmla="*/ 1544637 w 1544637"/>
              <a:gd name="connsiteY1" fmla="*/ 1 h 1539876"/>
              <a:gd name="connsiteX2" fmla="*/ 1544637 w 1544637"/>
              <a:gd name="connsiteY2" fmla="*/ 1539876 h 1539876"/>
              <a:gd name="connsiteX3" fmla="*/ 0 w 1544637"/>
              <a:gd name="connsiteY3" fmla="*/ 1539876 h 1539876"/>
              <a:gd name="connsiteX4" fmla="*/ 0 w 1544637"/>
              <a:gd name="connsiteY4" fmla="*/ 769938 h 1539876"/>
              <a:gd name="connsiteX5" fmla="*/ 769938 w 1544637"/>
              <a:gd name="connsiteY5" fmla="*/ 0 h 153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4637" h="1539876">
                <a:moveTo>
                  <a:pt x="769938" y="0"/>
                </a:moveTo>
                <a:cubicBezTo>
                  <a:pt x="1028171" y="0"/>
                  <a:pt x="1286404" y="1"/>
                  <a:pt x="1544637" y="1"/>
                </a:cubicBezTo>
                <a:lnTo>
                  <a:pt x="1544637" y="1539876"/>
                </a:lnTo>
                <a:lnTo>
                  <a:pt x="0" y="1539876"/>
                </a:lnTo>
                <a:lnTo>
                  <a:pt x="0" y="769938"/>
                </a:lnTo>
                <a:cubicBezTo>
                  <a:pt x="0" y="344713"/>
                  <a:pt x="344713" y="0"/>
                  <a:pt x="769938"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6" name="Espace réservé du texte 45">
            <a:extLst>
              <a:ext uri="{FF2B5EF4-FFF2-40B4-BE49-F238E27FC236}">
                <a16:creationId xmlns:a16="http://schemas.microsoft.com/office/drawing/2014/main" id="{D64C3624-1E87-46FE-AE36-CD470069E9ED}"/>
              </a:ext>
            </a:extLst>
          </p:cNvPr>
          <p:cNvSpPr>
            <a:spLocks noGrp="1"/>
          </p:cNvSpPr>
          <p:nvPr>
            <p:ph type="body" sz="quarter" idx="22" hasCustomPrompt="1"/>
          </p:nvPr>
        </p:nvSpPr>
        <p:spPr>
          <a:xfrm>
            <a:off x="4926013" y="3332163"/>
            <a:ext cx="742950" cy="749300"/>
          </a:xfrm>
          <a:custGeom>
            <a:avLst/>
            <a:gdLst>
              <a:gd name="connsiteX0" fmla="*/ 0 w 742950"/>
              <a:gd name="connsiteY0" fmla="*/ 0 h 749300"/>
              <a:gd name="connsiteX1" fmla="*/ 742950 w 742950"/>
              <a:gd name="connsiteY1" fmla="*/ 0 h 749300"/>
              <a:gd name="connsiteX2" fmla="*/ 742950 w 742950"/>
              <a:gd name="connsiteY2" fmla="*/ 749300 h 749300"/>
              <a:gd name="connsiteX3" fmla="*/ 0 w 742950"/>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742950" h="749300">
                <a:moveTo>
                  <a:pt x="0" y="0"/>
                </a:moveTo>
                <a:lnTo>
                  <a:pt x="742950" y="0"/>
                </a:lnTo>
                <a:lnTo>
                  <a:pt x="742950" y="749300"/>
                </a:lnTo>
                <a:lnTo>
                  <a:pt x="0" y="7493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4" name="Espace réservé du texte 43">
            <a:extLst>
              <a:ext uri="{FF2B5EF4-FFF2-40B4-BE49-F238E27FC236}">
                <a16:creationId xmlns:a16="http://schemas.microsoft.com/office/drawing/2014/main" id="{8F12BAF0-C844-4C36-A9A1-870FF42EBFF9}"/>
              </a:ext>
            </a:extLst>
          </p:cNvPr>
          <p:cNvSpPr>
            <a:spLocks noGrp="1"/>
          </p:cNvSpPr>
          <p:nvPr>
            <p:ph type="body" sz="quarter" idx="21" hasCustomPrompt="1"/>
          </p:nvPr>
        </p:nvSpPr>
        <p:spPr>
          <a:xfrm>
            <a:off x="4129088" y="142876"/>
            <a:ext cx="742951" cy="750886"/>
          </a:xfrm>
          <a:custGeom>
            <a:avLst/>
            <a:gdLst>
              <a:gd name="connsiteX0" fmla="*/ 0 w 742951"/>
              <a:gd name="connsiteY0" fmla="*/ 0 h 750886"/>
              <a:gd name="connsiteX1" fmla="*/ 742951 w 742951"/>
              <a:gd name="connsiteY1" fmla="*/ 0 h 750886"/>
              <a:gd name="connsiteX2" fmla="*/ 742951 w 742951"/>
              <a:gd name="connsiteY2" fmla="*/ 750886 h 750886"/>
              <a:gd name="connsiteX3" fmla="*/ 0 w 742951"/>
              <a:gd name="connsiteY3" fmla="*/ 750886 h 750886"/>
            </a:gdLst>
            <a:ahLst/>
            <a:cxnLst>
              <a:cxn ang="0">
                <a:pos x="connsiteX0" y="connsiteY0"/>
              </a:cxn>
              <a:cxn ang="0">
                <a:pos x="connsiteX1" y="connsiteY1"/>
              </a:cxn>
              <a:cxn ang="0">
                <a:pos x="connsiteX2" y="connsiteY2"/>
              </a:cxn>
              <a:cxn ang="0">
                <a:pos x="connsiteX3" y="connsiteY3"/>
              </a:cxn>
            </a:cxnLst>
            <a:rect l="l" t="t" r="r" b="b"/>
            <a:pathLst>
              <a:path w="742951" h="750886">
                <a:moveTo>
                  <a:pt x="0" y="0"/>
                </a:moveTo>
                <a:lnTo>
                  <a:pt x="742951" y="0"/>
                </a:lnTo>
                <a:lnTo>
                  <a:pt x="742951" y="750886"/>
                </a:lnTo>
                <a:lnTo>
                  <a:pt x="0" y="750886"/>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2" name="Espace réservé du texte 41">
            <a:extLst>
              <a:ext uri="{FF2B5EF4-FFF2-40B4-BE49-F238E27FC236}">
                <a16:creationId xmlns:a16="http://schemas.microsoft.com/office/drawing/2014/main" id="{091A3B6A-6242-4106-B4F4-9BBF7B618972}"/>
              </a:ext>
            </a:extLst>
          </p:cNvPr>
          <p:cNvSpPr>
            <a:spLocks noGrp="1"/>
          </p:cNvSpPr>
          <p:nvPr>
            <p:ph type="body" sz="quarter" idx="20" hasCustomPrompt="1"/>
          </p:nvPr>
        </p:nvSpPr>
        <p:spPr>
          <a:xfrm>
            <a:off x="4926013" y="4914901"/>
            <a:ext cx="742950" cy="749300"/>
          </a:xfrm>
          <a:custGeom>
            <a:avLst/>
            <a:gdLst>
              <a:gd name="connsiteX0" fmla="*/ 0 w 742950"/>
              <a:gd name="connsiteY0" fmla="*/ 0 h 749300"/>
              <a:gd name="connsiteX1" fmla="*/ 742950 w 742950"/>
              <a:gd name="connsiteY1" fmla="*/ 0 h 749300"/>
              <a:gd name="connsiteX2" fmla="*/ 742950 w 742950"/>
              <a:gd name="connsiteY2" fmla="*/ 749300 h 749300"/>
              <a:gd name="connsiteX3" fmla="*/ 0 w 742950"/>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742950" h="749300">
                <a:moveTo>
                  <a:pt x="0" y="0"/>
                </a:moveTo>
                <a:lnTo>
                  <a:pt x="742950" y="0"/>
                </a:lnTo>
                <a:lnTo>
                  <a:pt x="742950" y="749300"/>
                </a:lnTo>
                <a:lnTo>
                  <a:pt x="0" y="749300"/>
                </a:lnTo>
                <a:close/>
              </a:path>
            </a:pathLst>
          </a:custGeom>
          <a:solidFill>
            <a:schemeClr val="accent2"/>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0" name="Espace réservé du texte 39">
            <a:extLst>
              <a:ext uri="{FF2B5EF4-FFF2-40B4-BE49-F238E27FC236}">
                <a16:creationId xmlns:a16="http://schemas.microsoft.com/office/drawing/2014/main" id="{FDE532F1-0147-4BBF-85E7-19C4CF619247}"/>
              </a:ext>
            </a:extLst>
          </p:cNvPr>
          <p:cNvSpPr>
            <a:spLocks noGrp="1"/>
          </p:cNvSpPr>
          <p:nvPr>
            <p:ph type="body" sz="quarter" idx="19" hasCustomPrompt="1"/>
          </p:nvPr>
        </p:nvSpPr>
        <p:spPr>
          <a:xfrm>
            <a:off x="2535238" y="4125914"/>
            <a:ext cx="742950" cy="746125"/>
          </a:xfrm>
          <a:custGeom>
            <a:avLst/>
            <a:gdLst>
              <a:gd name="connsiteX0" fmla="*/ 0 w 742950"/>
              <a:gd name="connsiteY0" fmla="*/ 0 h 746125"/>
              <a:gd name="connsiteX1" fmla="*/ 742950 w 742950"/>
              <a:gd name="connsiteY1" fmla="*/ 0 h 746125"/>
              <a:gd name="connsiteX2" fmla="*/ 742950 w 742950"/>
              <a:gd name="connsiteY2" fmla="*/ 746125 h 746125"/>
              <a:gd name="connsiteX3" fmla="*/ 0 w 742950"/>
              <a:gd name="connsiteY3" fmla="*/ 746125 h 746125"/>
            </a:gdLst>
            <a:ahLst/>
            <a:cxnLst>
              <a:cxn ang="0">
                <a:pos x="connsiteX0" y="connsiteY0"/>
              </a:cxn>
              <a:cxn ang="0">
                <a:pos x="connsiteX1" y="connsiteY1"/>
              </a:cxn>
              <a:cxn ang="0">
                <a:pos x="connsiteX2" y="connsiteY2"/>
              </a:cxn>
              <a:cxn ang="0">
                <a:pos x="connsiteX3" y="connsiteY3"/>
              </a:cxn>
            </a:cxnLst>
            <a:rect l="l" t="t" r="r" b="b"/>
            <a:pathLst>
              <a:path w="742950" h="746125">
                <a:moveTo>
                  <a:pt x="0" y="0"/>
                </a:moveTo>
                <a:lnTo>
                  <a:pt x="742950" y="0"/>
                </a:lnTo>
                <a:lnTo>
                  <a:pt x="742950" y="746125"/>
                </a:lnTo>
                <a:lnTo>
                  <a:pt x="0" y="746125"/>
                </a:lnTo>
                <a:close/>
              </a:path>
            </a:pathLst>
          </a:custGeom>
          <a:solidFill>
            <a:schemeClr val="accent2"/>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8" name="Espace réservé du texte 37">
            <a:extLst>
              <a:ext uri="{FF2B5EF4-FFF2-40B4-BE49-F238E27FC236}">
                <a16:creationId xmlns:a16="http://schemas.microsoft.com/office/drawing/2014/main" id="{28AFADB6-993C-4617-863F-87B83B7C5591}"/>
              </a:ext>
            </a:extLst>
          </p:cNvPr>
          <p:cNvSpPr>
            <a:spLocks noGrp="1"/>
          </p:cNvSpPr>
          <p:nvPr>
            <p:ph type="body" sz="quarter" idx="18" hasCustomPrompt="1"/>
          </p:nvPr>
        </p:nvSpPr>
        <p:spPr>
          <a:xfrm>
            <a:off x="5724524" y="2913063"/>
            <a:ext cx="1171576" cy="1168400"/>
          </a:xfrm>
          <a:custGeom>
            <a:avLst/>
            <a:gdLst>
              <a:gd name="connsiteX0" fmla="*/ 0 w 1171576"/>
              <a:gd name="connsiteY0" fmla="*/ 0 h 1168400"/>
              <a:gd name="connsiteX1" fmla="*/ 1171576 w 1171576"/>
              <a:gd name="connsiteY1" fmla="*/ 0 h 1168400"/>
              <a:gd name="connsiteX2" fmla="*/ 1171576 w 1171576"/>
              <a:gd name="connsiteY2" fmla="*/ 1168400 h 1168400"/>
              <a:gd name="connsiteX3" fmla="*/ 0 w 1171576"/>
              <a:gd name="connsiteY3" fmla="*/ 1168400 h 1168400"/>
            </a:gdLst>
            <a:ahLst/>
            <a:cxnLst>
              <a:cxn ang="0">
                <a:pos x="connsiteX0" y="connsiteY0"/>
              </a:cxn>
              <a:cxn ang="0">
                <a:pos x="connsiteX1" y="connsiteY1"/>
              </a:cxn>
              <a:cxn ang="0">
                <a:pos x="connsiteX2" y="connsiteY2"/>
              </a:cxn>
              <a:cxn ang="0">
                <a:pos x="connsiteX3" y="connsiteY3"/>
              </a:cxn>
            </a:cxnLst>
            <a:rect l="l" t="t" r="r" b="b"/>
            <a:pathLst>
              <a:path w="1171576" h="1168400">
                <a:moveTo>
                  <a:pt x="0" y="0"/>
                </a:moveTo>
                <a:lnTo>
                  <a:pt x="1171576" y="0"/>
                </a:lnTo>
                <a:lnTo>
                  <a:pt x="1171576" y="1168400"/>
                </a:lnTo>
                <a:lnTo>
                  <a:pt x="0" y="1168400"/>
                </a:lnTo>
                <a:close/>
              </a:path>
            </a:pathLst>
          </a:custGeom>
          <a:solidFill>
            <a:schemeClr val="accent2"/>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6" name="Espace réservé du texte 35">
            <a:extLst>
              <a:ext uri="{FF2B5EF4-FFF2-40B4-BE49-F238E27FC236}">
                <a16:creationId xmlns:a16="http://schemas.microsoft.com/office/drawing/2014/main" id="{23BF970C-9DC2-4A34-BBB6-0D2E9B290F05}"/>
              </a:ext>
            </a:extLst>
          </p:cNvPr>
          <p:cNvSpPr>
            <a:spLocks noGrp="1"/>
          </p:cNvSpPr>
          <p:nvPr>
            <p:ph type="body" sz="quarter" idx="17" hasCustomPrompt="1"/>
          </p:nvPr>
        </p:nvSpPr>
        <p:spPr>
          <a:xfrm>
            <a:off x="938213" y="946150"/>
            <a:ext cx="1544637" cy="1541464"/>
          </a:xfrm>
          <a:custGeom>
            <a:avLst/>
            <a:gdLst>
              <a:gd name="connsiteX0" fmla="*/ 0 w 1544637"/>
              <a:gd name="connsiteY0" fmla="*/ 0 h 1541464"/>
              <a:gd name="connsiteX1" fmla="*/ 1544637 w 1544637"/>
              <a:gd name="connsiteY1" fmla="*/ 0 h 1541464"/>
              <a:gd name="connsiteX2" fmla="*/ 1544637 w 1544637"/>
              <a:gd name="connsiteY2" fmla="*/ 770732 h 1541464"/>
              <a:gd name="connsiteX3" fmla="*/ 773905 w 1544637"/>
              <a:gd name="connsiteY3" fmla="*/ 1541464 h 1541464"/>
              <a:gd name="connsiteX4" fmla="*/ 0 w 1544637"/>
              <a:gd name="connsiteY4" fmla="*/ 1541463 h 1541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637" h="1541464">
                <a:moveTo>
                  <a:pt x="0" y="0"/>
                </a:moveTo>
                <a:lnTo>
                  <a:pt x="1544637" y="0"/>
                </a:lnTo>
                <a:lnTo>
                  <a:pt x="1544637" y="770732"/>
                </a:lnTo>
                <a:cubicBezTo>
                  <a:pt x="1544637" y="1196396"/>
                  <a:pt x="1199569" y="1541464"/>
                  <a:pt x="773905" y="1541464"/>
                </a:cubicBezTo>
                <a:cubicBezTo>
                  <a:pt x="515937" y="1541464"/>
                  <a:pt x="257968" y="1541463"/>
                  <a:pt x="0" y="1541463"/>
                </a:cubicBezTo>
                <a:close/>
              </a:path>
            </a:pathLst>
          </a:custGeom>
          <a:solidFill>
            <a:schemeClr val="accent2"/>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8" name="Espace réservé pour une image  27">
            <a:extLst>
              <a:ext uri="{FF2B5EF4-FFF2-40B4-BE49-F238E27FC236}">
                <a16:creationId xmlns:a16="http://schemas.microsoft.com/office/drawing/2014/main" id="{5AEE013E-EF84-4635-B3E7-1C8690EDFC6A}"/>
              </a:ext>
            </a:extLst>
          </p:cNvPr>
          <p:cNvSpPr>
            <a:spLocks noGrp="1"/>
          </p:cNvSpPr>
          <p:nvPr>
            <p:ph type="pic" sz="quarter" idx="11" hasCustomPrompt="1"/>
          </p:nvPr>
        </p:nvSpPr>
        <p:spPr>
          <a:xfrm>
            <a:off x="3332162" y="944565"/>
            <a:ext cx="1539876" cy="3927475"/>
          </a:xfrm>
          <a:custGeom>
            <a:avLst/>
            <a:gdLst>
              <a:gd name="connsiteX0" fmla="*/ 0 w 1539876"/>
              <a:gd name="connsiteY0" fmla="*/ 0 h 3927475"/>
              <a:gd name="connsiteX1" fmla="*/ 1539876 w 1539876"/>
              <a:gd name="connsiteY1" fmla="*/ 0 h 3927475"/>
              <a:gd name="connsiteX2" fmla="*/ 1539876 w 1539876"/>
              <a:gd name="connsiteY2" fmla="*/ 3927475 h 3927475"/>
              <a:gd name="connsiteX3" fmla="*/ 0 w 1539876"/>
              <a:gd name="connsiteY3" fmla="*/ 3927475 h 3927475"/>
            </a:gdLst>
            <a:ahLst/>
            <a:cxnLst>
              <a:cxn ang="0">
                <a:pos x="connsiteX0" y="connsiteY0"/>
              </a:cxn>
              <a:cxn ang="0">
                <a:pos x="connsiteX1" y="connsiteY1"/>
              </a:cxn>
              <a:cxn ang="0">
                <a:pos x="connsiteX2" y="connsiteY2"/>
              </a:cxn>
              <a:cxn ang="0">
                <a:pos x="connsiteX3" y="connsiteY3"/>
              </a:cxn>
            </a:cxnLst>
            <a:rect l="l" t="t" r="r" b="b"/>
            <a:pathLst>
              <a:path w="1539876" h="3927475">
                <a:moveTo>
                  <a:pt x="0" y="0"/>
                </a:moveTo>
                <a:lnTo>
                  <a:pt x="1539876" y="0"/>
                </a:lnTo>
                <a:lnTo>
                  <a:pt x="1539876" y="3927475"/>
                </a:lnTo>
                <a:lnTo>
                  <a:pt x="0" y="3927475"/>
                </a:lnTo>
                <a:close/>
              </a:path>
            </a:pathLst>
          </a:custGeom>
          <a:noFill/>
        </p:spPr>
        <p:txBody>
          <a:bodyPr wrap="square" anchor="ctr">
            <a:noAutofit/>
          </a:bodyPr>
          <a:lstStyle>
            <a:lvl1pPr algn="ctr">
              <a:defRPr sz="1400"/>
            </a:lvl1pPr>
          </a:lstStyle>
          <a:p>
            <a:r>
              <a:rPr lang="fr-FR" dirty="0"/>
              <a:t>Image</a:t>
            </a:r>
          </a:p>
        </p:txBody>
      </p:sp>
      <p:sp>
        <p:nvSpPr>
          <p:cNvPr id="3" name="Forme libre : forme 2">
            <a:extLst>
              <a:ext uri="{FF2B5EF4-FFF2-40B4-BE49-F238E27FC236}">
                <a16:creationId xmlns:a16="http://schemas.microsoft.com/office/drawing/2014/main" id="{B63A0F78-9ECA-4818-BA28-9353CD72772A}"/>
              </a:ext>
            </a:extLst>
          </p:cNvPr>
          <p:cNvSpPr/>
          <p:nvPr userDrawn="1"/>
        </p:nvSpPr>
        <p:spPr>
          <a:xfrm>
            <a:off x="9711070" y="6039776"/>
            <a:ext cx="1572448" cy="496485"/>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tx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30" name="Titre 24">
            <a:extLst>
              <a:ext uri="{FF2B5EF4-FFF2-40B4-BE49-F238E27FC236}">
                <a16:creationId xmlns:a16="http://schemas.microsoft.com/office/drawing/2014/main" id="{898DF3E5-6376-4E5B-8FC2-9D51C4AE12FF}"/>
              </a:ext>
            </a:extLst>
          </p:cNvPr>
          <p:cNvSpPr>
            <a:spLocks noGrp="1"/>
          </p:cNvSpPr>
          <p:nvPr>
            <p:ph type="title" hasCustomPrompt="1"/>
          </p:nvPr>
        </p:nvSpPr>
        <p:spPr>
          <a:xfrm>
            <a:off x="8102276" y="1659290"/>
            <a:ext cx="3546000" cy="2049110"/>
          </a:xfrm>
        </p:spPr>
        <p:txBody>
          <a:bodyPr anchor="t"/>
          <a:lstStyle>
            <a:lvl1pPr rtl="0">
              <a:lnSpc>
                <a:spcPct val="95000"/>
              </a:lnSpc>
              <a:defRPr lang="fr-FR" sz="3500" b="1" kern="1200" cap="all" spc="-50" dirty="0">
                <a:solidFill>
                  <a:schemeClr val="tx1"/>
                </a:solidFill>
                <a:latin typeface="Roboto Mono" panose="00000009000000000000" pitchFamily="49" charset="0"/>
                <a:ea typeface="Roboto Mono" panose="00000009000000000000" pitchFamily="49" charset="0"/>
                <a:cs typeface="+mn-cs"/>
              </a:defRPr>
            </a:lvl1pPr>
          </a:lstStyle>
          <a:p>
            <a:r>
              <a:rPr lang="fr-FR" dirty="0"/>
              <a:t>Titre</a:t>
            </a:r>
            <a:br>
              <a:rPr lang="fr-FR" dirty="0"/>
            </a:br>
            <a:r>
              <a:rPr lang="fr-FR" dirty="0"/>
              <a:t>de la présentation</a:t>
            </a:r>
          </a:p>
        </p:txBody>
      </p:sp>
      <p:sp>
        <p:nvSpPr>
          <p:cNvPr id="12" name="Espace réservé de la date 11">
            <a:extLst>
              <a:ext uri="{FF2B5EF4-FFF2-40B4-BE49-F238E27FC236}">
                <a16:creationId xmlns:a16="http://schemas.microsoft.com/office/drawing/2014/main" id="{D0547C24-F9B9-412E-A40B-7DC778F1D413}"/>
              </a:ext>
            </a:extLst>
          </p:cNvPr>
          <p:cNvSpPr>
            <a:spLocks noGrp="1"/>
          </p:cNvSpPr>
          <p:nvPr>
            <p:ph type="dt" sz="half" idx="14"/>
          </p:nvPr>
        </p:nvSpPr>
        <p:spPr/>
        <p:txBody>
          <a:bodyPr/>
          <a:lstStyle/>
          <a:p>
            <a:fld id="{4864BC8C-F204-4573-A140-16FEB06D567D}" type="datetime1">
              <a:rPr lang="fr-FR" smtClean="0"/>
              <a:t>07/11/2023</a:t>
            </a:fld>
            <a:endParaRPr lang="fr-FR" dirty="0"/>
          </a:p>
        </p:txBody>
      </p:sp>
      <p:sp>
        <p:nvSpPr>
          <p:cNvPr id="34" name="Espace réservé du texte 2">
            <a:extLst>
              <a:ext uri="{FF2B5EF4-FFF2-40B4-BE49-F238E27FC236}">
                <a16:creationId xmlns:a16="http://schemas.microsoft.com/office/drawing/2014/main" id="{18693374-9B5A-4815-A59A-6A28BA79E56C}"/>
              </a:ext>
            </a:extLst>
          </p:cNvPr>
          <p:cNvSpPr>
            <a:spLocks noGrp="1"/>
          </p:cNvSpPr>
          <p:nvPr>
            <p:ph type="body" sz="quarter" idx="13" hasCustomPrompt="1"/>
          </p:nvPr>
        </p:nvSpPr>
        <p:spPr>
          <a:xfrm>
            <a:off x="8120417" y="4233779"/>
            <a:ext cx="3247200" cy="166199"/>
          </a:xfrm>
        </p:spPr>
        <p:txBody>
          <a:bodyPr wrap="square" anchor="t">
            <a:spAutoFit/>
          </a:bodyPr>
          <a:lstStyle>
            <a:lvl1pPr marL="0">
              <a:spcBef>
                <a:spcPts val="0"/>
              </a:spcBef>
              <a:spcAft>
                <a:spcPts val="600"/>
              </a:spcAft>
              <a:buFontTx/>
              <a:buNone/>
              <a:defRPr lang="fr-FR" sz="1200" b="0" kern="1200" dirty="0" smtClean="0">
                <a:solidFill>
                  <a:schemeClr val="tx1"/>
                </a:solidFill>
                <a:latin typeface="+mn-lt"/>
                <a:ea typeface="+mn-ea"/>
                <a:cs typeface="+mn-cs"/>
              </a:defRPr>
            </a:lvl1pPr>
            <a:lvl2pPr marL="0">
              <a:spcBef>
                <a:spcPts val="0"/>
              </a:spcBef>
              <a:spcAft>
                <a:spcPts val="600"/>
              </a:spcAft>
              <a:buFontTx/>
              <a:buNone/>
              <a:defRPr lang="fr-FR" sz="1200" b="0" kern="1200" spc="0" dirty="0" smtClean="0">
                <a:solidFill>
                  <a:schemeClr val="tx1"/>
                </a:solidFill>
                <a:latin typeface="+mn-lt"/>
                <a:ea typeface="+mn-ea"/>
                <a:cs typeface="+mn-cs"/>
              </a:defRPr>
            </a:lvl2pPr>
            <a:lvl3pPr marL="0">
              <a:spcBef>
                <a:spcPts val="0"/>
              </a:spcBef>
              <a:spcAft>
                <a:spcPts val="600"/>
              </a:spcAft>
              <a:buFontTx/>
              <a:buNone/>
              <a:defRPr lang="fr-FR" sz="1200" b="0" kern="1200" spc="0" dirty="0" smtClean="0">
                <a:solidFill>
                  <a:schemeClr val="tx1"/>
                </a:solidFill>
                <a:latin typeface="+mn-lt"/>
                <a:ea typeface="+mn-ea"/>
                <a:cs typeface="+mn-cs"/>
              </a:defRPr>
            </a:lvl3pPr>
            <a:lvl4pPr marL="0" indent="0">
              <a:spcBef>
                <a:spcPts val="0"/>
              </a:spcBef>
              <a:spcAft>
                <a:spcPts val="600"/>
              </a:spcAft>
              <a:buFontTx/>
              <a:buNone/>
              <a:defRPr lang="fr-FR" sz="1200" b="0" kern="1200" spc="0" baseline="0" dirty="0" smtClean="0">
                <a:solidFill>
                  <a:schemeClr val="tx1"/>
                </a:solidFill>
                <a:latin typeface="+mn-lt"/>
                <a:ea typeface="+mn-ea"/>
                <a:cs typeface="+mn-cs"/>
              </a:defRPr>
            </a:lvl4pPr>
            <a:lvl5pPr marL="0" indent="0">
              <a:spcBef>
                <a:spcPts val="0"/>
              </a:spcBef>
              <a:spcAft>
                <a:spcPts val="600"/>
              </a:spcAft>
              <a:buFontTx/>
              <a:buNone/>
              <a:defRPr lang="fr-FR" sz="1200" b="0" kern="1200" dirty="0" smtClean="0">
                <a:solidFill>
                  <a:schemeClr val="tx1"/>
                </a:solidFill>
                <a:latin typeface="+mn-lt"/>
                <a:ea typeface="+mn-ea"/>
                <a:cs typeface="+mn-cs"/>
              </a:defRPr>
            </a:lvl5pPr>
            <a:lvl6pPr marL="0">
              <a:spcBef>
                <a:spcPts val="0"/>
              </a:spcBef>
              <a:spcAft>
                <a:spcPts val="600"/>
              </a:spcAft>
              <a:buFontTx/>
              <a:buNone/>
              <a:defRPr lang="fr-FR" sz="1200" b="0" kern="1200" dirty="0" smtClean="0">
                <a:solidFill>
                  <a:schemeClr val="tx1"/>
                </a:solidFill>
                <a:latin typeface="+mn-lt"/>
                <a:ea typeface="+mn-ea"/>
                <a:cs typeface="+mn-cs"/>
              </a:defRPr>
            </a:lvl6pPr>
            <a:lvl7pPr marL="0">
              <a:spcBef>
                <a:spcPts val="0"/>
              </a:spcBef>
              <a:spcAft>
                <a:spcPts val="600"/>
              </a:spcAft>
              <a:buFontTx/>
              <a:buNone/>
              <a:defRPr lang="fr-FR" sz="1200" b="0" kern="1200" dirty="0" smtClean="0">
                <a:solidFill>
                  <a:schemeClr val="tx1"/>
                </a:solidFill>
                <a:latin typeface="+mn-lt"/>
                <a:ea typeface="+mn-ea"/>
                <a:cs typeface="+mn-cs"/>
              </a:defRPr>
            </a:lvl7pPr>
            <a:lvl8pPr marL="0">
              <a:spcBef>
                <a:spcPts val="0"/>
              </a:spcBef>
              <a:spcAft>
                <a:spcPts val="600"/>
              </a:spcAft>
              <a:buFontTx/>
              <a:buNone/>
              <a:defRPr lang="fr-FR" sz="1200" b="0" kern="1200" dirty="0" smtClean="0">
                <a:solidFill>
                  <a:schemeClr val="tx1"/>
                </a:solidFill>
                <a:latin typeface="+mn-lt"/>
                <a:ea typeface="+mn-ea"/>
                <a:cs typeface="+mn-cs"/>
              </a:defRPr>
            </a:lvl8pPr>
            <a:lvl9pPr marL="0">
              <a:spcBef>
                <a:spcPts val="0"/>
              </a:spcBef>
              <a:spcAft>
                <a:spcPts val="600"/>
              </a:spcAft>
              <a:buFontTx/>
              <a:buNone/>
              <a:defRPr lang="fr-FR" sz="1200" b="0" kern="1200" dirty="0" smtClean="0">
                <a:solidFill>
                  <a:schemeClr val="tx1"/>
                </a:solidFill>
                <a:latin typeface="+mn-lt"/>
                <a:ea typeface="+mn-ea"/>
                <a:cs typeface="+mn-cs"/>
              </a:defRPr>
            </a:lvl9pPr>
          </a:lstStyle>
          <a:p>
            <a:pPr lvl="0"/>
            <a:r>
              <a:rPr lang="fr-FR" dirty="0"/>
              <a:t>Numéro de version</a:t>
            </a:r>
          </a:p>
        </p:txBody>
      </p:sp>
      <p:sp>
        <p:nvSpPr>
          <p:cNvPr id="15" name="Espace réservé du pied de page 1">
            <a:extLst>
              <a:ext uri="{FF2B5EF4-FFF2-40B4-BE49-F238E27FC236}">
                <a16:creationId xmlns:a16="http://schemas.microsoft.com/office/drawing/2014/main" id="{16295967-FE48-7EB0-8C71-3908C17580B4}"/>
              </a:ext>
            </a:extLst>
          </p:cNvPr>
          <p:cNvSpPr>
            <a:spLocks noGrp="1"/>
          </p:cNvSpPr>
          <p:nvPr>
            <p:ph type="ftr" sz="quarter" idx="25"/>
          </p:nvPr>
        </p:nvSpPr>
        <p:spPr>
          <a:xfrm>
            <a:off x="3973340" y="6456024"/>
            <a:ext cx="4245321" cy="138499"/>
          </a:xfrm>
        </p:spPr>
        <p:txBody>
          <a:bodyPr/>
          <a:lstStyle/>
          <a:p>
            <a:pPr algn="ctr"/>
            <a:r>
              <a:rPr lang="fr-FR"/>
              <a:t>Confidentiel</a:t>
            </a:r>
            <a:endParaRPr lang="fr-FR" dirty="0"/>
          </a:p>
        </p:txBody>
      </p:sp>
    </p:spTree>
    <p:extLst>
      <p:ext uri="{BB962C8B-B14F-4D97-AF65-F5344CB8AC3E}">
        <p14:creationId xmlns:p14="http://schemas.microsoft.com/office/powerpoint/2010/main" val="113132135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avec 4 contenus">
    <p:spTree>
      <p:nvGrpSpPr>
        <p:cNvPr id="1" name=""/>
        <p:cNvGrpSpPr/>
        <p:nvPr/>
      </p:nvGrpSpPr>
      <p:grpSpPr>
        <a:xfrm>
          <a:off x="0" y="0"/>
          <a:ext cx="0" cy="0"/>
          <a:chOff x="0" y="0"/>
          <a:chExt cx="0" cy="0"/>
        </a:xfrm>
      </p:grpSpPr>
      <p:sp>
        <p:nvSpPr>
          <p:cNvPr id="30" name="Espace réservé du texte 29">
            <a:extLst>
              <a:ext uri="{FF2B5EF4-FFF2-40B4-BE49-F238E27FC236}">
                <a16:creationId xmlns:a16="http://schemas.microsoft.com/office/drawing/2014/main" id="{EFCA772E-9D3F-49EF-A9ED-A9D6FA22CFB2}"/>
              </a:ext>
            </a:extLst>
          </p:cNvPr>
          <p:cNvSpPr>
            <a:spLocks noGrp="1"/>
          </p:cNvSpPr>
          <p:nvPr>
            <p:ph type="body" sz="quarter" idx="24" hasCustomPrompt="1"/>
          </p:nvPr>
        </p:nvSpPr>
        <p:spPr>
          <a:xfrm>
            <a:off x="11307128" y="154941"/>
            <a:ext cx="741046" cy="742951"/>
          </a:xfrm>
          <a:custGeom>
            <a:avLst/>
            <a:gdLst>
              <a:gd name="connsiteX0" fmla="*/ 0 w 741046"/>
              <a:gd name="connsiteY0" fmla="*/ 0 h 742951"/>
              <a:gd name="connsiteX1" fmla="*/ 741046 w 741046"/>
              <a:gd name="connsiteY1" fmla="*/ 0 h 742951"/>
              <a:gd name="connsiteX2" fmla="*/ 741046 w 741046"/>
              <a:gd name="connsiteY2" fmla="*/ 742951 h 742951"/>
              <a:gd name="connsiteX3" fmla="*/ 370523 w 741046"/>
              <a:gd name="connsiteY3" fmla="*/ 742951 h 742951"/>
              <a:gd name="connsiteX4" fmla="*/ 0 w 741046"/>
              <a:gd name="connsiteY4" fmla="*/ 372428 h 742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046" h="742951">
                <a:moveTo>
                  <a:pt x="0" y="0"/>
                </a:moveTo>
                <a:lnTo>
                  <a:pt x="741046" y="0"/>
                </a:lnTo>
                <a:lnTo>
                  <a:pt x="741046" y="742951"/>
                </a:lnTo>
                <a:lnTo>
                  <a:pt x="370523" y="742951"/>
                </a:lnTo>
                <a:cubicBezTo>
                  <a:pt x="165889" y="742951"/>
                  <a:pt x="0" y="577062"/>
                  <a:pt x="0" y="372428"/>
                </a:cubicBez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6" name="Espace réservé du texte 25">
            <a:extLst>
              <a:ext uri="{FF2B5EF4-FFF2-40B4-BE49-F238E27FC236}">
                <a16:creationId xmlns:a16="http://schemas.microsoft.com/office/drawing/2014/main" id="{4E534C8D-715C-47E0-B405-20086630F515}"/>
              </a:ext>
            </a:extLst>
          </p:cNvPr>
          <p:cNvSpPr>
            <a:spLocks noGrp="1"/>
          </p:cNvSpPr>
          <p:nvPr>
            <p:ph type="body" sz="quarter" idx="21" hasCustomPrompt="1"/>
          </p:nvPr>
        </p:nvSpPr>
        <p:spPr>
          <a:xfrm>
            <a:off x="391055" y="944564"/>
            <a:ext cx="369888" cy="373063"/>
          </a:xfrm>
          <a:custGeom>
            <a:avLst/>
            <a:gdLst>
              <a:gd name="connsiteX0" fmla="*/ 0 w 369888"/>
              <a:gd name="connsiteY0" fmla="*/ 0 h 373063"/>
              <a:gd name="connsiteX1" fmla="*/ 184944 w 369888"/>
              <a:gd name="connsiteY1" fmla="*/ 0 h 373063"/>
              <a:gd name="connsiteX2" fmla="*/ 369888 w 369888"/>
              <a:gd name="connsiteY2" fmla="*/ 184944 h 373063"/>
              <a:gd name="connsiteX3" fmla="*/ 369888 w 369888"/>
              <a:gd name="connsiteY3" fmla="*/ 188119 h 373063"/>
              <a:gd name="connsiteX4" fmla="*/ 184944 w 369888"/>
              <a:gd name="connsiteY4" fmla="*/ 373063 h 373063"/>
              <a:gd name="connsiteX5" fmla="*/ 0 w 369888"/>
              <a:gd name="connsiteY5" fmla="*/ 373063 h 37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88" h="373063">
                <a:moveTo>
                  <a:pt x="0" y="0"/>
                </a:moveTo>
                <a:lnTo>
                  <a:pt x="184944" y="0"/>
                </a:lnTo>
                <a:cubicBezTo>
                  <a:pt x="287086" y="0"/>
                  <a:pt x="369888" y="82802"/>
                  <a:pt x="369888" y="184944"/>
                </a:cubicBezTo>
                <a:lnTo>
                  <a:pt x="369888" y="188119"/>
                </a:lnTo>
                <a:cubicBezTo>
                  <a:pt x="369888" y="290261"/>
                  <a:pt x="287086" y="373063"/>
                  <a:pt x="184944" y="373063"/>
                </a:cubicBezTo>
                <a:lnTo>
                  <a:pt x="0" y="373063"/>
                </a:ln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 name="Espace réservé du texte 3">
            <a:extLst>
              <a:ext uri="{FF2B5EF4-FFF2-40B4-BE49-F238E27FC236}">
                <a16:creationId xmlns:a16="http://schemas.microsoft.com/office/drawing/2014/main" id="{5C075C4A-ECDD-4C5F-B79F-2B62088BAEC2}"/>
              </a:ext>
            </a:extLst>
          </p:cNvPr>
          <p:cNvSpPr>
            <a:spLocks noGrp="1"/>
          </p:cNvSpPr>
          <p:nvPr>
            <p:ph type="body" sz="quarter" idx="16" hasCustomPrompt="1"/>
          </p:nvPr>
        </p:nvSpPr>
        <p:spPr>
          <a:xfrm>
            <a:off x="926430" y="1924382"/>
            <a:ext cx="4600800" cy="1784017"/>
          </a:xfrm>
        </p:spPr>
        <p:txBody>
          <a:bodyPr>
            <a:noAutofit/>
          </a:bodyPr>
          <a:lstStyle>
            <a:lvl1pPr>
              <a:defRPr>
                <a:solidFill>
                  <a:schemeClr val="accent1"/>
                </a:solidFill>
              </a:defRPr>
            </a:lvl1pPr>
          </a:lstStyle>
          <a:p>
            <a:pPr lvl="0"/>
            <a:r>
              <a:rPr lang="fr-FR" dirty="0" err="1"/>
              <a:t>Suspendise</a:t>
            </a:r>
            <a:r>
              <a:rPr lang="fr-FR" dirty="0"/>
              <a:t> </a:t>
            </a:r>
            <a:r>
              <a:rPr lang="fr-FR" dirty="0" err="1"/>
              <a:t>pharatra</a:t>
            </a:r>
            <a:r>
              <a:rPr lang="fr-FR" dirty="0"/>
              <a:t> </a:t>
            </a:r>
            <a:r>
              <a:rPr lang="fr-FR" dirty="0" err="1"/>
              <a:t>orci</a:t>
            </a:r>
            <a:endParaRPr lang="fr-FR" dirty="0"/>
          </a:p>
          <a:p>
            <a:pPr lvl="1"/>
            <a:r>
              <a:rPr lang="fr-FR" dirty="0"/>
              <a:t>Niveau 2</a:t>
            </a:r>
          </a:p>
          <a:p>
            <a:pPr lvl="2"/>
            <a:r>
              <a:rPr lang="fr-FR" dirty="0"/>
              <a:t>Niveau 3</a:t>
            </a:r>
          </a:p>
        </p:txBody>
      </p:sp>
      <p:grpSp>
        <p:nvGrpSpPr>
          <p:cNvPr id="20" name="object 3">
            <a:extLst>
              <a:ext uri="{FF2B5EF4-FFF2-40B4-BE49-F238E27FC236}">
                <a16:creationId xmlns:a16="http://schemas.microsoft.com/office/drawing/2014/main" id="{A6EE3CD9-1017-40F2-9A0F-9ADC0E97B7E8}"/>
              </a:ext>
            </a:extLst>
          </p:cNvPr>
          <p:cNvGrpSpPr/>
          <p:nvPr userDrawn="1"/>
        </p:nvGrpSpPr>
        <p:grpSpPr>
          <a:xfrm>
            <a:off x="514089" y="6493294"/>
            <a:ext cx="752031" cy="86640"/>
            <a:chOff x="847065" y="10707923"/>
            <a:chExt cx="1240155" cy="142875"/>
          </a:xfrm>
        </p:grpSpPr>
        <p:pic>
          <p:nvPicPr>
            <p:cNvPr id="21" name="object 4">
              <a:extLst>
                <a:ext uri="{FF2B5EF4-FFF2-40B4-BE49-F238E27FC236}">
                  <a16:creationId xmlns:a16="http://schemas.microsoft.com/office/drawing/2014/main" id="{F22A1663-8DA0-407F-8AE8-A696EE603E97}"/>
                </a:ext>
              </a:extLst>
            </p:cNvPr>
            <p:cNvPicPr/>
            <p:nvPr/>
          </p:nvPicPr>
          <p:blipFill>
            <a:blip r:embed="rId2" cstate="print"/>
            <a:stretch>
              <a:fillRect/>
            </a:stretch>
          </p:blipFill>
          <p:spPr>
            <a:xfrm>
              <a:off x="847065" y="10740848"/>
              <a:ext cx="262047" cy="78479"/>
            </a:xfrm>
            <a:prstGeom prst="rect">
              <a:avLst/>
            </a:prstGeom>
          </p:spPr>
        </p:pic>
        <p:sp>
          <p:nvSpPr>
            <p:cNvPr id="22" name="object 5">
              <a:extLst>
                <a:ext uri="{FF2B5EF4-FFF2-40B4-BE49-F238E27FC236}">
                  <a16:creationId xmlns:a16="http://schemas.microsoft.com/office/drawing/2014/main" id="{E831035A-4B78-43F7-B910-80EA82C97B4F}"/>
                </a:ext>
              </a:extLst>
            </p:cNvPr>
            <p:cNvSpPr/>
            <p:nvPr/>
          </p:nvSpPr>
          <p:spPr>
            <a:xfrm>
              <a:off x="1143129" y="10794304"/>
              <a:ext cx="28575" cy="26670"/>
            </a:xfrm>
            <a:custGeom>
              <a:avLst/>
              <a:gdLst/>
              <a:ahLst/>
              <a:cxnLst/>
              <a:rect l="l" t="t" r="r" b="b"/>
              <a:pathLst>
                <a:path w="28575" h="26670">
                  <a:moveTo>
                    <a:pt x="16167" y="0"/>
                  </a:moveTo>
                  <a:lnTo>
                    <a:pt x="11811" y="0"/>
                  </a:lnTo>
                  <a:lnTo>
                    <a:pt x="9863" y="356"/>
                  </a:lnTo>
                  <a:lnTo>
                    <a:pt x="0" y="11465"/>
                  </a:lnTo>
                  <a:lnTo>
                    <a:pt x="0" y="13339"/>
                  </a:lnTo>
                  <a:lnTo>
                    <a:pt x="0" y="15182"/>
                  </a:lnTo>
                  <a:lnTo>
                    <a:pt x="11811" y="26480"/>
                  </a:lnTo>
                  <a:lnTo>
                    <a:pt x="16167" y="26480"/>
                  </a:lnTo>
                  <a:lnTo>
                    <a:pt x="27988" y="15182"/>
                  </a:lnTo>
                  <a:lnTo>
                    <a:pt x="27988" y="11465"/>
                  </a:lnTo>
                  <a:lnTo>
                    <a:pt x="18125" y="356"/>
                  </a:lnTo>
                  <a:lnTo>
                    <a:pt x="16167" y="0"/>
                  </a:lnTo>
                  <a:close/>
                </a:path>
              </a:pathLst>
            </a:custGeom>
            <a:solidFill>
              <a:srgbClr val="002F67"/>
            </a:solidFill>
          </p:spPr>
          <p:txBody>
            <a:bodyPr wrap="square" lIns="0" tIns="0" rIns="0" bIns="0" rtlCol="0"/>
            <a:lstStyle/>
            <a:p>
              <a:endParaRPr lang="fr-FR" sz="662" dirty="0"/>
            </a:p>
          </p:txBody>
        </p:sp>
        <p:pic>
          <p:nvPicPr>
            <p:cNvPr id="23" name="object 6">
              <a:extLst>
                <a:ext uri="{FF2B5EF4-FFF2-40B4-BE49-F238E27FC236}">
                  <a16:creationId xmlns:a16="http://schemas.microsoft.com/office/drawing/2014/main" id="{D0CAAE98-70CE-44E0-8205-780766B55A5A}"/>
                </a:ext>
              </a:extLst>
            </p:cNvPr>
            <p:cNvPicPr/>
            <p:nvPr/>
          </p:nvPicPr>
          <p:blipFill>
            <a:blip r:embed="rId3" cstate="print"/>
            <a:stretch>
              <a:fillRect/>
            </a:stretch>
          </p:blipFill>
          <p:spPr>
            <a:xfrm>
              <a:off x="1209992" y="10739402"/>
              <a:ext cx="71369" cy="81379"/>
            </a:xfrm>
            <a:prstGeom prst="rect">
              <a:avLst/>
            </a:prstGeom>
          </p:spPr>
        </p:pic>
        <p:pic>
          <p:nvPicPr>
            <p:cNvPr id="24" name="object 7">
              <a:extLst>
                <a:ext uri="{FF2B5EF4-FFF2-40B4-BE49-F238E27FC236}">
                  <a16:creationId xmlns:a16="http://schemas.microsoft.com/office/drawing/2014/main" id="{2AC43F6C-3338-4D56-B01B-07F3FCDCAFED}"/>
                </a:ext>
              </a:extLst>
            </p:cNvPr>
            <p:cNvPicPr/>
            <p:nvPr/>
          </p:nvPicPr>
          <p:blipFill>
            <a:blip r:embed="rId4" cstate="print"/>
            <a:stretch>
              <a:fillRect/>
            </a:stretch>
          </p:blipFill>
          <p:spPr>
            <a:xfrm>
              <a:off x="1305235" y="10707923"/>
              <a:ext cx="781632" cy="142298"/>
            </a:xfrm>
            <a:prstGeom prst="rect">
              <a:avLst/>
            </a:prstGeom>
          </p:spPr>
        </p:pic>
      </p:grpSp>
      <p:sp>
        <p:nvSpPr>
          <p:cNvPr id="3" name="Espace réservé du numéro de diapositive 2">
            <a:extLst>
              <a:ext uri="{FF2B5EF4-FFF2-40B4-BE49-F238E27FC236}">
                <a16:creationId xmlns:a16="http://schemas.microsoft.com/office/drawing/2014/main" id="{95CEC289-6FBA-4C56-94D1-874AC301646D}"/>
              </a:ext>
            </a:extLst>
          </p:cNvPr>
          <p:cNvSpPr>
            <a:spLocks noGrp="1"/>
          </p:cNvSpPr>
          <p:nvPr>
            <p:ph type="sldNum" sz="quarter" idx="14"/>
          </p:nvPr>
        </p:nvSpPr>
        <p:spPr/>
        <p:txBody>
          <a:bodyPr/>
          <a:lstStyle>
            <a:lvl1pPr algn="ctr">
              <a:defRPr/>
            </a:lvl1pPr>
          </a:lstStyle>
          <a:p>
            <a:r>
              <a:rPr lang="fr-FR" dirty="0"/>
              <a:t>page </a:t>
            </a:r>
            <a:fld id="{D4393D1B-37AB-4561-B448-10CBADDAE970}" type="slidenum">
              <a:rPr smtClean="0"/>
              <a:pPr/>
              <a:t>‹N°›</a:t>
            </a:fld>
            <a:endParaRPr dirty="0"/>
          </a:p>
        </p:txBody>
      </p:sp>
      <p:sp>
        <p:nvSpPr>
          <p:cNvPr id="6" name="Titre 5">
            <a:extLst>
              <a:ext uri="{FF2B5EF4-FFF2-40B4-BE49-F238E27FC236}">
                <a16:creationId xmlns:a16="http://schemas.microsoft.com/office/drawing/2014/main" id="{BC610E3D-CB80-4E57-9656-4B95533469AF}"/>
              </a:ext>
            </a:extLst>
          </p:cNvPr>
          <p:cNvSpPr>
            <a:spLocks noGrp="1"/>
          </p:cNvSpPr>
          <p:nvPr>
            <p:ph type="title" hasCustomPrompt="1"/>
          </p:nvPr>
        </p:nvSpPr>
        <p:spPr/>
        <p:txBody>
          <a:bodyPr/>
          <a:lstStyle>
            <a:lvl1pPr>
              <a:defRPr/>
            </a:lvl1pPr>
          </a:lstStyle>
          <a:p>
            <a:r>
              <a:rPr lang="fr-FR" dirty="0"/>
              <a:t>Titre de la slide</a:t>
            </a:r>
          </a:p>
        </p:txBody>
      </p:sp>
      <p:sp>
        <p:nvSpPr>
          <p:cNvPr id="5" name="Espace réservé du texte 4">
            <a:extLst>
              <a:ext uri="{FF2B5EF4-FFF2-40B4-BE49-F238E27FC236}">
                <a16:creationId xmlns:a16="http://schemas.microsoft.com/office/drawing/2014/main" id="{9BC72356-A04F-4E0F-A121-09766CE60568}"/>
              </a:ext>
            </a:extLst>
          </p:cNvPr>
          <p:cNvSpPr>
            <a:spLocks noGrp="1"/>
          </p:cNvSpPr>
          <p:nvPr>
            <p:ph type="body" sz="quarter" idx="15" hasCustomPrompt="1"/>
          </p:nvPr>
        </p:nvSpPr>
        <p:spPr>
          <a:xfrm>
            <a:off x="938088" y="409700"/>
            <a:ext cx="9933111"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16" name="Espace réservé du texte 3">
            <a:extLst>
              <a:ext uri="{FF2B5EF4-FFF2-40B4-BE49-F238E27FC236}">
                <a16:creationId xmlns:a16="http://schemas.microsoft.com/office/drawing/2014/main" id="{848171C3-5BF3-4520-BEFE-36CC8C90F682}"/>
              </a:ext>
            </a:extLst>
          </p:cNvPr>
          <p:cNvSpPr>
            <a:spLocks noGrp="1"/>
          </p:cNvSpPr>
          <p:nvPr>
            <p:ph type="body" sz="quarter" idx="17" hasCustomPrompt="1"/>
          </p:nvPr>
        </p:nvSpPr>
        <p:spPr>
          <a:xfrm>
            <a:off x="6502790" y="1924382"/>
            <a:ext cx="4600800" cy="1784017"/>
          </a:xfrm>
        </p:spPr>
        <p:txBody>
          <a:bodyPr>
            <a:noAutofit/>
          </a:bodyPr>
          <a:lstStyle>
            <a:lvl1pPr>
              <a:defRPr>
                <a:solidFill>
                  <a:schemeClr val="accent1"/>
                </a:solidFill>
              </a:defRPr>
            </a:lvl1pPr>
          </a:lstStyle>
          <a:p>
            <a:pPr lvl="0"/>
            <a:r>
              <a:rPr lang="fr-FR" dirty="0" err="1"/>
              <a:t>Curabitur</a:t>
            </a:r>
            <a:r>
              <a:rPr lang="fr-FR" dirty="0"/>
              <a:t> tristique </a:t>
            </a:r>
            <a:r>
              <a:rPr lang="fr-FR" dirty="0" err="1"/>
              <a:t>volupta</a:t>
            </a:r>
            <a:endParaRPr lang="fr-FR" dirty="0"/>
          </a:p>
          <a:p>
            <a:pPr lvl="1"/>
            <a:r>
              <a:rPr lang="fr-FR" dirty="0"/>
              <a:t>Niveau 2</a:t>
            </a:r>
          </a:p>
          <a:p>
            <a:pPr lvl="2"/>
            <a:r>
              <a:rPr lang="fr-FR" dirty="0"/>
              <a:t>Niveau 3</a:t>
            </a:r>
          </a:p>
        </p:txBody>
      </p:sp>
      <p:sp>
        <p:nvSpPr>
          <p:cNvPr id="17" name="Espace réservé du texte 3">
            <a:extLst>
              <a:ext uri="{FF2B5EF4-FFF2-40B4-BE49-F238E27FC236}">
                <a16:creationId xmlns:a16="http://schemas.microsoft.com/office/drawing/2014/main" id="{9AEBD025-A658-4281-AB7F-98D4F55A991A}"/>
              </a:ext>
            </a:extLst>
          </p:cNvPr>
          <p:cNvSpPr>
            <a:spLocks noGrp="1"/>
          </p:cNvSpPr>
          <p:nvPr>
            <p:ph type="body" sz="quarter" idx="18" hasCustomPrompt="1"/>
          </p:nvPr>
        </p:nvSpPr>
        <p:spPr>
          <a:xfrm>
            <a:off x="926430" y="3880701"/>
            <a:ext cx="4600800" cy="1784017"/>
          </a:xfrm>
        </p:spPr>
        <p:txBody>
          <a:bodyPr>
            <a:noAutofit/>
          </a:bodyPr>
          <a:lstStyle>
            <a:lvl1pPr>
              <a:defRPr>
                <a:solidFill>
                  <a:schemeClr val="accent1"/>
                </a:solidFill>
              </a:defRPr>
            </a:lvl1pPr>
          </a:lstStyle>
          <a:p>
            <a:pPr lvl="0"/>
            <a:r>
              <a:rPr lang="fr-FR" dirty="0" err="1"/>
              <a:t>Mauris</a:t>
            </a:r>
            <a:r>
              <a:rPr lang="fr-FR" dirty="0"/>
              <a:t> </a:t>
            </a:r>
            <a:r>
              <a:rPr lang="fr-FR" dirty="0" err="1"/>
              <a:t>placerat</a:t>
            </a:r>
            <a:r>
              <a:rPr lang="fr-FR" dirty="0"/>
              <a:t> </a:t>
            </a:r>
            <a:r>
              <a:rPr lang="fr-FR" dirty="0" err="1"/>
              <a:t>congue</a:t>
            </a:r>
            <a:r>
              <a:rPr lang="fr-FR" dirty="0"/>
              <a:t> </a:t>
            </a:r>
            <a:r>
              <a:rPr lang="fr-FR" dirty="0" err="1"/>
              <a:t>enim</a:t>
            </a:r>
            <a:endParaRPr lang="fr-FR" dirty="0"/>
          </a:p>
          <a:p>
            <a:pPr lvl="1"/>
            <a:r>
              <a:rPr lang="fr-FR" dirty="0"/>
              <a:t>Niveau 2</a:t>
            </a:r>
          </a:p>
          <a:p>
            <a:pPr lvl="2"/>
            <a:r>
              <a:rPr lang="fr-FR" dirty="0"/>
              <a:t>Niveau 3</a:t>
            </a:r>
          </a:p>
        </p:txBody>
      </p:sp>
      <p:sp>
        <p:nvSpPr>
          <p:cNvPr id="18" name="Espace réservé du texte 3">
            <a:extLst>
              <a:ext uri="{FF2B5EF4-FFF2-40B4-BE49-F238E27FC236}">
                <a16:creationId xmlns:a16="http://schemas.microsoft.com/office/drawing/2014/main" id="{8CB8828A-591D-4768-B676-7A6AA14D0AAE}"/>
              </a:ext>
            </a:extLst>
          </p:cNvPr>
          <p:cNvSpPr>
            <a:spLocks noGrp="1"/>
          </p:cNvSpPr>
          <p:nvPr>
            <p:ph type="body" sz="quarter" idx="19" hasCustomPrompt="1"/>
          </p:nvPr>
        </p:nvSpPr>
        <p:spPr>
          <a:xfrm>
            <a:off x="6502790" y="3880701"/>
            <a:ext cx="4600800" cy="1784017"/>
          </a:xfrm>
        </p:spPr>
        <p:txBody>
          <a:bodyPr>
            <a:noAutofit/>
          </a:bodyPr>
          <a:lstStyle>
            <a:lvl1pPr>
              <a:defRPr>
                <a:solidFill>
                  <a:schemeClr val="accent1"/>
                </a:solidFill>
              </a:defRPr>
            </a:lvl1pPr>
          </a:lstStyle>
          <a:p>
            <a:pPr lvl="0"/>
            <a:r>
              <a:rPr lang="fr-FR" dirty="0" err="1"/>
              <a:t>Vestibulum</a:t>
            </a:r>
            <a:r>
              <a:rPr lang="fr-FR" dirty="0"/>
              <a:t> dictum </a:t>
            </a:r>
            <a:r>
              <a:rPr lang="fr-FR" dirty="0" err="1"/>
              <a:t>bidendem</a:t>
            </a:r>
            <a:endParaRPr lang="fr-FR" dirty="0"/>
          </a:p>
          <a:p>
            <a:pPr lvl="1"/>
            <a:r>
              <a:rPr lang="fr-FR" dirty="0"/>
              <a:t>Niveau 2</a:t>
            </a:r>
          </a:p>
          <a:p>
            <a:pPr lvl="2"/>
            <a:r>
              <a:rPr lang="fr-FR" dirty="0"/>
              <a:t>Niveau 3</a:t>
            </a:r>
          </a:p>
        </p:txBody>
      </p:sp>
      <p:sp>
        <p:nvSpPr>
          <p:cNvPr id="27" name="Espace réservé du texte 14">
            <a:extLst>
              <a:ext uri="{FF2B5EF4-FFF2-40B4-BE49-F238E27FC236}">
                <a16:creationId xmlns:a16="http://schemas.microsoft.com/office/drawing/2014/main" id="{876BA30C-8D67-4E6C-BC62-74B20EE46692}"/>
              </a:ext>
            </a:extLst>
          </p:cNvPr>
          <p:cNvSpPr>
            <a:spLocks noGrp="1"/>
          </p:cNvSpPr>
          <p:nvPr>
            <p:ph type="body" sz="quarter" idx="23" hasCustomPrompt="1"/>
          </p:nvPr>
        </p:nvSpPr>
        <p:spPr>
          <a:xfrm>
            <a:off x="10933907" y="944563"/>
            <a:ext cx="744538" cy="749300"/>
          </a:xfrm>
          <a:custGeom>
            <a:avLst/>
            <a:gdLst>
              <a:gd name="connsiteX0" fmla="*/ 372269 w 744538"/>
              <a:gd name="connsiteY0" fmla="*/ 0 h 749300"/>
              <a:gd name="connsiteX1" fmla="*/ 744538 w 744538"/>
              <a:gd name="connsiteY1" fmla="*/ 374650 h 749300"/>
              <a:gd name="connsiteX2" fmla="*/ 372269 w 744538"/>
              <a:gd name="connsiteY2" fmla="*/ 749300 h 749300"/>
              <a:gd name="connsiteX3" fmla="*/ 0 w 744538"/>
              <a:gd name="connsiteY3" fmla="*/ 374650 h 749300"/>
              <a:gd name="connsiteX4" fmla="*/ 372269 w 744538"/>
              <a:gd name="connsiteY4" fmla="*/ 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538" h="749300">
                <a:moveTo>
                  <a:pt x="372269" y="0"/>
                </a:moveTo>
                <a:cubicBezTo>
                  <a:pt x="577867" y="0"/>
                  <a:pt x="744538" y="167737"/>
                  <a:pt x="744538" y="374650"/>
                </a:cubicBezTo>
                <a:cubicBezTo>
                  <a:pt x="744538" y="581563"/>
                  <a:pt x="577867" y="749300"/>
                  <a:pt x="372269" y="749300"/>
                </a:cubicBezTo>
                <a:cubicBezTo>
                  <a:pt x="166671" y="749300"/>
                  <a:pt x="0" y="581563"/>
                  <a:pt x="0" y="374650"/>
                </a:cubicBezTo>
                <a:cubicBezTo>
                  <a:pt x="0" y="167737"/>
                  <a:pt x="166671" y="0"/>
                  <a:pt x="372269"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7" name="Espace réservé du pied de page 6">
            <a:extLst>
              <a:ext uri="{FF2B5EF4-FFF2-40B4-BE49-F238E27FC236}">
                <a16:creationId xmlns:a16="http://schemas.microsoft.com/office/drawing/2014/main" id="{DC0BAE21-6135-09F6-A189-F74B045F425B}"/>
              </a:ext>
            </a:extLst>
          </p:cNvPr>
          <p:cNvSpPr>
            <a:spLocks noGrp="1"/>
          </p:cNvSpPr>
          <p:nvPr>
            <p:ph type="ftr" sz="quarter" idx="26"/>
          </p:nvPr>
        </p:nvSpPr>
        <p:spPr/>
        <p:txBody>
          <a:bodyPr/>
          <a:lstStyle/>
          <a:p>
            <a:pPr algn="ctr"/>
            <a:r>
              <a:rPr lang="fr-FR"/>
              <a:t>Confidentiel</a:t>
            </a:r>
            <a:endParaRPr lang="fr-FR" dirty="0"/>
          </a:p>
        </p:txBody>
      </p:sp>
    </p:spTree>
    <p:extLst>
      <p:ext uri="{BB962C8B-B14F-4D97-AF65-F5344CB8AC3E}">
        <p14:creationId xmlns:p14="http://schemas.microsoft.com/office/powerpoint/2010/main" val="306432750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grpSp>
        <p:nvGrpSpPr>
          <p:cNvPr id="20" name="object 3">
            <a:extLst>
              <a:ext uri="{FF2B5EF4-FFF2-40B4-BE49-F238E27FC236}">
                <a16:creationId xmlns:a16="http://schemas.microsoft.com/office/drawing/2014/main" id="{A6EE3CD9-1017-40F2-9A0F-9ADC0E97B7E8}"/>
              </a:ext>
            </a:extLst>
          </p:cNvPr>
          <p:cNvGrpSpPr/>
          <p:nvPr userDrawn="1"/>
        </p:nvGrpSpPr>
        <p:grpSpPr>
          <a:xfrm>
            <a:off x="514089" y="6493294"/>
            <a:ext cx="752031" cy="86640"/>
            <a:chOff x="847065" y="10707923"/>
            <a:chExt cx="1240155" cy="142875"/>
          </a:xfrm>
        </p:grpSpPr>
        <p:pic>
          <p:nvPicPr>
            <p:cNvPr id="21" name="object 4">
              <a:extLst>
                <a:ext uri="{FF2B5EF4-FFF2-40B4-BE49-F238E27FC236}">
                  <a16:creationId xmlns:a16="http://schemas.microsoft.com/office/drawing/2014/main" id="{F22A1663-8DA0-407F-8AE8-A696EE603E97}"/>
                </a:ext>
              </a:extLst>
            </p:cNvPr>
            <p:cNvPicPr/>
            <p:nvPr/>
          </p:nvPicPr>
          <p:blipFill>
            <a:blip r:embed="rId2" cstate="print"/>
            <a:stretch>
              <a:fillRect/>
            </a:stretch>
          </p:blipFill>
          <p:spPr>
            <a:xfrm>
              <a:off x="847065" y="10740848"/>
              <a:ext cx="262047" cy="78479"/>
            </a:xfrm>
            <a:prstGeom prst="rect">
              <a:avLst/>
            </a:prstGeom>
          </p:spPr>
        </p:pic>
        <p:sp>
          <p:nvSpPr>
            <p:cNvPr id="22" name="object 5">
              <a:extLst>
                <a:ext uri="{FF2B5EF4-FFF2-40B4-BE49-F238E27FC236}">
                  <a16:creationId xmlns:a16="http://schemas.microsoft.com/office/drawing/2014/main" id="{E831035A-4B78-43F7-B910-80EA82C97B4F}"/>
                </a:ext>
              </a:extLst>
            </p:cNvPr>
            <p:cNvSpPr/>
            <p:nvPr/>
          </p:nvSpPr>
          <p:spPr>
            <a:xfrm>
              <a:off x="1143129" y="10794304"/>
              <a:ext cx="28575" cy="26670"/>
            </a:xfrm>
            <a:custGeom>
              <a:avLst/>
              <a:gdLst/>
              <a:ahLst/>
              <a:cxnLst/>
              <a:rect l="l" t="t" r="r" b="b"/>
              <a:pathLst>
                <a:path w="28575" h="26670">
                  <a:moveTo>
                    <a:pt x="16167" y="0"/>
                  </a:moveTo>
                  <a:lnTo>
                    <a:pt x="11811" y="0"/>
                  </a:lnTo>
                  <a:lnTo>
                    <a:pt x="9863" y="356"/>
                  </a:lnTo>
                  <a:lnTo>
                    <a:pt x="0" y="11465"/>
                  </a:lnTo>
                  <a:lnTo>
                    <a:pt x="0" y="13339"/>
                  </a:lnTo>
                  <a:lnTo>
                    <a:pt x="0" y="15182"/>
                  </a:lnTo>
                  <a:lnTo>
                    <a:pt x="11811" y="26480"/>
                  </a:lnTo>
                  <a:lnTo>
                    <a:pt x="16167" y="26480"/>
                  </a:lnTo>
                  <a:lnTo>
                    <a:pt x="27988" y="15182"/>
                  </a:lnTo>
                  <a:lnTo>
                    <a:pt x="27988" y="11465"/>
                  </a:lnTo>
                  <a:lnTo>
                    <a:pt x="18125" y="356"/>
                  </a:lnTo>
                  <a:lnTo>
                    <a:pt x="16167" y="0"/>
                  </a:lnTo>
                  <a:close/>
                </a:path>
              </a:pathLst>
            </a:custGeom>
            <a:solidFill>
              <a:srgbClr val="002F67"/>
            </a:solidFill>
          </p:spPr>
          <p:txBody>
            <a:bodyPr wrap="square" lIns="0" tIns="0" rIns="0" bIns="0" rtlCol="0"/>
            <a:lstStyle/>
            <a:p>
              <a:endParaRPr lang="fr-FR" sz="662" dirty="0"/>
            </a:p>
          </p:txBody>
        </p:sp>
        <p:pic>
          <p:nvPicPr>
            <p:cNvPr id="23" name="object 6">
              <a:extLst>
                <a:ext uri="{FF2B5EF4-FFF2-40B4-BE49-F238E27FC236}">
                  <a16:creationId xmlns:a16="http://schemas.microsoft.com/office/drawing/2014/main" id="{D0CAAE98-70CE-44E0-8205-780766B55A5A}"/>
                </a:ext>
              </a:extLst>
            </p:cNvPr>
            <p:cNvPicPr/>
            <p:nvPr/>
          </p:nvPicPr>
          <p:blipFill>
            <a:blip r:embed="rId3" cstate="print"/>
            <a:stretch>
              <a:fillRect/>
            </a:stretch>
          </p:blipFill>
          <p:spPr>
            <a:xfrm>
              <a:off x="1209992" y="10739402"/>
              <a:ext cx="71369" cy="81379"/>
            </a:xfrm>
            <a:prstGeom prst="rect">
              <a:avLst/>
            </a:prstGeom>
          </p:spPr>
        </p:pic>
        <p:pic>
          <p:nvPicPr>
            <p:cNvPr id="24" name="object 7">
              <a:extLst>
                <a:ext uri="{FF2B5EF4-FFF2-40B4-BE49-F238E27FC236}">
                  <a16:creationId xmlns:a16="http://schemas.microsoft.com/office/drawing/2014/main" id="{2AC43F6C-3338-4D56-B01B-07F3FCDCAFED}"/>
                </a:ext>
              </a:extLst>
            </p:cNvPr>
            <p:cNvPicPr/>
            <p:nvPr/>
          </p:nvPicPr>
          <p:blipFill>
            <a:blip r:embed="rId4" cstate="print"/>
            <a:stretch>
              <a:fillRect/>
            </a:stretch>
          </p:blipFill>
          <p:spPr>
            <a:xfrm>
              <a:off x="1305235" y="10707923"/>
              <a:ext cx="781632" cy="142298"/>
            </a:xfrm>
            <a:prstGeom prst="rect">
              <a:avLst/>
            </a:prstGeom>
          </p:spPr>
        </p:pic>
      </p:grpSp>
      <p:sp>
        <p:nvSpPr>
          <p:cNvPr id="3" name="Espace réservé du numéro de diapositive 2">
            <a:extLst>
              <a:ext uri="{FF2B5EF4-FFF2-40B4-BE49-F238E27FC236}">
                <a16:creationId xmlns:a16="http://schemas.microsoft.com/office/drawing/2014/main" id="{95CEC289-6FBA-4C56-94D1-874AC301646D}"/>
              </a:ext>
            </a:extLst>
          </p:cNvPr>
          <p:cNvSpPr>
            <a:spLocks noGrp="1"/>
          </p:cNvSpPr>
          <p:nvPr>
            <p:ph type="sldNum" sz="quarter" idx="14"/>
          </p:nvPr>
        </p:nvSpPr>
        <p:spPr/>
        <p:txBody>
          <a:bodyPr/>
          <a:lstStyle>
            <a:lvl1pPr algn="ctr">
              <a:defRPr/>
            </a:lvl1pPr>
          </a:lstStyle>
          <a:p>
            <a:r>
              <a:rPr lang="fr-FR" dirty="0"/>
              <a:t>page </a:t>
            </a:r>
            <a:fld id="{D4393D1B-37AB-4561-B448-10CBADDAE970}" type="slidenum">
              <a:rPr smtClean="0"/>
              <a:pPr/>
              <a:t>‹N°›</a:t>
            </a:fld>
            <a:endParaRPr dirty="0"/>
          </a:p>
        </p:txBody>
      </p:sp>
      <p:sp>
        <p:nvSpPr>
          <p:cNvPr id="5" name="Espace réservé du texte 4">
            <a:extLst>
              <a:ext uri="{FF2B5EF4-FFF2-40B4-BE49-F238E27FC236}">
                <a16:creationId xmlns:a16="http://schemas.microsoft.com/office/drawing/2014/main" id="{9BC72356-A04F-4E0F-A121-09766CE60568}"/>
              </a:ext>
            </a:extLst>
          </p:cNvPr>
          <p:cNvSpPr>
            <a:spLocks noGrp="1"/>
          </p:cNvSpPr>
          <p:nvPr>
            <p:ph type="body" sz="quarter" idx="15" hasCustomPrompt="1"/>
          </p:nvPr>
        </p:nvSpPr>
        <p:spPr>
          <a:xfrm>
            <a:off x="938088" y="409700"/>
            <a:ext cx="9933111"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4" name="Espace réservé du pied de page 3">
            <a:extLst>
              <a:ext uri="{FF2B5EF4-FFF2-40B4-BE49-F238E27FC236}">
                <a16:creationId xmlns:a16="http://schemas.microsoft.com/office/drawing/2014/main" id="{F4F0333E-449D-8AC0-F027-ADA305F7C329}"/>
              </a:ext>
            </a:extLst>
          </p:cNvPr>
          <p:cNvSpPr>
            <a:spLocks noGrp="1"/>
          </p:cNvSpPr>
          <p:nvPr>
            <p:ph type="ftr" sz="quarter" idx="17"/>
          </p:nvPr>
        </p:nvSpPr>
        <p:spPr/>
        <p:txBody>
          <a:bodyPr/>
          <a:lstStyle/>
          <a:p>
            <a:pPr algn="ctr"/>
            <a:r>
              <a:rPr lang="fr-FR"/>
              <a:t>Confidentiel</a:t>
            </a:r>
            <a:endParaRPr lang="fr-FR" dirty="0"/>
          </a:p>
        </p:txBody>
      </p:sp>
    </p:spTree>
    <p:extLst>
      <p:ext uri="{BB962C8B-B14F-4D97-AF65-F5344CB8AC3E}">
        <p14:creationId xmlns:p14="http://schemas.microsoft.com/office/powerpoint/2010/main" val="219978620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et contenu à gauche">
    <p:spTree>
      <p:nvGrpSpPr>
        <p:cNvPr id="1" name=""/>
        <p:cNvGrpSpPr/>
        <p:nvPr/>
      </p:nvGrpSpPr>
      <p:grpSpPr>
        <a:xfrm>
          <a:off x="0" y="0"/>
          <a:ext cx="0" cy="0"/>
          <a:chOff x="0" y="0"/>
          <a:chExt cx="0" cy="0"/>
        </a:xfrm>
      </p:grpSpPr>
      <p:sp>
        <p:nvSpPr>
          <p:cNvPr id="12" name="Espace réservé du texte 11">
            <a:extLst>
              <a:ext uri="{FF2B5EF4-FFF2-40B4-BE49-F238E27FC236}">
                <a16:creationId xmlns:a16="http://schemas.microsoft.com/office/drawing/2014/main" id="{1721FD52-A919-453F-820C-C7F9DC23754A}"/>
              </a:ext>
            </a:extLst>
          </p:cNvPr>
          <p:cNvSpPr>
            <a:spLocks noGrp="1"/>
          </p:cNvSpPr>
          <p:nvPr>
            <p:ph type="body" sz="quarter" idx="17" hasCustomPrompt="1"/>
          </p:nvPr>
        </p:nvSpPr>
        <p:spPr>
          <a:xfrm>
            <a:off x="391055" y="1320801"/>
            <a:ext cx="369888" cy="373063"/>
          </a:xfrm>
          <a:custGeom>
            <a:avLst/>
            <a:gdLst>
              <a:gd name="connsiteX0" fmla="*/ 0 w 369888"/>
              <a:gd name="connsiteY0" fmla="*/ 0 h 373063"/>
              <a:gd name="connsiteX1" fmla="*/ 184944 w 369888"/>
              <a:gd name="connsiteY1" fmla="*/ 0 h 373063"/>
              <a:gd name="connsiteX2" fmla="*/ 369888 w 369888"/>
              <a:gd name="connsiteY2" fmla="*/ 184944 h 373063"/>
              <a:gd name="connsiteX3" fmla="*/ 369888 w 369888"/>
              <a:gd name="connsiteY3" fmla="*/ 188119 h 373063"/>
              <a:gd name="connsiteX4" fmla="*/ 184944 w 369888"/>
              <a:gd name="connsiteY4" fmla="*/ 373063 h 373063"/>
              <a:gd name="connsiteX5" fmla="*/ 0 w 369888"/>
              <a:gd name="connsiteY5" fmla="*/ 373063 h 37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88" h="373063">
                <a:moveTo>
                  <a:pt x="0" y="0"/>
                </a:moveTo>
                <a:lnTo>
                  <a:pt x="184944" y="0"/>
                </a:lnTo>
                <a:cubicBezTo>
                  <a:pt x="287086" y="0"/>
                  <a:pt x="369888" y="82802"/>
                  <a:pt x="369888" y="184944"/>
                </a:cubicBezTo>
                <a:lnTo>
                  <a:pt x="369888" y="188119"/>
                </a:lnTo>
                <a:cubicBezTo>
                  <a:pt x="369888" y="290261"/>
                  <a:pt x="287086" y="373063"/>
                  <a:pt x="184944" y="373063"/>
                </a:cubicBezTo>
                <a:lnTo>
                  <a:pt x="0" y="373063"/>
                </a:ln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grpSp>
        <p:nvGrpSpPr>
          <p:cNvPr id="20" name="object 3">
            <a:extLst>
              <a:ext uri="{FF2B5EF4-FFF2-40B4-BE49-F238E27FC236}">
                <a16:creationId xmlns:a16="http://schemas.microsoft.com/office/drawing/2014/main" id="{A6EE3CD9-1017-40F2-9A0F-9ADC0E97B7E8}"/>
              </a:ext>
            </a:extLst>
          </p:cNvPr>
          <p:cNvGrpSpPr/>
          <p:nvPr userDrawn="1"/>
        </p:nvGrpSpPr>
        <p:grpSpPr>
          <a:xfrm>
            <a:off x="514089" y="6493294"/>
            <a:ext cx="752031" cy="86640"/>
            <a:chOff x="847065" y="10707923"/>
            <a:chExt cx="1240155" cy="142875"/>
          </a:xfrm>
        </p:grpSpPr>
        <p:pic>
          <p:nvPicPr>
            <p:cNvPr id="21" name="object 4">
              <a:extLst>
                <a:ext uri="{FF2B5EF4-FFF2-40B4-BE49-F238E27FC236}">
                  <a16:creationId xmlns:a16="http://schemas.microsoft.com/office/drawing/2014/main" id="{F22A1663-8DA0-407F-8AE8-A696EE603E97}"/>
                </a:ext>
              </a:extLst>
            </p:cNvPr>
            <p:cNvPicPr/>
            <p:nvPr/>
          </p:nvPicPr>
          <p:blipFill>
            <a:blip r:embed="rId2" cstate="print"/>
            <a:stretch>
              <a:fillRect/>
            </a:stretch>
          </p:blipFill>
          <p:spPr>
            <a:xfrm>
              <a:off x="847065" y="10740848"/>
              <a:ext cx="262047" cy="78479"/>
            </a:xfrm>
            <a:prstGeom prst="rect">
              <a:avLst/>
            </a:prstGeom>
          </p:spPr>
        </p:pic>
        <p:sp>
          <p:nvSpPr>
            <p:cNvPr id="22" name="object 5">
              <a:extLst>
                <a:ext uri="{FF2B5EF4-FFF2-40B4-BE49-F238E27FC236}">
                  <a16:creationId xmlns:a16="http://schemas.microsoft.com/office/drawing/2014/main" id="{E831035A-4B78-43F7-B910-80EA82C97B4F}"/>
                </a:ext>
              </a:extLst>
            </p:cNvPr>
            <p:cNvSpPr/>
            <p:nvPr/>
          </p:nvSpPr>
          <p:spPr>
            <a:xfrm>
              <a:off x="1143129" y="10794304"/>
              <a:ext cx="28575" cy="26670"/>
            </a:xfrm>
            <a:custGeom>
              <a:avLst/>
              <a:gdLst/>
              <a:ahLst/>
              <a:cxnLst/>
              <a:rect l="l" t="t" r="r" b="b"/>
              <a:pathLst>
                <a:path w="28575" h="26670">
                  <a:moveTo>
                    <a:pt x="16167" y="0"/>
                  </a:moveTo>
                  <a:lnTo>
                    <a:pt x="11811" y="0"/>
                  </a:lnTo>
                  <a:lnTo>
                    <a:pt x="9863" y="356"/>
                  </a:lnTo>
                  <a:lnTo>
                    <a:pt x="0" y="11465"/>
                  </a:lnTo>
                  <a:lnTo>
                    <a:pt x="0" y="13339"/>
                  </a:lnTo>
                  <a:lnTo>
                    <a:pt x="0" y="15182"/>
                  </a:lnTo>
                  <a:lnTo>
                    <a:pt x="11811" y="26480"/>
                  </a:lnTo>
                  <a:lnTo>
                    <a:pt x="16167" y="26480"/>
                  </a:lnTo>
                  <a:lnTo>
                    <a:pt x="27988" y="15182"/>
                  </a:lnTo>
                  <a:lnTo>
                    <a:pt x="27988" y="11465"/>
                  </a:lnTo>
                  <a:lnTo>
                    <a:pt x="18125" y="356"/>
                  </a:lnTo>
                  <a:lnTo>
                    <a:pt x="16167" y="0"/>
                  </a:lnTo>
                  <a:close/>
                </a:path>
              </a:pathLst>
            </a:custGeom>
            <a:solidFill>
              <a:srgbClr val="002F67"/>
            </a:solidFill>
          </p:spPr>
          <p:txBody>
            <a:bodyPr wrap="square" lIns="0" tIns="0" rIns="0" bIns="0" rtlCol="0"/>
            <a:lstStyle/>
            <a:p>
              <a:endParaRPr lang="fr-FR" sz="662" dirty="0"/>
            </a:p>
          </p:txBody>
        </p:sp>
        <p:pic>
          <p:nvPicPr>
            <p:cNvPr id="23" name="object 6">
              <a:extLst>
                <a:ext uri="{FF2B5EF4-FFF2-40B4-BE49-F238E27FC236}">
                  <a16:creationId xmlns:a16="http://schemas.microsoft.com/office/drawing/2014/main" id="{D0CAAE98-70CE-44E0-8205-780766B55A5A}"/>
                </a:ext>
              </a:extLst>
            </p:cNvPr>
            <p:cNvPicPr/>
            <p:nvPr/>
          </p:nvPicPr>
          <p:blipFill>
            <a:blip r:embed="rId3" cstate="print"/>
            <a:stretch>
              <a:fillRect/>
            </a:stretch>
          </p:blipFill>
          <p:spPr>
            <a:xfrm>
              <a:off x="1209992" y="10739402"/>
              <a:ext cx="71369" cy="81379"/>
            </a:xfrm>
            <a:prstGeom prst="rect">
              <a:avLst/>
            </a:prstGeom>
          </p:spPr>
        </p:pic>
        <p:pic>
          <p:nvPicPr>
            <p:cNvPr id="24" name="object 7">
              <a:extLst>
                <a:ext uri="{FF2B5EF4-FFF2-40B4-BE49-F238E27FC236}">
                  <a16:creationId xmlns:a16="http://schemas.microsoft.com/office/drawing/2014/main" id="{2AC43F6C-3338-4D56-B01B-07F3FCDCAFED}"/>
                </a:ext>
              </a:extLst>
            </p:cNvPr>
            <p:cNvPicPr/>
            <p:nvPr/>
          </p:nvPicPr>
          <p:blipFill>
            <a:blip r:embed="rId4" cstate="print"/>
            <a:stretch>
              <a:fillRect/>
            </a:stretch>
          </p:blipFill>
          <p:spPr>
            <a:xfrm>
              <a:off x="1305235" y="10707923"/>
              <a:ext cx="781632" cy="142298"/>
            </a:xfrm>
            <a:prstGeom prst="rect">
              <a:avLst/>
            </a:prstGeom>
          </p:spPr>
        </p:pic>
      </p:grpSp>
      <p:sp>
        <p:nvSpPr>
          <p:cNvPr id="3" name="Espace réservé du numéro de diapositive 2">
            <a:extLst>
              <a:ext uri="{FF2B5EF4-FFF2-40B4-BE49-F238E27FC236}">
                <a16:creationId xmlns:a16="http://schemas.microsoft.com/office/drawing/2014/main" id="{95CEC289-6FBA-4C56-94D1-874AC301646D}"/>
              </a:ext>
            </a:extLst>
          </p:cNvPr>
          <p:cNvSpPr>
            <a:spLocks noGrp="1"/>
          </p:cNvSpPr>
          <p:nvPr>
            <p:ph type="sldNum" sz="quarter" idx="14"/>
          </p:nvPr>
        </p:nvSpPr>
        <p:spPr/>
        <p:txBody>
          <a:bodyPr/>
          <a:lstStyle>
            <a:lvl1pPr algn="ctr">
              <a:defRPr/>
            </a:lvl1pPr>
          </a:lstStyle>
          <a:p>
            <a:r>
              <a:rPr lang="fr-FR" dirty="0"/>
              <a:t>page </a:t>
            </a:r>
            <a:fld id="{D4393D1B-37AB-4561-B448-10CBADDAE970}" type="slidenum">
              <a:rPr smtClean="0"/>
              <a:pPr/>
              <a:t>‹N°›</a:t>
            </a:fld>
            <a:endParaRPr dirty="0"/>
          </a:p>
        </p:txBody>
      </p:sp>
      <p:sp>
        <p:nvSpPr>
          <p:cNvPr id="5" name="Espace réservé du texte 4">
            <a:extLst>
              <a:ext uri="{FF2B5EF4-FFF2-40B4-BE49-F238E27FC236}">
                <a16:creationId xmlns:a16="http://schemas.microsoft.com/office/drawing/2014/main" id="{9BC72356-A04F-4E0F-A121-09766CE60568}"/>
              </a:ext>
            </a:extLst>
          </p:cNvPr>
          <p:cNvSpPr>
            <a:spLocks noGrp="1"/>
          </p:cNvSpPr>
          <p:nvPr>
            <p:ph type="body" sz="quarter" idx="15" hasCustomPrompt="1"/>
          </p:nvPr>
        </p:nvSpPr>
        <p:spPr>
          <a:xfrm>
            <a:off x="938088" y="409700"/>
            <a:ext cx="9933111"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4" name="Espace réservé du texte 3">
            <a:extLst>
              <a:ext uri="{FF2B5EF4-FFF2-40B4-BE49-F238E27FC236}">
                <a16:creationId xmlns:a16="http://schemas.microsoft.com/office/drawing/2014/main" id="{0DECC660-AECA-401A-BE96-5421293086D5}"/>
              </a:ext>
            </a:extLst>
          </p:cNvPr>
          <p:cNvSpPr>
            <a:spLocks noGrp="1"/>
          </p:cNvSpPr>
          <p:nvPr>
            <p:ph type="body" sz="quarter" idx="16" hasCustomPrompt="1"/>
          </p:nvPr>
        </p:nvSpPr>
        <p:spPr>
          <a:xfrm>
            <a:off x="926430" y="1494991"/>
            <a:ext cx="4374000" cy="4224772"/>
          </a:xfrm>
        </p:spPr>
        <p:txBody>
          <a:bodyPr/>
          <a:lstStyle>
            <a:lvl1pPr>
              <a:defRPr>
                <a:solidFill>
                  <a:schemeClr val="accent1"/>
                </a:solidFill>
              </a:defRPr>
            </a:lvl1pPr>
          </a:lstStyle>
          <a:p>
            <a:pPr lvl="0"/>
            <a:r>
              <a:rPr lang="fr-FR" dirty="0" err="1"/>
              <a:t>Suspendise</a:t>
            </a:r>
            <a:r>
              <a:rPr lang="fr-FR" dirty="0"/>
              <a:t> </a:t>
            </a:r>
            <a:r>
              <a:rPr lang="fr-FR" dirty="0" err="1"/>
              <a:t>pharatra</a:t>
            </a:r>
            <a:r>
              <a:rPr lang="fr-FR" dirty="0"/>
              <a:t> </a:t>
            </a:r>
            <a:r>
              <a:rPr lang="fr-FR" dirty="0" err="1"/>
              <a:t>orci</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a:extLst>
              <a:ext uri="{FF2B5EF4-FFF2-40B4-BE49-F238E27FC236}">
                <a16:creationId xmlns:a16="http://schemas.microsoft.com/office/drawing/2014/main" id="{F58EF2F9-FB1F-4FD3-86DE-77B5D3C483C9}"/>
              </a:ext>
            </a:extLst>
          </p:cNvPr>
          <p:cNvSpPr>
            <a:spLocks noGrp="1"/>
          </p:cNvSpPr>
          <p:nvPr>
            <p:ph type="ftr" sz="quarter" idx="19"/>
          </p:nvPr>
        </p:nvSpPr>
        <p:spPr/>
        <p:txBody>
          <a:bodyPr/>
          <a:lstStyle/>
          <a:p>
            <a:pPr algn="ctr"/>
            <a:r>
              <a:rPr lang="fr-FR"/>
              <a:t>Confidentiel</a:t>
            </a:r>
            <a:endParaRPr lang="fr-FR" dirty="0"/>
          </a:p>
        </p:txBody>
      </p:sp>
    </p:spTree>
    <p:extLst>
      <p:ext uri="{BB962C8B-B14F-4D97-AF65-F5344CB8AC3E}">
        <p14:creationId xmlns:p14="http://schemas.microsoft.com/office/powerpoint/2010/main" val="1202485289"/>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et graphique à gauche">
    <p:spTree>
      <p:nvGrpSpPr>
        <p:cNvPr id="1" name=""/>
        <p:cNvGrpSpPr/>
        <p:nvPr/>
      </p:nvGrpSpPr>
      <p:grpSpPr>
        <a:xfrm>
          <a:off x="0" y="0"/>
          <a:ext cx="0" cy="0"/>
          <a:chOff x="0" y="0"/>
          <a:chExt cx="0" cy="0"/>
        </a:xfrm>
      </p:grpSpPr>
      <p:sp>
        <p:nvSpPr>
          <p:cNvPr id="25" name="Espace réservé du texte 3">
            <a:extLst>
              <a:ext uri="{FF2B5EF4-FFF2-40B4-BE49-F238E27FC236}">
                <a16:creationId xmlns:a16="http://schemas.microsoft.com/office/drawing/2014/main" id="{3436F996-F518-482C-9904-CA17DC98933F}"/>
              </a:ext>
            </a:extLst>
          </p:cNvPr>
          <p:cNvSpPr>
            <a:spLocks noGrp="1"/>
          </p:cNvSpPr>
          <p:nvPr>
            <p:ph type="body" sz="quarter" idx="20" hasCustomPrompt="1"/>
          </p:nvPr>
        </p:nvSpPr>
        <p:spPr>
          <a:xfrm>
            <a:off x="6083643" y="2075935"/>
            <a:ext cx="2631732" cy="353943"/>
          </a:xfrm>
        </p:spPr>
        <p:txBody>
          <a:bodyPr wrap="square">
            <a:spAutoFit/>
          </a:bodyPr>
          <a:lstStyle>
            <a:lvl1pPr marL="0" indent="0">
              <a:lnSpc>
                <a:spcPct val="100000"/>
              </a:lnSpc>
              <a:spcAft>
                <a:spcPts val="0"/>
              </a:spcAft>
              <a:buFont typeface="Roboto" panose="020B0604020202020204" pitchFamily="34" charset="0"/>
              <a:buNone/>
              <a:defRPr lang="fr-FR" sz="1150" b="1" kern="1200" dirty="0" err="1">
                <a:solidFill>
                  <a:schemeClr val="tx1"/>
                </a:solidFill>
                <a:latin typeface="+mn-lt"/>
                <a:ea typeface="+mn-ea"/>
                <a:cs typeface="+mn-cs"/>
              </a:defRPr>
            </a:lvl1pPr>
            <a:lvl2pPr marL="0" indent="0">
              <a:lnSpc>
                <a:spcPct val="100000"/>
              </a:lnSpc>
              <a:spcAft>
                <a:spcPts val="0"/>
              </a:spcAft>
              <a:buFont typeface="Roboto" panose="020B0604020202020204" pitchFamily="34" charset="0"/>
              <a:buNone/>
              <a:defRPr lang="fr-FR" sz="1150" b="1" kern="1200" dirty="0">
                <a:solidFill>
                  <a:schemeClr val="tx1"/>
                </a:solidFill>
                <a:latin typeface="+mn-lt"/>
                <a:ea typeface="+mn-ea"/>
                <a:cs typeface="+mn-cs"/>
              </a:defRPr>
            </a:lvl2pPr>
            <a:lvl3pPr marL="0" indent="0">
              <a:lnSpc>
                <a:spcPct val="100000"/>
              </a:lnSpc>
              <a:spcAft>
                <a:spcPts val="0"/>
              </a:spcAft>
              <a:buFont typeface="Roboto" panose="020B0604020202020204" pitchFamily="34" charset="0"/>
              <a:buNone/>
              <a:defRPr lang="fr-FR" sz="1150" b="1" kern="1200" dirty="0">
                <a:solidFill>
                  <a:schemeClr val="tx1"/>
                </a:solidFill>
                <a:latin typeface="+mn-lt"/>
                <a:ea typeface="+mn-ea"/>
                <a:cs typeface="+mn-cs"/>
              </a:defRPr>
            </a:lvl3pPr>
            <a:lvl4pPr marL="0" indent="0">
              <a:lnSpc>
                <a:spcPct val="100000"/>
              </a:lnSpc>
              <a:spcAft>
                <a:spcPts val="0"/>
              </a:spcAft>
              <a:buNone/>
              <a:defRPr lang="fr-FR" sz="1150" b="1" kern="1200" dirty="0">
                <a:solidFill>
                  <a:schemeClr val="tx1"/>
                </a:solidFill>
                <a:latin typeface="+mn-lt"/>
                <a:ea typeface="+mn-ea"/>
                <a:cs typeface="+mn-cs"/>
              </a:defRPr>
            </a:lvl4pPr>
            <a:lvl5pPr marL="0" indent="0">
              <a:lnSpc>
                <a:spcPct val="100000"/>
              </a:lnSpc>
              <a:spcAft>
                <a:spcPts val="0"/>
              </a:spcAft>
              <a:buNone/>
              <a:defRPr lang="fr-FR" sz="1150" b="1" kern="1200" dirty="0">
                <a:solidFill>
                  <a:schemeClr val="tx1"/>
                </a:solidFill>
                <a:latin typeface="+mn-lt"/>
                <a:ea typeface="+mn-ea"/>
                <a:cs typeface="+mn-cs"/>
              </a:defRPr>
            </a:lvl5pPr>
            <a:lvl6pPr marL="0" indent="0">
              <a:lnSpc>
                <a:spcPct val="100000"/>
              </a:lnSpc>
              <a:spcAft>
                <a:spcPts val="0"/>
              </a:spcAft>
              <a:buFont typeface="Roboto" panose="020B0604020202020204" pitchFamily="34" charset="0"/>
              <a:buNone/>
              <a:defRPr lang="fr-FR" sz="1150" b="1" kern="1200" dirty="0" smtClean="0">
                <a:solidFill>
                  <a:schemeClr val="tx1"/>
                </a:solidFill>
                <a:latin typeface="+mn-lt"/>
                <a:ea typeface="+mn-ea"/>
                <a:cs typeface="+mn-cs"/>
              </a:defRPr>
            </a:lvl6pPr>
            <a:lvl7pPr marL="0" indent="0">
              <a:lnSpc>
                <a:spcPct val="100000"/>
              </a:lnSpc>
              <a:spcAft>
                <a:spcPts val="0"/>
              </a:spcAft>
              <a:buFont typeface="Roboto" panose="020B0604020202020204" pitchFamily="34" charset="0"/>
              <a:buNone/>
              <a:defRPr lang="fr-FR" sz="1150" b="1" kern="1200" dirty="0" smtClean="0">
                <a:solidFill>
                  <a:schemeClr val="tx1"/>
                </a:solidFill>
                <a:latin typeface="+mn-lt"/>
                <a:ea typeface="+mn-ea"/>
                <a:cs typeface="+mn-cs"/>
              </a:defRPr>
            </a:lvl7pPr>
            <a:lvl8pPr marL="0" indent="0">
              <a:lnSpc>
                <a:spcPct val="100000"/>
              </a:lnSpc>
              <a:spcAft>
                <a:spcPts val="0"/>
              </a:spcAft>
              <a:buFont typeface="Roboto" panose="020B0604020202020204" pitchFamily="34" charset="0"/>
              <a:buNone/>
              <a:defRPr lang="fr-FR" sz="1150" b="1" kern="1200" dirty="0" smtClean="0">
                <a:solidFill>
                  <a:schemeClr val="tx1"/>
                </a:solidFill>
                <a:latin typeface="+mn-lt"/>
                <a:ea typeface="+mn-ea"/>
                <a:cs typeface="+mn-cs"/>
              </a:defRPr>
            </a:lvl8pPr>
            <a:lvl9pPr marL="0" indent="0">
              <a:lnSpc>
                <a:spcPct val="100000"/>
              </a:lnSpc>
              <a:spcAft>
                <a:spcPts val="0"/>
              </a:spcAft>
              <a:buFont typeface="Roboto" panose="020B0604020202020204" pitchFamily="34" charset="0"/>
              <a:buNone/>
              <a:defRPr lang="fr-FR" sz="1150" b="1" kern="1200" dirty="0">
                <a:solidFill>
                  <a:schemeClr val="tx1"/>
                </a:solidFill>
                <a:latin typeface="+mn-lt"/>
                <a:ea typeface="+mn-ea"/>
                <a:cs typeface="+mn-cs"/>
              </a:defRPr>
            </a:lvl9pPr>
          </a:lstStyle>
          <a:p>
            <a:pPr lvl="0"/>
            <a:r>
              <a:rPr lang="pt-BR" dirty="0"/>
              <a:t>Eveliquides earum renis</a:t>
            </a:r>
            <a:br>
              <a:rPr lang="pt-BR" dirty="0"/>
            </a:br>
            <a:r>
              <a:rPr lang="pt-BR" dirty="0"/>
              <a:t>acculparum fuga</a:t>
            </a:r>
          </a:p>
        </p:txBody>
      </p:sp>
      <p:sp>
        <p:nvSpPr>
          <p:cNvPr id="12" name="Espace réservé du texte 11">
            <a:extLst>
              <a:ext uri="{FF2B5EF4-FFF2-40B4-BE49-F238E27FC236}">
                <a16:creationId xmlns:a16="http://schemas.microsoft.com/office/drawing/2014/main" id="{1721FD52-A919-453F-820C-C7F9DC23754A}"/>
              </a:ext>
            </a:extLst>
          </p:cNvPr>
          <p:cNvSpPr>
            <a:spLocks noGrp="1"/>
          </p:cNvSpPr>
          <p:nvPr>
            <p:ph type="body" sz="quarter" idx="17" hasCustomPrompt="1"/>
          </p:nvPr>
        </p:nvSpPr>
        <p:spPr>
          <a:xfrm>
            <a:off x="391055" y="1320801"/>
            <a:ext cx="369888" cy="373063"/>
          </a:xfrm>
          <a:custGeom>
            <a:avLst/>
            <a:gdLst>
              <a:gd name="connsiteX0" fmla="*/ 0 w 369888"/>
              <a:gd name="connsiteY0" fmla="*/ 0 h 373063"/>
              <a:gd name="connsiteX1" fmla="*/ 184944 w 369888"/>
              <a:gd name="connsiteY1" fmla="*/ 0 h 373063"/>
              <a:gd name="connsiteX2" fmla="*/ 369888 w 369888"/>
              <a:gd name="connsiteY2" fmla="*/ 184944 h 373063"/>
              <a:gd name="connsiteX3" fmla="*/ 369888 w 369888"/>
              <a:gd name="connsiteY3" fmla="*/ 188119 h 373063"/>
              <a:gd name="connsiteX4" fmla="*/ 184944 w 369888"/>
              <a:gd name="connsiteY4" fmla="*/ 373063 h 373063"/>
              <a:gd name="connsiteX5" fmla="*/ 0 w 369888"/>
              <a:gd name="connsiteY5" fmla="*/ 373063 h 37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88" h="373063">
                <a:moveTo>
                  <a:pt x="0" y="0"/>
                </a:moveTo>
                <a:lnTo>
                  <a:pt x="184944" y="0"/>
                </a:lnTo>
                <a:cubicBezTo>
                  <a:pt x="287086" y="0"/>
                  <a:pt x="369888" y="82802"/>
                  <a:pt x="369888" y="184944"/>
                </a:cubicBezTo>
                <a:lnTo>
                  <a:pt x="369888" y="188119"/>
                </a:lnTo>
                <a:cubicBezTo>
                  <a:pt x="369888" y="290261"/>
                  <a:pt x="287086" y="373063"/>
                  <a:pt x="184944" y="373063"/>
                </a:cubicBezTo>
                <a:lnTo>
                  <a:pt x="0" y="373063"/>
                </a:ln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grpSp>
        <p:nvGrpSpPr>
          <p:cNvPr id="20" name="object 3">
            <a:extLst>
              <a:ext uri="{FF2B5EF4-FFF2-40B4-BE49-F238E27FC236}">
                <a16:creationId xmlns:a16="http://schemas.microsoft.com/office/drawing/2014/main" id="{A6EE3CD9-1017-40F2-9A0F-9ADC0E97B7E8}"/>
              </a:ext>
            </a:extLst>
          </p:cNvPr>
          <p:cNvGrpSpPr/>
          <p:nvPr userDrawn="1"/>
        </p:nvGrpSpPr>
        <p:grpSpPr>
          <a:xfrm>
            <a:off x="514089" y="6493294"/>
            <a:ext cx="752031" cy="86640"/>
            <a:chOff x="847065" y="10707923"/>
            <a:chExt cx="1240155" cy="142875"/>
          </a:xfrm>
        </p:grpSpPr>
        <p:pic>
          <p:nvPicPr>
            <p:cNvPr id="21" name="object 4">
              <a:extLst>
                <a:ext uri="{FF2B5EF4-FFF2-40B4-BE49-F238E27FC236}">
                  <a16:creationId xmlns:a16="http://schemas.microsoft.com/office/drawing/2014/main" id="{F22A1663-8DA0-407F-8AE8-A696EE603E97}"/>
                </a:ext>
              </a:extLst>
            </p:cNvPr>
            <p:cNvPicPr/>
            <p:nvPr/>
          </p:nvPicPr>
          <p:blipFill>
            <a:blip r:embed="rId2" cstate="print"/>
            <a:stretch>
              <a:fillRect/>
            </a:stretch>
          </p:blipFill>
          <p:spPr>
            <a:xfrm>
              <a:off x="847065" y="10740848"/>
              <a:ext cx="262047" cy="78479"/>
            </a:xfrm>
            <a:prstGeom prst="rect">
              <a:avLst/>
            </a:prstGeom>
          </p:spPr>
        </p:pic>
        <p:sp>
          <p:nvSpPr>
            <p:cNvPr id="22" name="object 5">
              <a:extLst>
                <a:ext uri="{FF2B5EF4-FFF2-40B4-BE49-F238E27FC236}">
                  <a16:creationId xmlns:a16="http://schemas.microsoft.com/office/drawing/2014/main" id="{E831035A-4B78-43F7-B910-80EA82C97B4F}"/>
                </a:ext>
              </a:extLst>
            </p:cNvPr>
            <p:cNvSpPr/>
            <p:nvPr/>
          </p:nvSpPr>
          <p:spPr>
            <a:xfrm>
              <a:off x="1143129" y="10794304"/>
              <a:ext cx="28575" cy="26670"/>
            </a:xfrm>
            <a:custGeom>
              <a:avLst/>
              <a:gdLst/>
              <a:ahLst/>
              <a:cxnLst/>
              <a:rect l="l" t="t" r="r" b="b"/>
              <a:pathLst>
                <a:path w="28575" h="26670">
                  <a:moveTo>
                    <a:pt x="16167" y="0"/>
                  </a:moveTo>
                  <a:lnTo>
                    <a:pt x="11811" y="0"/>
                  </a:lnTo>
                  <a:lnTo>
                    <a:pt x="9863" y="356"/>
                  </a:lnTo>
                  <a:lnTo>
                    <a:pt x="0" y="11465"/>
                  </a:lnTo>
                  <a:lnTo>
                    <a:pt x="0" y="13339"/>
                  </a:lnTo>
                  <a:lnTo>
                    <a:pt x="0" y="15182"/>
                  </a:lnTo>
                  <a:lnTo>
                    <a:pt x="11811" y="26480"/>
                  </a:lnTo>
                  <a:lnTo>
                    <a:pt x="16167" y="26480"/>
                  </a:lnTo>
                  <a:lnTo>
                    <a:pt x="27988" y="15182"/>
                  </a:lnTo>
                  <a:lnTo>
                    <a:pt x="27988" y="11465"/>
                  </a:lnTo>
                  <a:lnTo>
                    <a:pt x="18125" y="356"/>
                  </a:lnTo>
                  <a:lnTo>
                    <a:pt x="16167" y="0"/>
                  </a:lnTo>
                  <a:close/>
                </a:path>
              </a:pathLst>
            </a:custGeom>
            <a:solidFill>
              <a:srgbClr val="002F67"/>
            </a:solidFill>
          </p:spPr>
          <p:txBody>
            <a:bodyPr wrap="square" lIns="0" tIns="0" rIns="0" bIns="0" rtlCol="0"/>
            <a:lstStyle/>
            <a:p>
              <a:endParaRPr lang="fr-FR" sz="662" dirty="0"/>
            </a:p>
          </p:txBody>
        </p:sp>
        <p:pic>
          <p:nvPicPr>
            <p:cNvPr id="23" name="object 6">
              <a:extLst>
                <a:ext uri="{FF2B5EF4-FFF2-40B4-BE49-F238E27FC236}">
                  <a16:creationId xmlns:a16="http://schemas.microsoft.com/office/drawing/2014/main" id="{D0CAAE98-70CE-44E0-8205-780766B55A5A}"/>
                </a:ext>
              </a:extLst>
            </p:cNvPr>
            <p:cNvPicPr/>
            <p:nvPr/>
          </p:nvPicPr>
          <p:blipFill>
            <a:blip r:embed="rId3" cstate="print"/>
            <a:stretch>
              <a:fillRect/>
            </a:stretch>
          </p:blipFill>
          <p:spPr>
            <a:xfrm>
              <a:off x="1209992" y="10739402"/>
              <a:ext cx="71369" cy="81379"/>
            </a:xfrm>
            <a:prstGeom prst="rect">
              <a:avLst/>
            </a:prstGeom>
          </p:spPr>
        </p:pic>
        <p:pic>
          <p:nvPicPr>
            <p:cNvPr id="24" name="object 7">
              <a:extLst>
                <a:ext uri="{FF2B5EF4-FFF2-40B4-BE49-F238E27FC236}">
                  <a16:creationId xmlns:a16="http://schemas.microsoft.com/office/drawing/2014/main" id="{2AC43F6C-3338-4D56-B01B-07F3FCDCAFED}"/>
                </a:ext>
              </a:extLst>
            </p:cNvPr>
            <p:cNvPicPr/>
            <p:nvPr/>
          </p:nvPicPr>
          <p:blipFill>
            <a:blip r:embed="rId4" cstate="print"/>
            <a:stretch>
              <a:fillRect/>
            </a:stretch>
          </p:blipFill>
          <p:spPr>
            <a:xfrm>
              <a:off x="1305235" y="10707923"/>
              <a:ext cx="781632" cy="142298"/>
            </a:xfrm>
            <a:prstGeom prst="rect">
              <a:avLst/>
            </a:prstGeom>
          </p:spPr>
        </p:pic>
      </p:grpSp>
      <p:sp>
        <p:nvSpPr>
          <p:cNvPr id="3" name="Espace réservé du numéro de diapositive 2">
            <a:extLst>
              <a:ext uri="{FF2B5EF4-FFF2-40B4-BE49-F238E27FC236}">
                <a16:creationId xmlns:a16="http://schemas.microsoft.com/office/drawing/2014/main" id="{95CEC289-6FBA-4C56-94D1-874AC301646D}"/>
              </a:ext>
            </a:extLst>
          </p:cNvPr>
          <p:cNvSpPr>
            <a:spLocks noGrp="1"/>
          </p:cNvSpPr>
          <p:nvPr>
            <p:ph type="sldNum" sz="quarter" idx="14"/>
          </p:nvPr>
        </p:nvSpPr>
        <p:spPr/>
        <p:txBody>
          <a:bodyPr/>
          <a:lstStyle>
            <a:lvl1pPr algn="ctr">
              <a:defRPr/>
            </a:lvl1pPr>
          </a:lstStyle>
          <a:p>
            <a:r>
              <a:rPr lang="fr-FR" dirty="0"/>
              <a:t>page </a:t>
            </a:r>
            <a:fld id="{D4393D1B-37AB-4561-B448-10CBADDAE970}" type="slidenum">
              <a:rPr smtClean="0"/>
              <a:pPr/>
              <a:t>‹N°›</a:t>
            </a:fld>
            <a:endParaRPr dirty="0"/>
          </a:p>
        </p:txBody>
      </p:sp>
      <p:sp>
        <p:nvSpPr>
          <p:cNvPr id="5" name="Espace réservé du texte 4">
            <a:extLst>
              <a:ext uri="{FF2B5EF4-FFF2-40B4-BE49-F238E27FC236}">
                <a16:creationId xmlns:a16="http://schemas.microsoft.com/office/drawing/2014/main" id="{9BC72356-A04F-4E0F-A121-09766CE60568}"/>
              </a:ext>
            </a:extLst>
          </p:cNvPr>
          <p:cNvSpPr>
            <a:spLocks noGrp="1"/>
          </p:cNvSpPr>
          <p:nvPr>
            <p:ph type="body" sz="quarter" idx="15" hasCustomPrompt="1"/>
          </p:nvPr>
        </p:nvSpPr>
        <p:spPr>
          <a:xfrm>
            <a:off x="938088" y="409700"/>
            <a:ext cx="9933111"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4" name="Espace réservé du texte 3">
            <a:extLst>
              <a:ext uri="{FF2B5EF4-FFF2-40B4-BE49-F238E27FC236}">
                <a16:creationId xmlns:a16="http://schemas.microsoft.com/office/drawing/2014/main" id="{0DECC660-AECA-401A-BE96-5421293086D5}"/>
              </a:ext>
            </a:extLst>
          </p:cNvPr>
          <p:cNvSpPr>
            <a:spLocks noGrp="1"/>
          </p:cNvSpPr>
          <p:nvPr>
            <p:ph type="body" sz="quarter" idx="16" hasCustomPrompt="1"/>
          </p:nvPr>
        </p:nvSpPr>
        <p:spPr>
          <a:xfrm>
            <a:off x="926430" y="1494991"/>
            <a:ext cx="4374000" cy="4224772"/>
          </a:xfrm>
        </p:spPr>
        <p:txBody>
          <a:bodyPr/>
          <a:lstStyle>
            <a:lvl1pPr>
              <a:defRPr>
                <a:solidFill>
                  <a:schemeClr val="accent1"/>
                </a:solidFill>
              </a:defRPr>
            </a:lvl1pPr>
          </a:lstStyle>
          <a:p>
            <a:pPr lvl="0"/>
            <a:r>
              <a:rPr lang="fr-FR" dirty="0" err="1"/>
              <a:t>Suspendise</a:t>
            </a:r>
            <a:r>
              <a:rPr lang="fr-FR" dirty="0"/>
              <a:t> </a:t>
            </a:r>
            <a:r>
              <a:rPr lang="fr-FR" dirty="0" err="1"/>
              <a:t>pharatra</a:t>
            </a:r>
            <a:r>
              <a:rPr lang="fr-FR" dirty="0"/>
              <a:t> </a:t>
            </a:r>
            <a:r>
              <a:rPr lang="fr-FR" dirty="0" err="1"/>
              <a:t>orci</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9" name="Espace réservé du texte 3">
            <a:extLst>
              <a:ext uri="{FF2B5EF4-FFF2-40B4-BE49-F238E27FC236}">
                <a16:creationId xmlns:a16="http://schemas.microsoft.com/office/drawing/2014/main" id="{6B7632E9-7B29-4E66-B4C1-C6082058FBC1}"/>
              </a:ext>
            </a:extLst>
          </p:cNvPr>
          <p:cNvSpPr>
            <a:spLocks noGrp="1"/>
          </p:cNvSpPr>
          <p:nvPr>
            <p:ph type="body" sz="quarter" idx="19" hasCustomPrompt="1"/>
          </p:nvPr>
        </p:nvSpPr>
        <p:spPr>
          <a:xfrm>
            <a:off x="6091692" y="2960975"/>
            <a:ext cx="277200" cy="277200"/>
          </a:xfrm>
          <a:solidFill>
            <a:schemeClr val="accent1"/>
          </a:solidFill>
        </p:spPr>
        <p:txBody>
          <a:bodyPr wrap="none" lIns="432000" tIns="36000" anchor="ctr"/>
          <a:lstStyle>
            <a:lvl1pPr marL="0" indent="0">
              <a:lnSpc>
                <a:spcPct val="100000"/>
              </a:lnSpc>
              <a:spcAft>
                <a:spcPts val="0"/>
              </a:spcAft>
              <a:buFont typeface="Roboto" panose="020B0604020202020204" pitchFamily="34" charset="0"/>
              <a:buNone/>
              <a:defRPr lang="fr-FR" sz="1000" b="0" kern="1200" dirty="0" err="1">
                <a:solidFill>
                  <a:schemeClr val="accent1"/>
                </a:solidFill>
                <a:latin typeface="+mn-lt"/>
                <a:ea typeface="+mn-ea"/>
                <a:cs typeface="+mn-cs"/>
              </a:defRPr>
            </a:lvl1pPr>
            <a:lvl2pPr marL="0" indent="0">
              <a:lnSpc>
                <a:spcPct val="100000"/>
              </a:lnSpc>
              <a:spcAft>
                <a:spcPts val="0"/>
              </a:spcAft>
              <a:buFont typeface="Roboto" panose="020B0604020202020204" pitchFamily="34" charset="0"/>
              <a:buNone/>
              <a:defRPr lang="fr-FR" sz="1000" b="0" kern="1200" dirty="0">
                <a:solidFill>
                  <a:schemeClr val="accent1"/>
                </a:solidFill>
                <a:latin typeface="+mn-lt"/>
                <a:ea typeface="+mn-ea"/>
                <a:cs typeface="+mn-cs"/>
              </a:defRPr>
            </a:lvl2pPr>
            <a:lvl3pPr marL="0" indent="0">
              <a:lnSpc>
                <a:spcPct val="100000"/>
              </a:lnSpc>
              <a:spcAft>
                <a:spcPts val="0"/>
              </a:spcAft>
              <a:buFont typeface="Roboto" panose="020B0604020202020204" pitchFamily="34" charset="0"/>
              <a:buNone/>
              <a:defRPr lang="fr-FR" sz="1000" b="0" kern="1200" dirty="0">
                <a:solidFill>
                  <a:schemeClr val="accent1"/>
                </a:solidFill>
                <a:latin typeface="+mn-lt"/>
                <a:ea typeface="+mn-ea"/>
                <a:cs typeface="+mn-cs"/>
              </a:defRPr>
            </a:lvl3pPr>
            <a:lvl4pPr marL="0" indent="0">
              <a:lnSpc>
                <a:spcPct val="100000"/>
              </a:lnSpc>
              <a:spcAft>
                <a:spcPts val="0"/>
              </a:spcAft>
              <a:buNone/>
              <a:defRPr lang="fr-FR" sz="1000" b="0" kern="1200" dirty="0">
                <a:solidFill>
                  <a:schemeClr val="accent1"/>
                </a:solidFill>
                <a:latin typeface="+mn-lt"/>
                <a:ea typeface="+mn-ea"/>
                <a:cs typeface="+mn-cs"/>
              </a:defRPr>
            </a:lvl4pPr>
            <a:lvl5pPr marL="0" indent="0">
              <a:lnSpc>
                <a:spcPct val="100000"/>
              </a:lnSpc>
              <a:spcAft>
                <a:spcPts val="0"/>
              </a:spcAft>
              <a:buNone/>
              <a:defRPr lang="fr-FR" sz="1000" b="0" kern="1200" dirty="0">
                <a:solidFill>
                  <a:schemeClr val="accent1"/>
                </a:solidFill>
                <a:latin typeface="+mn-lt"/>
                <a:ea typeface="+mn-ea"/>
                <a:cs typeface="+mn-cs"/>
              </a:defRPr>
            </a:lvl5pPr>
            <a:lvl6pPr marL="0" indent="0">
              <a:lnSpc>
                <a:spcPct val="100000"/>
              </a:lnSpc>
              <a:spcAft>
                <a:spcPts val="0"/>
              </a:spcAft>
              <a:buFont typeface="Roboto" panose="020B0604020202020204" pitchFamily="34" charset="0"/>
              <a:buNone/>
              <a:defRPr lang="fr-FR" sz="1000" b="0" kern="1200" dirty="0" smtClean="0">
                <a:solidFill>
                  <a:schemeClr val="accent1"/>
                </a:solidFill>
                <a:latin typeface="+mn-lt"/>
                <a:ea typeface="+mn-ea"/>
                <a:cs typeface="+mn-cs"/>
              </a:defRPr>
            </a:lvl6pPr>
            <a:lvl7pPr marL="0" indent="0">
              <a:lnSpc>
                <a:spcPct val="100000"/>
              </a:lnSpc>
              <a:spcAft>
                <a:spcPts val="0"/>
              </a:spcAft>
              <a:buFont typeface="Roboto" panose="020B0604020202020204" pitchFamily="34" charset="0"/>
              <a:buNone/>
              <a:defRPr lang="fr-FR" sz="1000" b="0" kern="1200" dirty="0" smtClean="0">
                <a:solidFill>
                  <a:schemeClr val="accent1"/>
                </a:solidFill>
                <a:latin typeface="+mn-lt"/>
                <a:ea typeface="+mn-ea"/>
                <a:cs typeface="+mn-cs"/>
              </a:defRPr>
            </a:lvl7pPr>
            <a:lvl8pPr marL="0" indent="0">
              <a:lnSpc>
                <a:spcPct val="100000"/>
              </a:lnSpc>
              <a:spcAft>
                <a:spcPts val="0"/>
              </a:spcAft>
              <a:buFont typeface="Roboto" panose="020B0604020202020204" pitchFamily="34" charset="0"/>
              <a:buNone/>
              <a:defRPr lang="fr-FR" sz="1000" b="0" kern="1200" dirty="0" smtClean="0">
                <a:solidFill>
                  <a:schemeClr val="accent1"/>
                </a:solidFill>
                <a:latin typeface="+mn-lt"/>
                <a:ea typeface="+mn-ea"/>
                <a:cs typeface="+mn-cs"/>
              </a:defRPr>
            </a:lvl8pPr>
            <a:lvl9pPr marL="0" indent="0">
              <a:lnSpc>
                <a:spcPct val="100000"/>
              </a:lnSpc>
              <a:spcAft>
                <a:spcPts val="0"/>
              </a:spcAft>
              <a:buFont typeface="Roboto" panose="020B0604020202020204" pitchFamily="34" charset="0"/>
              <a:buNone/>
              <a:defRPr lang="fr-FR" sz="1000" b="0" kern="1200" dirty="0">
                <a:solidFill>
                  <a:schemeClr val="accent1"/>
                </a:solidFill>
                <a:latin typeface="+mn-lt"/>
                <a:ea typeface="+mn-ea"/>
                <a:cs typeface="+mn-cs"/>
              </a:defRPr>
            </a:lvl9pPr>
          </a:lstStyle>
          <a:p>
            <a:pPr lvl="0"/>
            <a:r>
              <a:rPr lang="fr-FR" dirty="0"/>
              <a:t>légende </a:t>
            </a:r>
            <a:r>
              <a:rPr lang="fr-FR" dirty="0" err="1"/>
              <a:t>istem</a:t>
            </a:r>
            <a:r>
              <a:rPr lang="fr-FR" dirty="0"/>
              <a:t> il et, si </a:t>
            </a:r>
            <a:r>
              <a:rPr lang="fr-FR" dirty="0" err="1"/>
              <a:t>eosa</a:t>
            </a:r>
            <a:endParaRPr lang="fr-FR" dirty="0"/>
          </a:p>
        </p:txBody>
      </p:sp>
      <p:sp>
        <p:nvSpPr>
          <p:cNvPr id="26" name="Espace réservé du texte 3">
            <a:extLst>
              <a:ext uri="{FF2B5EF4-FFF2-40B4-BE49-F238E27FC236}">
                <a16:creationId xmlns:a16="http://schemas.microsoft.com/office/drawing/2014/main" id="{68011C90-2844-4452-BFA6-58AB80B97DFE}"/>
              </a:ext>
            </a:extLst>
          </p:cNvPr>
          <p:cNvSpPr>
            <a:spLocks noGrp="1"/>
          </p:cNvSpPr>
          <p:nvPr>
            <p:ph type="body" sz="quarter" idx="21" hasCustomPrompt="1"/>
          </p:nvPr>
        </p:nvSpPr>
        <p:spPr>
          <a:xfrm>
            <a:off x="6091692" y="3322866"/>
            <a:ext cx="277200" cy="277200"/>
          </a:xfrm>
          <a:solidFill>
            <a:schemeClr val="accent6"/>
          </a:solidFill>
        </p:spPr>
        <p:txBody>
          <a:bodyPr wrap="none" lIns="432000" tIns="36000" anchor="ctr"/>
          <a:lstStyle>
            <a:lvl1pPr marL="0" indent="0">
              <a:lnSpc>
                <a:spcPct val="100000"/>
              </a:lnSpc>
              <a:spcAft>
                <a:spcPts val="0"/>
              </a:spcAft>
              <a:buFont typeface="Roboto" panose="020B0604020202020204" pitchFamily="34" charset="0"/>
              <a:buNone/>
              <a:defRPr lang="fr-FR" sz="1000" b="0" kern="1200" dirty="0" err="1">
                <a:solidFill>
                  <a:schemeClr val="accent6"/>
                </a:solidFill>
                <a:latin typeface="+mn-lt"/>
                <a:ea typeface="+mn-ea"/>
                <a:cs typeface="+mn-cs"/>
              </a:defRPr>
            </a:lvl1pPr>
            <a:lvl2pPr marL="0" indent="0">
              <a:lnSpc>
                <a:spcPct val="100000"/>
              </a:lnSpc>
              <a:spcAft>
                <a:spcPts val="0"/>
              </a:spcAft>
              <a:buFont typeface="Roboto" panose="020B0604020202020204" pitchFamily="34" charset="0"/>
              <a:buNone/>
              <a:defRPr lang="fr-FR" sz="1000" b="0" kern="1200" dirty="0">
                <a:solidFill>
                  <a:schemeClr val="accent6"/>
                </a:solidFill>
                <a:latin typeface="+mn-lt"/>
                <a:ea typeface="+mn-ea"/>
                <a:cs typeface="+mn-cs"/>
              </a:defRPr>
            </a:lvl2pPr>
            <a:lvl3pPr marL="0" indent="0">
              <a:lnSpc>
                <a:spcPct val="100000"/>
              </a:lnSpc>
              <a:spcAft>
                <a:spcPts val="0"/>
              </a:spcAft>
              <a:buFont typeface="Roboto" panose="020B0604020202020204" pitchFamily="34" charset="0"/>
              <a:buNone/>
              <a:defRPr lang="fr-FR" sz="1000" b="0" kern="1200" dirty="0">
                <a:solidFill>
                  <a:schemeClr val="accent6"/>
                </a:solidFill>
                <a:latin typeface="+mn-lt"/>
                <a:ea typeface="+mn-ea"/>
                <a:cs typeface="+mn-cs"/>
              </a:defRPr>
            </a:lvl3pPr>
            <a:lvl4pPr marL="0" indent="0">
              <a:lnSpc>
                <a:spcPct val="100000"/>
              </a:lnSpc>
              <a:spcAft>
                <a:spcPts val="0"/>
              </a:spcAft>
              <a:buNone/>
              <a:defRPr lang="fr-FR" sz="1000" b="0" kern="1200" dirty="0">
                <a:solidFill>
                  <a:schemeClr val="accent6"/>
                </a:solidFill>
                <a:latin typeface="+mn-lt"/>
                <a:ea typeface="+mn-ea"/>
                <a:cs typeface="+mn-cs"/>
              </a:defRPr>
            </a:lvl4pPr>
            <a:lvl5pPr marL="0" indent="0">
              <a:lnSpc>
                <a:spcPct val="100000"/>
              </a:lnSpc>
              <a:spcAft>
                <a:spcPts val="0"/>
              </a:spcAft>
              <a:buNone/>
              <a:defRPr lang="fr-FR" sz="1000" b="0" kern="1200" dirty="0">
                <a:solidFill>
                  <a:schemeClr val="accent6"/>
                </a:solidFill>
                <a:latin typeface="+mn-lt"/>
                <a:ea typeface="+mn-ea"/>
                <a:cs typeface="+mn-cs"/>
              </a:defRPr>
            </a:lvl5pPr>
            <a:lvl6pPr marL="0" indent="0">
              <a:lnSpc>
                <a:spcPct val="100000"/>
              </a:lnSpc>
              <a:spcAft>
                <a:spcPts val="0"/>
              </a:spcAft>
              <a:buFont typeface="Roboto" panose="020B0604020202020204" pitchFamily="34" charset="0"/>
              <a:buNone/>
              <a:defRPr lang="fr-FR" sz="1000" b="0" kern="1200" dirty="0" smtClean="0">
                <a:solidFill>
                  <a:schemeClr val="accent6"/>
                </a:solidFill>
                <a:latin typeface="+mn-lt"/>
                <a:ea typeface="+mn-ea"/>
                <a:cs typeface="+mn-cs"/>
              </a:defRPr>
            </a:lvl6pPr>
            <a:lvl7pPr marL="0" indent="0">
              <a:lnSpc>
                <a:spcPct val="100000"/>
              </a:lnSpc>
              <a:spcAft>
                <a:spcPts val="0"/>
              </a:spcAft>
              <a:buFont typeface="Roboto" panose="020B0604020202020204" pitchFamily="34" charset="0"/>
              <a:buNone/>
              <a:defRPr lang="fr-FR" sz="1000" b="0" kern="1200" dirty="0" smtClean="0">
                <a:solidFill>
                  <a:schemeClr val="accent6"/>
                </a:solidFill>
                <a:latin typeface="+mn-lt"/>
                <a:ea typeface="+mn-ea"/>
                <a:cs typeface="+mn-cs"/>
              </a:defRPr>
            </a:lvl7pPr>
            <a:lvl8pPr marL="0" indent="0">
              <a:lnSpc>
                <a:spcPct val="100000"/>
              </a:lnSpc>
              <a:spcAft>
                <a:spcPts val="0"/>
              </a:spcAft>
              <a:buFont typeface="Roboto" panose="020B0604020202020204" pitchFamily="34" charset="0"/>
              <a:buNone/>
              <a:defRPr lang="fr-FR" sz="1000" b="0" kern="1200" dirty="0" smtClean="0">
                <a:solidFill>
                  <a:schemeClr val="accent6"/>
                </a:solidFill>
                <a:latin typeface="+mn-lt"/>
                <a:ea typeface="+mn-ea"/>
                <a:cs typeface="+mn-cs"/>
              </a:defRPr>
            </a:lvl8pPr>
            <a:lvl9pPr marL="0" indent="0">
              <a:lnSpc>
                <a:spcPct val="100000"/>
              </a:lnSpc>
              <a:spcAft>
                <a:spcPts val="0"/>
              </a:spcAft>
              <a:buFont typeface="Roboto" panose="020B0604020202020204" pitchFamily="34" charset="0"/>
              <a:buNone/>
              <a:defRPr lang="fr-FR" sz="1000" b="0" kern="1200" dirty="0">
                <a:solidFill>
                  <a:schemeClr val="accent6"/>
                </a:solidFill>
                <a:latin typeface="+mn-lt"/>
                <a:ea typeface="+mn-ea"/>
                <a:cs typeface="+mn-cs"/>
              </a:defRPr>
            </a:lvl9pPr>
          </a:lstStyle>
          <a:p>
            <a:pPr lvl="0"/>
            <a:r>
              <a:rPr lang="fr-FR" dirty="0"/>
              <a:t>légende </a:t>
            </a:r>
            <a:r>
              <a:rPr lang="fr-FR" dirty="0" err="1"/>
              <a:t>istem</a:t>
            </a:r>
            <a:r>
              <a:rPr lang="fr-FR" dirty="0"/>
              <a:t> il et, si </a:t>
            </a:r>
            <a:r>
              <a:rPr lang="fr-FR" dirty="0" err="1"/>
              <a:t>eosa</a:t>
            </a:r>
            <a:endParaRPr lang="fr-FR" dirty="0"/>
          </a:p>
        </p:txBody>
      </p:sp>
      <p:sp>
        <p:nvSpPr>
          <p:cNvPr id="27" name="Espace réservé du texte 3">
            <a:extLst>
              <a:ext uri="{FF2B5EF4-FFF2-40B4-BE49-F238E27FC236}">
                <a16:creationId xmlns:a16="http://schemas.microsoft.com/office/drawing/2014/main" id="{DBD2F722-6AE9-496C-B88D-ED60738E4A6B}"/>
              </a:ext>
            </a:extLst>
          </p:cNvPr>
          <p:cNvSpPr>
            <a:spLocks noGrp="1"/>
          </p:cNvSpPr>
          <p:nvPr>
            <p:ph type="body" sz="quarter" idx="22" hasCustomPrompt="1"/>
          </p:nvPr>
        </p:nvSpPr>
        <p:spPr>
          <a:xfrm>
            <a:off x="6091692" y="3684757"/>
            <a:ext cx="277200" cy="277200"/>
          </a:xfrm>
          <a:solidFill>
            <a:schemeClr val="accent4"/>
          </a:solidFill>
        </p:spPr>
        <p:txBody>
          <a:bodyPr wrap="none" lIns="432000" tIns="36000" anchor="ctr"/>
          <a:lstStyle>
            <a:lvl1pPr marL="0" indent="0">
              <a:lnSpc>
                <a:spcPct val="100000"/>
              </a:lnSpc>
              <a:spcAft>
                <a:spcPts val="0"/>
              </a:spcAft>
              <a:buFont typeface="Roboto" panose="020B0604020202020204" pitchFamily="34" charset="0"/>
              <a:buNone/>
              <a:defRPr lang="fr-FR" sz="1000" b="0" kern="1200" dirty="0" err="1">
                <a:solidFill>
                  <a:schemeClr val="accent4"/>
                </a:solidFill>
                <a:latin typeface="+mn-lt"/>
                <a:ea typeface="+mn-ea"/>
                <a:cs typeface="+mn-cs"/>
              </a:defRPr>
            </a:lvl1pPr>
            <a:lvl2pPr marL="0" indent="0">
              <a:lnSpc>
                <a:spcPct val="100000"/>
              </a:lnSpc>
              <a:spcAft>
                <a:spcPts val="0"/>
              </a:spcAft>
              <a:buFont typeface="Roboto" panose="020B0604020202020204" pitchFamily="34" charset="0"/>
              <a:buNone/>
              <a:defRPr lang="fr-FR" sz="1000" b="0" kern="1200" dirty="0">
                <a:solidFill>
                  <a:schemeClr val="accent4"/>
                </a:solidFill>
                <a:latin typeface="+mn-lt"/>
                <a:ea typeface="+mn-ea"/>
                <a:cs typeface="+mn-cs"/>
              </a:defRPr>
            </a:lvl2pPr>
            <a:lvl3pPr marL="0" indent="0">
              <a:lnSpc>
                <a:spcPct val="100000"/>
              </a:lnSpc>
              <a:spcAft>
                <a:spcPts val="0"/>
              </a:spcAft>
              <a:buFont typeface="Roboto" panose="020B0604020202020204" pitchFamily="34" charset="0"/>
              <a:buNone/>
              <a:defRPr lang="fr-FR" sz="1000" b="0" kern="1200" dirty="0">
                <a:solidFill>
                  <a:schemeClr val="accent4"/>
                </a:solidFill>
                <a:latin typeface="+mn-lt"/>
                <a:ea typeface="+mn-ea"/>
                <a:cs typeface="+mn-cs"/>
              </a:defRPr>
            </a:lvl3pPr>
            <a:lvl4pPr marL="0" indent="0">
              <a:lnSpc>
                <a:spcPct val="100000"/>
              </a:lnSpc>
              <a:spcAft>
                <a:spcPts val="0"/>
              </a:spcAft>
              <a:buNone/>
              <a:defRPr lang="fr-FR" sz="1000" b="0" kern="1200" dirty="0">
                <a:solidFill>
                  <a:schemeClr val="accent4"/>
                </a:solidFill>
                <a:latin typeface="+mn-lt"/>
                <a:ea typeface="+mn-ea"/>
                <a:cs typeface="+mn-cs"/>
              </a:defRPr>
            </a:lvl4pPr>
            <a:lvl5pPr marL="0" indent="0">
              <a:lnSpc>
                <a:spcPct val="100000"/>
              </a:lnSpc>
              <a:spcAft>
                <a:spcPts val="0"/>
              </a:spcAft>
              <a:buNone/>
              <a:defRPr lang="fr-FR" sz="1000" b="0" kern="1200" dirty="0">
                <a:solidFill>
                  <a:schemeClr val="accent4"/>
                </a:solidFill>
                <a:latin typeface="+mn-lt"/>
                <a:ea typeface="+mn-ea"/>
                <a:cs typeface="+mn-cs"/>
              </a:defRPr>
            </a:lvl5pPr>
            <a:lvl6pPr marL="0" indent="0">
              <a:lnSpc>
                <a:spcPct val="100000"/>
              </a:lnSpc>
              <a:spcAft>
                <a:spcPts val="0"/>
              </a:spcAft>
              <a:buFont typeface="Roboto" panose="020B0604020202020204" pitchFamily="34" charset="0"/>
              <a:buNone/>
              <a:defRPr lang="fr-FR" sz="1000" b="0" kern="1200" dirty="0" smtClean="0">
                <a:solidFill>
                  <a:schemeClr val="accent4"/>
                </a:solidFill>
                <a:latin typeface="+mn-lt"/>
                <a:ea typeface="+mn-ea"/>
                <a:cs typeface="+mn-cs"/>
              </a:defRPr>
            </a:lvl6pPr>
            <a:lvl7pPr marL="0" indent="0">
              <a:lnSpc>
                <a:spcPct val="100000"/>
              </a:lnSpc>
              <a:spcAft>
                <a:spcPts val="0"/>
              </a:spcAft>
              <a:buFont typeface="Roboto" panose="020B0604020202020204" pitchFamily="34" charset="0"/>
              <a:buNone/>
              <a:defRPr lang="fr-FR" sz="1000" b="0" kern="1200" dirty="0" smtClean="0">
                <a:solidFill>
                  <a:schemeClr val="accent4"/>
                </a:solidFill>
                <a:latin typeface="+mn-lt"/>
                <a:ea typeface="+mn-ea"/>
                <a:cs typeface="+mn-cs"/>
              </a:defRPr>
            </a:lvl7pPr>
            <a:lvl8pPr marL="0" indent="0">
              <a:lnSpc>
                <a:spcPct val="100000"/>
              </a:lnSpc>
              <a:spcAft>
                <a:spcPts val="0"/>
              </a:spcAft>
              <a:buFont typeface="Roboto" panose="020B0604020202020204" pitchFamily="34" charset="0"/>
              <a:buNone/>
              <a:defRPr lang="fr-FR" sz="1000" b="0" kern="1200" dirty="0" smtClean="0">
                <a:solidFill>
                  <a:schemeClr val="accent4"/>
                </a:solidFill>
                <a:latin typeface="+mn-lt"/>
                <a:ea typeface="+mn-ea"/>
                <a:cs typeface="+mn-cs"/>
              </a:defRPr>
            </a:lvl8pPr>
            <a:lvl9pPr marL="0" indent="0">
              <a:lnSpc>
                <a:spcPct val="100000"/>
              </a:lnSpc>
              <a:spcAft>
                <a:spcPts val="0"/>
              </a:spcAft>
              <a:buFont typeface="Roboto" panose="020B0604020202020204" pitchFamily="34" charset="0"/>
              <a:buNone/>
              <a:defRPr lang="fr-FR" sz="1000" b="0" kern="1200" dirty="0">
                <a:solidFill>
                  <a:schemeClr val="accent4"/>
                </a:solidFill>
                <a:latin typeface="+mn-lt"/>
                <a:ea typeface="+mn-ea"/>
                <a:cs typeface="+mn-cs"/>
              </a:defRPr>
            </a:lvl9pPr>
          </a:lstStyle>
          <a:p>
            <a:pPr lvl="0"/>
            <a:r>
              <a:rPr lang="fr-FR" dirty="0"/>
              <a:t>légende </a:t>
            </a:r>
            <a:r>
              <a:rPr lang="fr-FR" dirty="0" err="1"/>
              <a:t>istem</a:t>
            </a:r>
            <a:r>
              <a:rPr lang="fr-FR" dirty="0"/>
              <a:t> il et, si </a:t>
            </a:r>
            <a:r>
              <a:rPr lang="fr-FR" dirty="0" err="1"/>
              <a:t>eosa</a:t>
            </a:r>
            <a:endParaRPr lang="fr-FR" dirty="0"/>
          </a:p>
        </p:txBody>
      </p:sp>
      <p:sp>
        <p:nvSpPr>
          <p:cNvPr id="28" name="Espace réservé du texte 3">
            <a:extLst>
              <a:ext uri="{FF2B5EF4-FFF2-40B4-BE49-F238E27FC236}">
                <a16:creationId xmlns:a16="http://schemas.microsoft.com/office/drawing/2014/main" id="{64693DBC-394C-487B-9C89-5C9D8667F3E6}"/>
              </a:ext>
            </a:extLst>
          </p:cNvPr>
          <p:cNvSpPr>
            <a:spLocks noGrp="1"/>
          </p:cNvSpPr>
          <p:nvPr>
            <p:ph type="body" sz="quarter" idx="23" hasCustomPrompt="1"/>
          </p:nvPr>
        </p:nvSpPr>
        <p:spPr>
          <a:xfrm>
            <a:off x="6091692" y="4046648"/>
            <a:ext cx="277200" cy="277200"/>
          </a:xfrm>
          <a:solidFill>
            <a:schemeClr val="accent3"/>
          </a:solidFill>
        </p:spPr>
        <p:txBody>
          <a:bodyPr wrap="none" lIns="432000" tIns="36000" anchor="ctr"/>
          <a:lstStyle>
            <a:lvl1pPr marL="0" indent="0">
              <a:lnSpc>
                <a:spcPct val="100000"/>
              </a:lnSpc>
              <a:spcAft>
                <a:spcPts val="0"/>
              </a:spcAft>
              <a:buFont typeface="Roboto" panose="020B0604020202020204" pitchFamily="34" charset="0"/>
              <a:buNone/>
              <a:defRPr lang="fr-FR" sz="1000" b="0" kern="1200" dirty="0" err="1">
                <a:solidFill>
                  <a:schemeClr val="accent3"/>
                </a:solidFill>
                <a:latin typeface="+mn-lt"/>
                <a:ea typeface="+mn-ea"/>
                <a:cs typeface="+mn-cs"/>
              </a:defRPr>
            </a:lvl1pPr>
            <a:lvl2pPr marL="0" indent="0">
              <a:lnSpc>
                <a:spcPct val="100000"/>
              </a:lnSpc>
              <a:spcAft>
                <a:spcPts val="0"/>
              </a:spcAft>
              <a:buFont typeface="Roboto" panose="020B0604020202020204" pitchFamily="34" charset="0"/>
              <a:buNone/>
              <a:defRPr lang="fr-FR" sz="1000" b="0" kern="1200" dirty="0">
                <a:solidFill>
                  <a:schemeClr val="accent3"/>
                </a:solidFill>
                <a:latin typeface="+mn-lt"/>
                <a:ea typeface="+mn-ea"/>
                <a:cs typeface="+mn-cs"/>
              </a:defRPr>
            </a:lvl2pPr>
            <a:lvl3pPr marL="0" indent="0">
              <a:lnSpc>
                <a:spcPct val="100000"/>
              </a:lnSpc>
              <a:spcAft>
                <a:spcPts val="0"/>
              </a:spcAft>
              <a:buFont typeface="Roboto" panose="020B0604020202020204" pitchFamily="34" charset="0"/>
              <a:buNone/>
              <a:defRPr lang="fr-FR" sz="1000" b="0" kern="1200" dirty="0">
                <a:solidFill>
                  <a:schemeClr val="accent3"/>
                </a:solidFill>
                <a:latin typeface="+mn-lt"/>
                <a:ea typeface="+mn-ea"/>
                <a:cs typeface="+mn-cs"/>
              </a:defRPr>
            </a:lvl3pPr>
            <a:lvl4pPr marL="0" indent="0">
              <a:lnSpc>
                <a:spcPct val="100000"/>
              </a:lnSpc>
              <a:spcAft>
                <a:spcPts val="0"/>
              </a:spcAft>
              <a:buNone/>
              <a:defRPr lang="fr-FR" sz="1000" b="0" kern="1200" dirty="0">
                <a:solidFill>
                  <a:schemeClr val="accent3"/>
                </a:solidFill>
                <a:latin typeface="+mn-lt"/>
                <a:ea typeface="+mn-ea"/>
                <a:cs typeface="+mn-cs"/>
              </a:defRPr>
            </a:lvl4pPr>
            <a:lvl5pPr marL="0" indent="0">
              <a:lnSpc>
                <a:spcPct val="100000"/>
              </a:lnSpc>
              <a:spcAft>
                <a:spcPts val="0"/>
              </a:spcAft>
              <a:buNone/>
              <a:defRPr lang="fr-FR" sz="1000" b="0" kern="1200" dirty="0">
                <a:solidFill>
                  <a:schemeClr val="accent3"/>
                </a:solidFill>
                <a:latin typeface="+mn-lt"/>
                <a:ea typeface="+mn-ea"/>
                <a:cs typeface="+mn-cs"/>
              </a:defRPr>
            </a:lvl5pPr>
            <a:lvl6pPr marL="0" indent="0">
              <a:lnSpc>
                <a:spcPct val="100000"/>
              </a:lnSpc>
              <a:spcAft>
                <a:spcPts val="0"/>
              </a:spcAft>
              <a:buFont typeface="Roboto" panose="020B0604020202020204" pitchFamily="34" charset="0"/>
              <a:buNone/>
              <a:defRPr lang="fr-FR" sz="1000" b="0" kern="1200" dirty="0" smtClean="0">
                <a:solidFill>
                  <a:schemeClr val="accent3"/>
                </a:solidFill>
                <a:latin typeface="+mn-lt"/>
                <a:ea typeface="+mn-ea"/>
                <a:cs typeface="+mn-cs"/>
              </a:defRPr>
            </a:lvl6pPr>
            <a:lvl7pPr marL="0" indent="0">
              <a:lnSpc>
                <a:spcPct val="100000"/>
              </a:lnSpc>
              <a:spcAft>
                <a:spcPts val="0"/>
              </a:spcAft>
              <a:buFont typeface="Roboto" panose="020B0604020202020204" pitchFamily="34" charset="0"/>
              <a:buNone/>
              <a:defRPr lang="fr-FR" sz="1000" b="0" kern="1200" dirty="0" smtClean="0">
                <a:solidFill>
                  <a:schemeClr val="accent3"/>
                </a:solidFill>
                <a:latin typeface="+mn-lt"/>
                <a:ea typeface="+mn-ea"/>
                <a:cs typeface="+mn-cs"/>
              </a:defRPr>
            </a:lvl7pPr>
            <a:lvl8pPr marL="0" indent="0">
              <a:lnSpc>
                <a:spcPct val="100000"/>
              </a:lnSpc>
              <a:spcAft>
                <a:spcPts val="0"/>
              </a:spcAft>
              <a:buFont typeface="Roboto" panose="020B0604020202020204" pitchFamily="34" charset="0"/>
              <a:buNone/>
              <a:defRPr lang="fr-FR" sz="1000" b="0" kern="1200" dirty="0" smtClean="0">
                <a:solidFill>
                  <a:schemeClr val="accent3"/>
                </a:solidFill>
                <a:latin typeface="+mn-lt"/>
                <a:ea typeface="+mn-ea"/>
                <a:cs typeface="+mn-cs"/>
              </a:defRPr>
            </a:lvl8pPr>
            <a:lvl9pPr marL="0" indent="0">
              <a:lnSpc>
                <a:spcPct val="100000"/>
              </a:lnSpc>
              <a:spcAft>
                <a:spcPts val="0"/>
              </a:spcAft>
              <a:buFont typeface="Roboto" panose="020B0604020202020204" pitchFamily="34" charset="0"/>
              <a:buNone/>
              <a:defRPr lang="fr-FR" sz="1000" b="0" kern="1200" dirty="0">
                <a:solidFill>
                  <a:schemeClr val="accent3"/>
                </a:solidFill>
                <a:latin typeface="+mn-lt"/>
                <a:ea typeface="+mn-ea"/>
                <a:cs typeface="+mn-cs"/>
              </a:defRPr>
            </a:lvl9pPr>
          </a:lstStyle>
          <a:p>
            <a:pPr lvl="0"/>
            <a:r>
              <a:rPr lang="fr-FR" dirty="0"/>
              <a:t>légende </a:t>
            </a:r>
            <a:r>
              <a:rPr lang="fr-FR" dirty="0" err="1"/>
              <a:t>istem</a:t>
            </a:r>
            <a:r>
              <a:rPr lang="fr-FR" dirty="0"/>
              <a:t> il et, si </a:t>
            </a:r>
            <a:r>
              <a:rPr lang="fr-FR" dirty="0" err="1"/>
              <a:t>eosa</a:t>
            </a:r>
            <a:endParaRPr lang="fr-FR" dirty="0"/>
          </a:p>
        </p:txBody>
      </p:sp>
      <p:sp>
        <p:nvSpPr>
          <p:cNvPr id="29" name="Espace réservé du texte 3">
            <a:extLst>
              <a:ext uri="{FF2B5EF4-FFF2-40B4-BE49-F238E27FC236}">
                <a16:creationId xmlns:a16="http://schemas.microsoft.com/office/drawing/2014/main" id="{E6B95B62-AEEB-47E4-910C-F06A9C36565A}"/>
              </a:ext>
            </a:extLst>
          </p:cNvPr>
          <p:cNvSpPr>
            <a:spLocks noGrp="1"/>
          </p:cNvSpPr>
          <p:nvPr>
            <p:ph type="body" sz="quarter" idx="24" hasCustomPrompt="1"/>
          </p:nvPr>
        </p:nvSpPr>
        <p:spPr>
          <a:xfrm>
            <a:off x="6091692" y="4408540"/>
            <a:ext cx="277200" cy="277200"/>
          </a:xfrm>
          <a:solidFill>
            <a:schemeClr val="accent2"/>
          </a:solidFill>
        </p:spPr>
        <p:txBody>
          <a:bodyPr wrap="none" lIns="432000" tIns="36000" anchor="ctr"/>
          <a:lstStyle>
            <a:lvl1pPr marL="0" indent="0">
              <a:lnSpc>
                <a:spcPct val="100000"/>
              </a:lnSpc>
              <a:spcAft>
                <a:spcPts val="0"/>
              </a:spcAft>
              <a:buFont typeface="Roboto" panose="020B0604020202020204" pitchFamily="34" charset="0"/>
              <a:buNone/>
              <a:defRPr lang="fr-FR" sz="1000" b="0" kern="1200" dirty="0" err="1">
                <a:solidFill>
                  <a:schemeClr val="accent2"/>
                </a:solidFill>
                <a:latin typeface="+mn-lt"/>
                <a:ea typeface="+mn-ea"/>
                <a:cs typeface="+mn-cs"/>
              </a:defRPr>
            </a:lvl1pPr>
            <a:lvl2pPr marL="0" indent="0">
              <a:lnSpc>
                <a:spcPct val="100000"/>
              </a:lnSpc>
              <a:spcAft>
                <a:spcPts val="0"/>
              </a:spcAft>
              <a:buFont typeface="Roboto" panose="020B0604020202020204" pitchFamily="34" charset="0"/>
              <a:buNone/>
              <a:defRPr lang="fr-FR" sz="1000" b="0" kern="1200" dirty="0">
                <a:solidFill>
                  <a:schemeClr val="accent2"/>
                </a:solidFill>
                <a:latin typeface="+mn-lt"/>
                <a:ea typeface="+mn-ea"/>
                <a:cs typeface="+mn-cs"/>
              </a:defRPr>
            </a:lvl2pPr>
            <a:lvl3pPr marL="0" indent="0">
              <a:lnSpc>
                <a:spcPct val="100000"/>
              </a:lnSpc>
              <a:spcAft>
                <a:spcPts val="0"/>
              </a:spcAft>
              <a:buFont typeface="Roboto" panose="020B0604020202020204" pitchFamily="34" charset="0"/>
              <a:buNone/>
              <a:defRPr lang="fr-FR" sz="1000" b="0" kern="1200" dirty="0">
                <a:solidFill>
                  <a:schemeClr val="accent2"/>
                </a:solidFill>
                <a:latin typeface="+mn-lt"/>
                <a:ea typeface="+mn-ea"/>
                <a:cs typeface="+mn-cs"/>
              </a:defRPr>
            </a:lvl3pPr>
            <a:lvl4pPr marL="0" indent="0">
              <a:lnSpc>
                <a:spcPct val="100000"/>
              </a:lnSpc>
              <a:spcAft>
                <a:spcPts val="0"/>
              </a:spcAft>
              <a:buNone/>
              <a:defRPr lang="fr-FR" sz="1000" b="0" kern="1200" dirty="0">
                <a:solidFill>
                  <a:schemeClr val="accent2"/>
                </a:solidFill>
                <a:latin typeface="+mn-lt"/>
                <a:ea typeface="+mn-ea"/>
                <a:cs typeface="+mn-cs"/>
              </a:defRPr>
            </a:lvl4pPr>
            <a:lvl5pPr marL="0" indent="0">
              <a:lnSpc>
                <a:spcPct val="100000"/>
              </a:lnSpc>
              <a:spcAft>
                <a:spcPts val="0"/>
              </a:spcAft>
              <a:buNone/>
              <a:defRPr lang="fr-FR" sz="1000" b="0" kern="1200" dirty="0">
                <a:solidFill>
                  <a:schemeClr val="accent2"/>
                </a:solidFill>
                <a:latin typeface="+mn-lt"/>
                <a:ea typeface="+mn-ea"/>
                <a:cs typeface="+mn-cs"/>
              </a:defRPr>
            </a:lvl5pPr>
            <a:lvl6pPr marL="0" indent="0">
              <a:lnSpc>
                <a:spcPct val="100000"/>
              </a:lnSpc>
              <a:spcAft>
                <a:spcPts val="0"/>
              </a:spcAft>
              <a:buFont typeface="Roboto" panose="020B0604020202020204" pitchFamily="34" charset="0"/>
              <a:buNone/>
              <a:defRPr lang="fr-FR" sz="1000" b="0" kern="1200" dirty="0" smtClean="0">
                <a:solidFill>
                  <a:schemeClr val="accent2"/>
                </a:solidFill>
                <a:latin typeface="+mn-lt"/>
                <a:ea typeface="+mn-ea"/>
                <a:cs typeface="+mn-cs"/>
              </a:defRPr>
            </a:lvl6pPr>
            <a:lvl7pPr marL="0" indent="0">
              <a:lnSpc>
                <a:spcPct val="100000"/>
              </a:lnSpc>
              <a:spcAft>
                <a:spcPts val="0"/>
              </a:spcAft>
              <a:buFont typeface="Roboto" panose="020B0604020202020204" pitchFamily="34" charset="0"/>
              <a:buNone/>
              <a:defRPr lang="fr-FR" sz="1000" b="0" kern="1200" dirty="0" smtClean="0">
                <a:solidFill>
                  <a:schemeClr val="accent2"/>
                </a:solidFill>
                <a:latin typeface="+mn-lt"/>
                <a:ea typeface="+mn-ea"/>
                <a:cs typeface="+mn-cs"/>
              </a:defRPr>
            </a:lvl7pPr>
            <a:lvl8pPr marL="0" indent="0">
              <a:lnSpc>
                <a:spcPct val="100000"/>
              </a:lnSpc>
              <a:spcAft>
                <a:spcPts val="0"/>
              </a:spcAft>
              <a:buFont typeface="Roboto" panose="020B0604020202020204" pitchFamily="34" charset="0"/>
              <a:buNone/>
              <a:defRPr lang="fr-FR" sz="1000" b="0" kern="1200" dirty="0" smtClean="0">
                <a:solidFill>
                  <a:schemeClr val="accent2"/>
                </a:solidFill>
                <a:latin typeface="+mn-lt"/>
                <a:ea typeface="+mn-ea"/>
                <a:cs typeface="+mn-cs"/>
              </a:defRPr>
            </a:lvl8pPr>
            <a:lvl9pPr marL="0" indent="0">
              <a:lnSpc>
                <a:spcPct val="100000"/>
              </a:lnSpc>
              <a:spcAft>
                <a:spcPts val="0"/>
              </a:spcAft>
              <a:buFont typeface="Roboto" panose="020B0604020202020204" pitchFamily="34" charset="0"/>
              <a:buNone/>
              <a:defRPr lang="fr-FR" sz="1000" b="0" kern="1200" dirty="0">
                <a:solidFill>
                  <a:schemeClr val="accent2"/>
                </a:solidFill>
                <a:latin typeface="+mn-lt"/>
                <a:ea typeface="+mn-ea"/>
                <a:cs typeface="+mn-cs"/>
              </a:defRPr>
            </a:lvl9pPr>
          </a:lstStyle>
          <a:p>
            <a:pPr lvl="0"/>
            <a:r>
              <a:rPr lang="fr-FR" dirty="0"/>
              <a:t>légende </a:t>
            </a:r>
            <a:r>
              <a:rPr lang="fr-FR" dirty="0" err="1"/>
              <a:t>istem</a:t>
            </a:r>
            <a:r>
              <a:rPr lang="fr-FR" dirty="0"/>
              <a:t> il et, si </a:t>
            </a:r>
            <a:r>
              <a:rPr lang="fr-FR" dirty="0" err="1"/>
              <a:t>eosa</a:t>
            </a:r>
            <a:endParaRPr lang="fr-FR" dirty="0"/>
          </a:p>
        </p:txBody>
      </p:sp>
      <p:sp>
        <p:nvSpPr>
          <p:cNvPr id="6" name="Espace réservé du pied de page 5">
            <a:extLst>
              <a:ext uri="{FF2B5EF4-FFF2-40B4-BE49-F238E27FC236}">
                <a16:creationId xmlns:a16="http://schemas.microsoft.com/office/drawing/2014/main" id="{9D71446B-CDF4-B81F-D452-9B175BBA8029}"/>
              </a:ext>
            </a:extLst>
          </p:cNvPr>
          <p:cNvSpPr>
            <a:spLocks noGrp="1"/>
          </p:cNvSpPr>
          <p:nvPr>
            <p:ph type="ftr" sz="quarter" idx="26"/>
          </p:nvPr>
        </p:nvSpPr>
        <p:spPr/>
        <p:txBody>
          <a:bodyPr/>
          <a:lstStyle/>
          <a:p>
            <a:pPr algn="ctr"/>
            <a:r>
              <a:rPr lang="fr-FR"/>
              <a:t>Confidentiel</a:t>
            </a:r>
            <a:endParaRPr lang="fr-FR" dirty="0"/>
          </a:p>
        </p:txBody>
      </p:sp>
    </p:spTree>
    <p:extLst>
      <p:ext uri="{BB962C8B-B14F-4D97-AF65-F5344CB8AC3E}">
        <p14:creationId xmlns:p14="http://schemas.microsoft.com/office/powerpoint/2010/main" val="94061078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roduction commerciale">
    <p:spTree>
      <p:nvGrpSpPr>
        <p:cNvPr id="1" name=""/>
        <p:cNvGrpSpPr/>
        <p:nvPr/>
      </p:nvGrpSpPr>
      <p:grpSpPr>
        <a:xfrm>
          <a:off x="0" y="0"/>
          <a:ext cx="0" cy="0"/>
          <a:chOff x="0" y="0"/>
          <a:chExt cx="0" cy="0"/>
        </a:xfrm>
      </p:grpSpPr>
      <p:sp>
        <p:nvSpPr>
          <p:cNvPr id="22" name="Espace réservé pour une image  21">
            <a:extLst>
              <a:ext uri="{FF2B5EF4-FFF2-40B4-BE49-F238E27FC236}">
                <a16:creationId xmlns:a16="http://schemas.microsoft.com/office/drawing/2014/main" id="{816EBEF6-77FC-4862-B2DE-E4E1F1E90DDC}"/>
              </a:ext>
            </a:extLst>
          </p:cNvPr>
          <p:cNvSpPr>
            <a:spLocks noGrp="1"/>
          </p:cNvSpPr>
          <p:nvPr>
            <p:ph type="pic" sz="quarter" idx="21" hasCustomPrompt="1"/>
          </p:nvPr>
        </p:nvSpPr>
        <p:spPr>
          <a:xfrm>
            <a:off x="8873525" y="2958306"/>
            <a:ext cx="2385220" cy="2761457"/>
          </a:xfrm>
          <a:custGeom>
            <a:avLst/>
            <a:gdLst>
              <a:gd name="connsiteX0" fmla="*/ 1192610 w 2385220"/>
              <a:gd name="connsiteY0" fmla="*/ 0 h 2761457"/>
              <a:gd name="connsiteX1" fmla="*/ 2385220 w 2385220"/>
              <a:gd name="connsiteY1" fmla="*/ 1192610 h 2761457"/>
              <a:gd name="connsiteX2" fmla="*/ 2385219 w 2385220"/>
              <a:gd name="connsiteY2" fmla="*/ 2761457 h 2761457"/>
              <a:gd name="connsiteX3" fmla="*/ 0 w 2385220"/>
              <a:gd name="connsiteY3" fmla="*/ 2761457 h 2761457"/>
              <a:gd name="connsiteX4" fmla="*/ 0 w 2385220"/>
              <a:gd name="connsiteY4" fmla="*/ 1192610 h 2761457"/>
              <a:gd name="connsiteX5" fmla="*/ 1192610 w 2385220"/>
              <a:gd name="connsiteY5" fmla="*/ 0 h 276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5220" h="2761457">
                <a:moveTo>
                  <a:pt x="1192610" y="0"/>
                </a:moveTo>
                <a:cubicBezTo>
                  <a:pt x="1851270" y="0"/>
                  <a:pt x="2385220" y="533950"/>
                  <a:pt x="2385220" y="1192610"/>
                </a:cubicBezTo>
                <a:cubicBezTo>
                  <a:pt x="2385220" y="1715559"/>
                  <a:pt x="2385219" y="2238508"/>
                  <a:pt x="2385219" y="2761457"/>
                </a:cubicBezTo>
                <a:lnTo>
                  <a:pt x="0" y="2761457"/>
                </a:lnTo>
                <a:lnTo>
                  <a:pt x="0" y="1192610"/>
                </a:lnTo>
                <a:cubicBezTo>
                  <a:pt x="0" y="533950"/>
                  <a:pt x="533950" y="0"/>
                  <a:pt x="1192610" y="0"/>
                </a:cubicBezTo>
                <a:close/>
              </a:path>
            </a:pathLst>
          </a:custGeom>
          <a:noFill/>
        </p:spPr>
        <p:txBody>
          <a:bodyPr wrap="square" anchor="ctr">
            <a:noAutofit/>
          </a:bodyPr>
          <a:lstStyle>
            <a:lvl1pPr algn="ctr">
              <a:defRPr sz="1400">
                <a:solidFill>
                  <a:schemeClr val="tx1"/>
                </a:solidFill>
              </a:defRPr>
            </a:lvl1pPr>
          </a:lstStyle>
          <a:p>
            <a:r>
              <a:rPr lang="fr-FR" dirty="0"/>
              <a:t>Image</a:t>
            </a:r>
          </a:p>
        </p:txBody>
      </p:sp>
      <p:sp>
        <p:nvSpPr>
          <p:cNvPr id="15" name="Espace réservé du texte 14">
            <a:extLst>
              <a:ext uri="{FF2B5EF4-FFF2-40B4-BE49-F238E27FC236}">
                <a16:creationId xmlns:a16="http://schemas.microsoft.com/office/drawing/2014/main" id="{0A301428-8EA7-4EA6-B616-C7892A7CFC1E}"/>
              </a:ext>
            </a:extLst>
          </p:cNvPr>
          <p:cNvSpPr>
            <a:spLocks noGrp="1"/>
          </p:cNvSpPr>
          <p:nvPr>
            <p:ph type="body" sz="quarter" idx="20" hasCustomPrompt="1"/>
          </p:nvPr>
        </p:nvSpPr>
        <p:spPr>
          <a:xfrm>
            <a:off x="8871143" y="569117"/>
            <a:ext cx="2387601" cy="2338389"/>
          </a:xfrm>
          <a:custGeom>
            <a:avLst/>
            <a:gdLst>
              <a:gd name="connsiteX0" fmla="*/ 0 w 2313721"/>
              <a:gd name="connsiteY0" fmla="*/ 0 h 2338389"/>
              <a:gd name="connsiteX1" fmla="*/ 1334941 w 2313721"/>
              <a:gd name="connsiteY1" fmla="*/ 0 h 2338389"/>
              <a:gd name="connsiteX2" fmla="*/ 2313721 w 2313721"/>
              <a:gd name="connsiteY2" fmla="*/ 1169195 h 2338389"/>
              <a:gd name="connsiteX3" fmla="*/ 2313720 w 2313721"/>
              <a:gd name="connsiteY3" fmla="*/ 2338389 h 2338389"/>
              <a:gd name="connsiteX4" fmla="*/ 0 w 2313721"/>
              <a:gd name="connsiteY4" fmla="*/ 2338389 h 2338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721" h="2338389">
                <a:moveTo>
                  <a:pt x="0" y="0"/>
                </a:moveTo>
                <a:lnTo>
                  <a:pt x="1334941" y="0"/>
                </a:lnTo>
                <a:cubicBezTo>
                  <a:pt x="1875507" y="0"/>
                  <a:pt x="2313721" y="523466"/>
                  <a:pt x="2313721" y="1169195"/>
                </a:cubicBezTo>
                <a:cubicBezTo>
                  <a:pt x="2313721" y="1558926"/>
                  <a:pt x="2313720" y="1948658"/>
                  <a:pt x="2313720" y="2338389"/>
                </a:cubicBezTo>
                <a:lnTo>
                  <a:pt x="0" y="2338389"/>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 name="Espace réservé du numéro de diapositive 3">
            <a:extLst>
              <a:ext uri="{FF2B5EF4-FFF2-40B4-BE49-F238E27FC236}">
                <a16:creationId xmlns:a16="http://schemas.microsoft.com/office/drawing/2014/main" id="{09FBB965-3988-47E2-AD05-87A9DDE44890}"/>
              </a:ext>
            </a:extLst>
          </p:cNvPr>
          <p:cNvSpPr>
            <a:spLocks noGrp="1"/>
          </p:cNvSpPr>
          <p:nvPr>
            <p:ph type="sldNum" sz="quarter" idx="10"/>
          </p:nvPr>
        </p:nvSpPr>
        <p:spPr/>
        <p:txBody>
          <a:bodyPr/>
          <a:lstStyle>
            <a:lvl1pPr>
              <a:defRPr>
                <a:solidFill>
                  <a:schemeClr val="tx1"/>
                </a:solidFill>
              </a:defRPr>
            </a:lvl1pPr>
          </a:lstStyle>
          <a:p>
            <a:r>
              <a:rPr lang="fr-FR"/>
              <a:t>page </a:t>
            </a:r>
            <a:fld id="{D4393D1B-37AB-4561-B448-10CBADDAE970}" type="slidenum">
              <a:rPr smtClean="0"/>
              <a:pPr/>
              <a:t>‹N°›</a:t>
            </a:fld>
            <a:endParaRPr dirty="0"/>
          </a:p>
        </p:txBody>
      </p:sp>
      <p:sp>
        <p:nvSpPr>
          <p:cNvPr id="11" name="Espace réservé pour une image  29">
            <a:extLst>
              <a:ext uri="{FF2B5EF4-FFF2-40B4-BE49-F238E27FC236}">
                <a16:creationId xmlns:a16="http://schemas.microsoft.com/office/drawing/2014/main" id="{BDF43C91-0C88-4C91-BBE9-201CD095DCF6}"/>
              </a:ext>
            </a:extLst>
          </p:cNvPr>
          <p:cNvSpPr>
            <a:spLocks noGrp="1"/>
          </p:cNvSpPr>
          <p:nvPr>
            <p:ph type="pic" sz="quarter" idx="11" hasCustomPrompt="1"/>
          </p:nvPr>
        </p:nvSpPr>
        <p:spPr>
          <a:xfrm>
            <a:off x="6112068" y="569117"/>
            <a:ext cx="2701945" cy="5148263"/>
          </a:xfrm>
          <a:custGeom>
            <a:avLst/>
            <a:gdLst>
              <a:gd name="connsiteX0" fmla="*/ 0 w 2333625"/>
              <a:gd name="connsiteY0" fmla="*/ 0 h 5148263"/>
              <a:gd name="connsiteX1" fmla="*/ 2333625 w 2333625"/>
              <a:gd name="connsiteY1" fmla="*/ 0 h 5148263"/>
              <a:gd name="connsiteX2" fmla="*/ 2333625 w 2333625"/>
              <a:gd name="connsiteY2" fmla="*/ 5148263 h 5148263"/>
              <a:gd name="connsiteX3" fmla="*/ 0 w 2333625"/>
              <a:gd name="connsiteY3" fmla="*/ 5148263 h 5148263"/>
            </a:gdLst>
            <a:ahLst/>
            <a:cxnLst>
              <a:cxn ang="0">
                <a:pos x="connsiteX0" y="connsiteY0"/>
              </a:cxn>
              <a:cxn ang="0">
                <a:pos x="connsiteX1" y="connsiteY1"/>
              </a:cxn>
              <a:cxn ang="0">
                <a:pos x="connsiteX2" y="connsiteY2"/>
              </a:cxn>
              <a:cxn ang="0">
                <a:pos x="connsiteX3" y="connsiteY3"/>
              </a:cxn>
            </a:cxnLst>
            <a:rect l="l" t="t" r="r" b="b"/>
            <a:pathLst>
              <a:path w="2333625" h="5148263">
                <a:moveTo>
                  <a:pt x="0" y="0"/>
                </a:moveTo>
                <a:lnTo>
                  <a:pt x="2333625" y="0"/>
                </a:lnTo>
                <a:lnTo>
                  <a:pt x="2333625" y="5148263"/>
                </a:lnTo>
                <a:lnTo>
                  <a:pt x="0" y="5148263"/>
                </a:lnTo>
                <a:close/>
              </a:path>
            </a:pathLst>
          </a:custGeom>
          <a:noFill/>
        </p:spPr>
        <p:txBody>
          <a:bodyPr wrap="square" anchor="ctr">
            <a:noAutofit/>
          </a:bodyPr>
          <a:lstStyle>
            <a:lvl1pPr algn="ctr">
              <a:defRPr sz="1400">
                <a:solidFill>
                  <a:schemeClr val="tx1"/>
                </a:solidFill>
              </a:defRPr>
            </a:lvl1pPr>
          </a:lstStyle>
          <a:p>
            <a:r>
              <a:rPr lang="fr-FR" dirty="0"/>
              <a:t>Image</a:t>
            </a:r>
          </a:p>
        </p:txBody>
      </p:sp>
      <p:sp>
        <p:nvSpPr>
          <p:cNvPr id="8" name="Espace réservé du texte 11">
            <a:extLst>
              <a:ext uri="{FF2B5EF4-FFF2-40B4-BE49-F238E27FC236}">
                <a16:creationId xmlns:a16="http://schemas.microsoft.com/office/drawing/2014/main" id="{D009C6A4-F9F4-4CDF-892D-C651FE4FDB77}"/>
              </a:ext>
            </a:extLst>
          </p:cNvPr>
          <p:cNvSpPr>
            <a:spLocks noGrp="1"/>
          </p:cNvSpPr>
          <p:nvPr>
            <p:ph type="body" sz="quarter" idx="17" hasCustomPrompt="1"/>
          </p:nvPr>
        </p:nvSpPr>
        <p:spPr>
          <a:xfrm>
            <a:off x="391055" y="1320801"/>
            <a:ext cx="369888" cy="373063"/>
          </a:xfrm>
          <a:custGeom>
            <a:avLst/>
            <a:gdLst>
              <a:gd name="connsiteX0" fmla="*/ 0 w 369888"/>
              <a:gd name="connsiteY0" fmla="*/ 0 h 373063"/>
              <a:gd name="connsiteX1" fmla="*/ 184944 w 369888"/>
              <a:gd name="connsiteY1" fmla="*/ 0 h 373063"/>
              <a:gd name="connsiteX2" fmla="*/ 369888 w 369888"/>
              <a:gd name="connsiteY2" fmla="*/ 184944 h 373063"/>
              <a:gd name="connsiteX3" fmla="*/ 369888 w 369888"/>
              <a:gd name="connsiteY3" fmla="*/ 188119 h 373063"/>
              <a:gd name="connsiteX4" fmla="*/ 184944 w 369888"/>
              <a:gd name="connsiteY4" fmla="*/ 373063 h 373063"/>
              <a:gd name="connsiteX5" fmla="*/ 0 w 369888"/>
              <a:gd name="connsiteY5" fmla="*/ 373063 h 37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88" h="373063">
                <a:moveTo>
                  <a:pt x="0" y="0"/>
                </a:moveTo>
                <a:lnTo>
                  <a:pt x="184944" y="0"/>
                </a:lnTo>
                <a:cubicBezTo>
                  <a:pt x="287086" y="0"/>
                  <a:pt x="369888" y="82802"/>
                  <a:pt x="369888" y="184944"/>
                </a:cubicBezTo>
                <a:lnTo>
                  <a:pt x="369888" y="188119"/>
                </a:lnTo>
                <a:cubicBezTo>
                  <a:pt x="369888" y="290261"/>
                  <a:pt x="287086" y="373063"/>
                  <a:pt x="184944" y="373063"/>
                </a:cubicBezTo>
                <a:lnTo>
                  <a:pt x="0" y="373063"/>
                </a:ln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9" name="Espace réservé du texte 3">
            <a:extLst>
              <a:ext uri="{FF2B5EF4-FFF2-40B4-BE49-F238E27FC236}">
                <a16:creationId xmlns:a16="http://schemas.microsoft.com/office/drawing/2014/main" id="{B18AC3B0-2E8C-4363-B254-FBA4DBB6AEEC}"/>
              </a:ext>
            </a:extLst>
          </p:cNvPr>
          <p:cNvSpPr>
            <a:spLocks noGrp="1"/>
          </p:cNvSpPr>
          <p:nvPr>
            <p:ph type="body" sz="quarter" idx="16" hasCustomPrompt="1"/>
          </p:nvPr>
        </p:nvSpPr>
        <p:spPr>
          <a:xfrm>
            <a:off x="926430" y="1494991"/>
            <a:ext cx="4374000" cy="4224772"/>
          </a:xfrm>
        </p:spPr>
        <p:txBody>
          <a:bodyPr/>
          <a:lstStyle>
            <a:lvl1pPr>
              <a:defRPr>
                <a:solidFill>
                  <a:schemeClr val="accent1"/>
                </a:solidFill>
              </a:defRPr>
            </a:lvl1pPr>
          </a:lstStyle>
          <a:p>
            <a:pPr lvl="0"/>
            <a:r>
              <a:rPr lang="fr-FR" dirty="0" err="1"/>
              <a:t>Suspendise</a:t>
            </a:r>
            <a:r>
              <a:rPr lang="fr-FR" dirty="0"/>
              <a:t> </a:t>
            </a:r>
            <a:r>
              <a:rPr lang="fr-FR" dirty="0" err="1"/>
              <a:t>pharatra</a:t>
            </a:r>
            <a:r>
              <a:rPr lang="fr-FR" dirty="0"/>
              <a:t> </a:t>
            </a:r>
            <a:r>
              <a:rPr lang="fr-FR" dirty="0" err="1"/>
              <a:t>orci</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4">
            <a:extLst>
              <a:ext uri="{FF2B5EF4-FFF2-40B4-BE49-F238E27FC236}">
                <a16:creationId xmlns:a16="http://schemas.microsoft.com/office/drawing/2014/main" id="{B04F4A5E-DB3A-4F36-9A18-06C9F5B3F3BA}"/>
              </a:ext>
            </a:extLst>
          </p:cNvPr>
          <p:cNvSpPr>
            <a:spLocks noGrp="1"/>
          </p:cNvSpPr>
          <p:nvPr>
            <p:ph type="body" sz="quarter" idx="15" hasCustomPrompt="1"/>
          </p:nvPr>
        </p:nvSpPr>
        <p:spPr>
          <a:xfrm>
            <a:off x="938088" y="409700"/>
            <a:ext cx="4374000"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3" name="Espace réservé du pied de page 2">
            <a:extLst>
              <a:ext uri="{FF2B5EF4-FFF2-40B4-BE49-F238E27FC236}">
                <a16:creationId xmlns:a16="http://schemas.microsoft.com/office/drawing/2014/main" id="{3F35D5ED-D1E0-8759-50A8-692CA4E3E7F5}"/>
              </a:ext>
            </a:extLst>
          </p:cNvPr>
          <p:cNvSpPr>
            <a:spLocks noGrp="1"/>
          </p:cNvSpPr>
          <p:nvPr>
            <p:ph type="ftr" sz="quarter" idx="23"/>
          </p:nvPr>
        </p:nvSpPr>
        <p:spPr/>
        <p:txBody>
          <a:bodyPr/>
          <a:lstStyle/>
          <a:p>
            <a:pPr algn="ctr"/>
            <a:r>
              <a:rPr lang="fr-FR"/>
              <a:t>Confidentiel</a:t>
            </a:r>
            <a:endParaRPr lang="fr-FR" dirty="0"/>
          </a:p>
        </p:txBody>
      </p:sp>
    </p:spTree>
    <p:extLst>
      <p:ext uri="{BB962C8B-B14F-4D97-AF65-F5344CB8AC3E}">
        <p14:creationId xmlns:p14="http://schemas.microsoft.com/office/powerpoint/2010/main" val="283058721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éférences commerciale">
    <p:spTree>
      <p:nvGrpSpPr>
        <p:cNvPr id="1" name=""/>
        <p:cNvGrpSpPr/>
        <p:nvPr/>
      </p:nvGrpSpPr>
      <p:grpSpPr>
        <a:xfrm>
          <a:off x="0" y="0"/>
          <a:ext cx="0" cy="0"/>
          <a:chOff x="0" y="0"/>
          <a:chExt cx="0" cy="0"/>
        </a:xfrm>
      </p:grpSpPr>
      <p:sp>
        <p:nvSpPr>
          <p:cNvPr id="40" name="Espace réservé pour une image  39">
            <a:extLst>
              <a:ext uri="{FF2B5EF4-FFF2-40B4-BE49-F238E27FC236}">
                <a16:creationId xmlns:a16="http://schemas.microsoft.com/office/drawing/2014/main" id="{40686491-24B1-4689-A1FF-C81B2D2D8DD8}"/>
              </a:ext>
            </a:extLst>
          </p:cNvPr>
          <p:cNvSpPr>
            <a:spLocks noGrp="1"/>
          </p:cNvSpPr>
          <p:nvPr>
            <p:ph type="pic" sz="quarter" idx="18" hasCustomPrompt="1"/>
          </p:nvPr>
        </p:nvSpPr>
        <p:spPr>
          <a:xfrm>
            <a:off x="3706019" y="3332163"/>
            <a:ext cx="2759074" cy="2761457"/>
          </a:xfrm>
          <a:custGeom>
            <a:avLst/>
            <a:gdLst>
              <a:gd name="connsiteX0" fmla="*/ 1379537 w 2759074"/>
              <a:gd name="connsiteY0" fmla="*/ 0 h 2761457"/>
              <a:gd name="connsiteX1" fmla="*/ 2759074 w 2759074"/>
              <a:gd name="connsiteY1" fmla="*/ 0 h 2761457"/>
              <a:gd name="connsiteX2" fmla="*/ 2759074 w 2759074"/>
              <a:gd name="connsiteY2" fmla="*/ 2761457 h 2761457"/>
              <a:gd name="connsiteX3" fmla="*/ 1379537 w 2759074"/>
              <a:gd name="connsiteY3" fmla="*/ 2761457 h 2761457"/>
              <a:gd name="connsiteX4" fmla="*/ 0 w 2759074"/>
              <a:gd name="connsiteY4" fmla="*/ 1381920 h 2761457"/>
              <a:gd name="connsiteX5" fmla="*/ 0 w 2759074"/>
              <a:gd name="connsiteY5" fmla="*/ 1379537 h 2761457"/>
              <a:gd name="connsiteX6" fmla="*/ 1379537 w 2759074"/>
              <a:gd name="connsiteY6" fmla="*/ 0 h 276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074" h="2761457">
                <a:moveTo>
                  <a:pt x="1379537" y="0"/>
                </a:moveTo>
                <a:lnTo>
                  <a:pt x="2759074" y="0"/>
                </a:lnTo>
                <a:lnTo>
                  <a:pt x="2759074" y="2761457"/>
                </a:lnTo>
                <a:lnTo>
                  <a:pt x="1379537" y="2761457"/>
                </a:lnTo>
                <a:cubicBezTo>
                  <a:pt x="617640" y="2761457"/>
                  <a:pt x="0" y="2143817"/>
                  <a:pt x="0" y="1381920"/>
                </a:cubicBezTo>
                <a:lnTo>
                  <a:pt x="0" y="1379537"/>
                </a:lnTo>
                <a:cubicBezTo>
                  <a:pt x="0" y="617640"/>
                  <a:pt x="617640" y="0"/>
                  <a:pt x="1379537" y="0"/>
                </a:cubicBezTo>
                <a:close/>
              </a:path>
            </a:pathLst>
          </a:custGeom>
          <a:noFill/>
        </p:spPr>
        <p:txBody>
          <a:bodyPr wrap="square" anchor="ctr">
            <a:noAutofit/>
          </a:bodyPr>
          <a:lstStyle>
            <a:lvl1pPr algn="ctr">
              <a:defRPr sz="1400">
                <a:solidFill>
                  <a:schemeClr val="tx1"/>
                </a:solidFill>
              </a:defRPr>
            </a:lvl1pPr>
          </a:lstStyle>
          <a:p>
            <a:r>
              <a:rPr lang="fr-FR" dirty="0"/>
              <a:t>Image</a:t>
            </a:r>
          </a:p>
        </p:txBody>
      </p:sp>
      <p:sp>
        <p:nvSpPr>
          <p:cNvPr id="36" name="Espace réservé pour une image  35">
            <a:extLst>
              <a:ext uri="{FF2B5EF4-FFF2-40B4-BE49-F238E27FC236}">
                <a16:creationId xmlns:a16="http://schemas.microsoft.com/office/drawing/2014/main" id="{7EBC4922-CA69-484B-AFD5-B173AC3C7D2E}"/>
              </a:ext>
            </a:extLst>
          </p:cNvPr>
          <p:cNvSpPr>
            <a:spLocks noGrp="1"/>
          </p:cNvSpPr>
          <p:nvPr>
            <p:ph type="pic" sz="quarter" idx="17" hasCustomPrompt="1"/>
          </p:nvPr>
        </p:nvSpPr>
        <p:spPr>
          <a:xfrm>
            <a:off x="3703637" y="942975"/>
            <a:ext cx="2763838" cy="2338389"/>
          </a:xfrm>
          <a:custGeom>
            <a:avLst/>
            <a:gdLst>
              <a:gd name="connsiteX0" fmla="*/ 0 w 2763838"/>
              <a:gd name="connsiteY0" fmla="*/ 0 h 2338389"/>
              <a:gd name="connsiteX1" fmla="*/ 1594643 w 2763838"/>
              <a:gd name="connsiteY1" fmla="*/ 0 h 2338389"/>
              <a:gd name="connsiteX2" fmla="*/ 2763838 w 2763838"/>
              <a:gd name="connsiteY2" fmla="*/ 1169195 h 2338389"/>
              <a:gd name="connsiteX3" fmla="*/ 2763837 w 2763838"/>
              <a:gd name="connsiteY3" fmla="*/ 2338389 h 2338389"/>
              <a:gd name="connsiteX4" fmla="*/ 0 w 2763838"/>
              <a:gd name="connsiteY4" fmla="*/ 2338389 h 2338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3838" h="2338389">
                <a:moveTo>
                  <a:pt x="0" y="0"/>
                </a:moveTo>
                <a:lnTo>
                  <a:pt x="1594643" y="0"/>
                </a:lnTo>
                <a:cubicBezTo>
                  <a:pt x="2240372" y="0"/>
                  <a:pt x="2763838" y="523466"/>
                  <a:pt x="2763838" y="1169195"/>
                </a:cubicBezTo>
                <a:cubicBezTo>
                  <a:pt x="2763838" y="1558926"/>
                  <a:pt x="2763837" y="1948658"/>
                  <a:pt x="2763837" y="2338389"/>
                </a:cubicBezTo>
                <a:lnTo>
                  <a:pt x="0" y="2338389"/>
                </a:lnTo>
                <a:close/>
              </a:path>
            </a:pathLst>
          </a:custGeom>
          <a:noFill/>
        </p:spPr>
        <p:txBody>
          <a:bodyPr wrap="square" anchor="ctr">
            <a:noAutofit/>
          </a:bodyPr>
          <a:lstStyle>
            <a:lvl1pPr algn="ctr">
              <a:defRPr sz="1400">
                <a:solidFill>
                  <a:schemeClr val="tx1"/>
                </a:solidFill>
              </a:defRPr>
            </a:lvl1pPr>
          </a:lstStyle>
          <a:p>
            <a:r>
              <a:rPr lang="fr-FR" dirty="0"/>
              <a:t>Image</a:t>
            </a:r>
          </a:p>
        </p:txBody>
      </p:sp>
      <p:grpSp>
        <p:nvGrpSpPr>
          <p:cNvPr id="20" name="object 3">
            <a:extLst>
              <a:ext uri="{FF2B5EF4-FFF2-40B4-BE49-F238E27FC236}">
                <a16:creationId xmlns:a16="http://schemas.microsoft.com/office/drawing/2014/main" id="{A6EE3CD9-1017-40F2-9A0F-9ADC0E97B7E8}"/>
              </a:ext>
            </a:extLst>
          </p:cNvPr>
          <p:cNvGrpSpPr/>
          <p:nvPr userDrawn="1"/>
        </p:nvGrpSpPr>
        <p:grpSpPr>
          <a:xfrm>
            <a:off x="514089" y="6493294"/>
            <a:ext cx="752031" cy="86640"/>
            <a:chOff x="847065" y="10707923"/>
            <a:chExt cx="1240155" cy="142875"/>
          </a:xfrm>
        </p:grpSpPr>
        <p:pic>
          <p:nvPicPr>
            <p:cNvPr id="21" name="object 4">
              <a:extLst>
                <a:ext uri="{FF2B5EF4-FFF2-40B4-BE49-F238E27FC236}">
                  <a16:creationId xmlns:a16="http://schemas.microsoft.com/office/drawing/2014/main" id="{F22A1663-8DA0-407F-8AE8-A696EE603E97}"/>
                </a:ext>
              </a:extLst>
            </p:cNvPr>
            <p:cNvPicPr/>
            <p:nvPr/>
          </p:nvPicPr>
          <p:blipFill>
            <a:blip r:embed="rId2" cstate="print"/>
            <a:stretch>
              <a:fillRect/>
            </a:stretch>
          </p:blipFill>
          <p:spPr>
            <a:xfrm>
              <a:off x="847065" y="10740848"/>
              <a:ext cx="262047" cy="78479"/>
            </a:xfrm>
            <a:prstGeom prst="rect">
              <a:avLst/>
            </a:prstGeom>
          </p:spPr>
        </p:pic>
        <p:sp>
          <p:nvSpPr>
            <p:cNvPr id="22" name="object 5">
              <a:extLst>
                <a:ext uri="{FF2B5EF4-FFF2-40B4-BE49-F238E27FC236}">
                  <a16:creationId xmlns:a16="http://schemas.microsoft.com/office/drawing/2014/main" id="{E831035A-4B78-43F7-B910-80EA82C97B4F}"/>
                </a:ext>
              </a:extLst>
            </p:cNvPr>
            <p:cNvSpPr/>
            <p:nvPr/>
          </p:nvSpPr>
          <p:spPr>
            <a:xfrm>
              <a:off x="1143129" y="10794304"/>
              <a:ext cx="28575" cy="26670"/>
            </a:xfrm>
            <a:custGeom>
              <a:avLst/>
              <a:gdLst/>
              <a:ahLst/>
              <a:cxnLst/>
              <a:rect l="l" t="t" r="r" b="b"/>
              <a:pathLst>
                <a:path w="28575" h="26670">
                  <a:moveTo>
                    <a:pt x="16167" y="0"/>
                  </a:moveTo>
                  <a:lnTo>
                    <a:pt x="11811" y="0"/>
                  </a:lnTo>
                  <a:lnTo>
                    <a:pt x="9863" y="356"/>
                  </a:lnTo>
                  <a:lnTo>
                    <a:pt x="0" y="11465"/>
                  </a:lnTo>
                  <a:lnTo>
                    <a:pt x="0" y="13339"/>
                  </a:lnTo>
                  <a:lnTo>
                    <a:pt x="0" y="15182"/>
                  </a:lnTo>
                  <a:lnTo>
                    <a:pt x="11811" y="26480"/>
                  </a:lnTo>
                  <a:lnTo>
                    <a:pt x="16167" y="26480"/>
                  </a:lnTo>
                  <a:lnTo>
                    <a:pt x="27988" y="15182"/>
                  </a:lnTo>
                  <a:lnTo>
                    <a:pt x="27988" y="11465"/>
                  </a:lnTo>
                  <a:lnTo>
                    <a:pt x="18125" y="356"/>
                  </a:lnTo>
                  <a:lnTo>
                    <a:pt x="16167" y="0"/>
                  </a:lnTo>
                  <a:close/>
                </a:path>
              </a:pathLst>
            </a:custGeom>
            <a:solidFill>
              <a:srgbClr val="002F67"/>
            </a:solidFill>
          </p:spPr>
          <p:txBody>
            <a:bodyPr wrap="square" lIns="0" tIns="0" rIns="0" bIns="0" rtlCol="0"/>
            <a:lstStyle/>
            <a:p>
              <a:endParaRPr lang="fr-FR" sz="662" dirty="0"/>
            </a:p>
          </p:txBody>
        </p:sp>
        <p:pic>
          <p:nvPicPr>
            <p:cNvPr id="23" name="object 6">
              <a:extLst>
                <a:ext uri="{FF2B5EF4-FFF2-40B4-BE49-F238E27FC236}">
                  <a16:creationId xmlns:a16="http://schemas.microsoft.com/office/drawing/2014/main" id="{D0CAAE98-70CE-44E0-8205-780766B55A5A}"/>
                </a:ext>
              </a:extLst>
            </p:cNvPr>
            <p:cNvPicPr/>
            <p:nvPr/>
          </p:nvPicPr>
          <p:blipFill>
            <a:blip r:embed="rId3" cstate="print"/>
            <a:stretch>
              <a:fillRect/>
            </a:stretch>
          </p:blipFill>
          <p:spPr>
            <a:xfrm>
              <a:off x="1209992" y="10739402"/>
              <a:ext cx="71369" cy="81379"/>
            </a:xfrm>
            <a:prstGeom prst="rect">
              <a:avLst/>
            </a:prstGeom>
          </p:spPr>
        </p:pic>
        <p:pic>
          <p:nvPicPr>
            <p:cNvPr id="24" name="object 7">
              <a:extLst>
                <a:ext uri="{FF2B5EF4-FFF2-40B4-BE49-F238E27FC236}">
                  <a16:creationId xmlns:a16="http://schemas.microsoft.com/office/drawing/2014/main" id="{2AC43F6C-3338-4D56-B01B-07F3FCDCAFED}"/>
                </a:ext>
              </a:extLst>
            </p:cNvPr>
            <p:cNvPicPr/>
            <p:nvPr/>
          </p:nvPicPr>
          <p:blipFill>
            <a:blip r:embed="rId4" cstate="print"/>
            <a:stretch>
              <a:fillRect/>
            </a:stretch>
          </p:blipFill>
          <p:spPr>
            <a:xfrm>
              <a:off x="1305235" y="10707923"/>
              <a:ext cx="781632" cy="142298"/>
            </a:xfrm>
            <a:prstGeom prst="rect">
              <a:avLst/>
            </a:prstGeom>
          </p:spPr>
        </p:pic>
      </p:grpSp>
      <p:sp>
        <p:nvSpPr>
          <p:cNvPr id="3" name="Espace réservé du numéro de diapositive 2">
            <a:extLst>
              <a:ext uri="{FF2B5EF4-FFF2-40B4-BE49-F238E27FC236}">
                <a16:creationId xmlns:a16="http://schemas.microsoft.com/office/drawing/2014/main" id="{95CEC289-6FBA-4C56-94D1-874AC301646D}"/>
              </a:ext>
            </a:extLst>
          </p:cNvPr>
          <p:cNvSpPr>
            <a:spLocks noGrp="1"/>
          </p:cNvSpPr>
          <p:nvPr>
            <p:ph type="sldNum" sz="quarter" idx="14"/>
          </p:nvPr>
        </p:nvSpPr>
        <p:spPr/>
        <p:txBody>
          <a:bodyPr/>
          <a:lstStyle>
            <a:lvl1pPr algn="ctr">
              <a:defRPr/>
            </a:lvl1pPr>
          </a:lstStyle>
          <a:p>
            <a:r>
              <a:rPr lang="fr-FR" dirty="0"/>
              <a:t>page </a:t>
            </a:r>
            <a:fld id="{D4393D1B-37AB-4561-B448-10CBADDAE970}" type="slidenum">
              <a:rPr smtClean="0"/>
              <a:pPr/>
              <a:t>‹N°›</a:t>
            </a:fld>
            <a:endParaRPr dirty="0"/>
          </a:p>
        </p:txBody>
      </p:sp>
      <p:sp>
        <p:nvSpPr>
          <p:cNvPr id="5" name="Espace réservé du texte 4">
            <a:extLst>
              <a:ext uri="{FF2B5EF4-FFF2-40B4-BE49-F238E27FC236}">
                <a16:creationId xmlns:a16="http://schemas.microsoft.com/office/drawing/2014/main" id="{9BC72356-A04F-4E0F-A121-09766CE60568}"/>
              </a:ext>
            </a:extLst>
          </p:cNvPr>
          <p:cNvSpPr>
            <a:spLocks noGrp="1"/>
          </p:cNvSpPr>
          <p:nvPr>
            <p:ph type="body" sz="quarter" idx="15" hasCustomPrompt="1"/>
          </p:nvPr>
        </p:nvSpPr>
        <p:spPr>
          <a:xfrm>
            <a:off x="938088" y="409700"/>
            <a:ext cx="8856000"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4" name="Espace réservé du texte 3">
            <a:extLst>
              <a:ext uri="{FF2B5EF4-FFF2-40B4-BE49-F238E27FC236}">
                <a16:creationId xmlns:a16="http://schemas.microsoft.com/office/drawing/2014/main" id="{0DECC660-AECA-401A-BE96-5421293086D5}"/>
              </a:ext>
            </a:extLst>
          </p:cNvPr>
          <p:cNvSpPr>
            <a:spLocks noGrp="1"/>
          </p:cNvSpPr>
          <p:nvPr>
            <p:ph type="body" sz="quarter" idx="16" hasCustomPrompt="1"/>
          </p:nvPr>
        </p:nvSpPr>
        <p:spPr>
          <a:xfrm>
            <a:off x="7323111" y="1494991"/>
            <a:ext cx="4374000" cy="4224772"/>
          </a:xfrm>
        </p:spPr>
        <p:txBody>
          <a:bodyPr/>
          <a:lstStyle>
            <a:lvl1pPr>
              <a:defRPr>
                <a:solidFill>
                  <a:schemeClr val="accent1"/>
                </a:solidFill>
              </a:defRPr>
            </a:lvl1pPr>
          </a:lstStyle>
          <a:p>
            <a:pPr lvl="0"/>
            <a:r>
              <a:rPr lang="fr-FR" dirty="0" err="1"/>
              <a:t>Suspendise</a:t>
            </a:r>
            <a:r>
              <a:rPr lang="fr-FR" dirty="0"/>
              <a:t> </a:t>
            </a:r>
            <a:r>
              <a:rPr lang="fr-FR" dirty="0" err="1"/>
              <a:t>pharatra</a:t>
            </a:r>
            <a:r>
              <a:rPr lang="fr-FR" dirty="0"/>
              <a:t> </a:t>
            </a:r>
            <a:r>
              <a:rPr lang="fr-FR" dirty="0" err="1"/>
              <a:t>orci</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0" name="Espace réservé pour une image  29">
            <a:extLst>
              <a:ext uri="{FF2B5EF4-FFF2-40B4-BE49-F238E27FC236}">
                <a16:creationId xmlns:a16="http://schemas.microsoft.com/office/drawing/2014/main" id="{2AF07C8E-8B21-4317-B5F7-44B158E7FF9A}"/>
              </a:ext>
            </a:extLst>
          </p:cNvPr>
          <p:cNvSpPr>
            <a:spLocks noGrp="1"/>
          </p:cNvSpPr>
          <p:nvPr>
            <p:ph type="pic" sz="quarter" idx="11" hasCustomPrompt="1"/>
          </p:nvPr>
        </p:nvSpPr>
        <p:spPr>
          <a:xfrm>
            <a:off x="944562" y="942975"/>
            <a:ext cx="2701945" cy="5148263"/>
          </a:xfrm>
          <a:custGeom>
            <a:avLst/>
            <a:gdLst>
              <a:gd name="connsiteX0" fmla="*/ 0 w 2333625"/>
              <a:gd name="connsiteY0" fmla="*/ 0 h 5148263"/>
              <a:gd name="connsiteX1" fmla="*/ 2333625 w 2333625"/>
              <a:gd name="connsiteY1" fmla="*/ 0 h 5148263"/>
              <a:gd name="connsiteX2" fmla="*/ 2333625 w 2333625"/>
              <a:gd name="connsiteY2" fmla="*/ 5148263 h 5148263"/>
              <a:gd name="connsiteX3" fmla="*/ 0 w 2333625"/>
              <a:gd name="connsiteY3" fmla="*/ 5148263 h 5148263"/>
            </a:gdLst>
            <a:ahLst/>
            <a:cxnLst>
              <a:cxn ang="0">
                <a:pos x="connsiteX0" y="connsiteY0"/>
              </a:cxn>
              <a:cxn ang="0">
                <a:pos x="connsiteX1" y="connsiteY1"/>
              </a:cxn>
              <a:cxn ang="0">
                <a:pos x="connsiteX2" y="connsiteY2"/>
              </a:cxn>
              <a:cxn ang="0">
                <a:pos x="connsiteX3" y="connsiteY3"/>
              </a:cxn>
            </a:cxnLst>
            <a:rect l="l" t="t" r="r" b="b"/>
            <a:pathLst>
              <a:path w="2333625" h="5148263">
                <a:moveTo>
                  <a:pt x="0" y="0"/>
                </a:moveTo>
                <a:lnTo>
                  <a:pt x="2333625" y="0"/>
                </a:lnTo>
                <a:lnTo>
                  <a:pt x="2333625" y="5148263"/>
                </a:lnTo>
                <a:lnTo>
                  <a:pt x="0" y="5148263"/>
                </a:lnTo>
                <a:close/>
              </a:path>
            </a:pathLst>
          </a:custGeom>
          <a:noFill/>
        </p:spPr>
        <p:txBody>
          <a:bodyPr wrap="square" anchor="ctr">
            <a:noAutofit/>
          </a:bodyPr>
          <a:lstStyle>
            <a:lvl1pPr algn="ctr">
              <a:defRPr sz="1400">
                <a:solidFill>
                  <a:schemeClr val="tx1"/>
                </a:solidFill>
              </a:defRPr>
            </a:lvl1pPr>
          </a:lstStyle>
          <a:p>
            <a:r>
              <a:rPr lang="fr-FR" dirty="0"/>
              <a:t>Image</a:t>
            </a:r>
          </a:p>
        </p:txBody>
      </p:sp>
      <p:sp>
        <p:nvSpPr>
          <p:cNvPr id="44" name="Espace réservé pour une image  43">
            <a:extLst>
              <a:ext uri="{FF2B5EF4-FFF2-40B4-BE49-F238E27FC236}">
                <a16:creationId xmlns:a16="http://schemas.microsoft.com/office/drawing/2014/main" id="{89D89FCD-B54E-4F31-9458-50A4A2E48563}"/>
              </a:ext>
            </a:extLst>
          </p:cNvPr>
          <p:cNvSpPr>
            <a:spLocks noGrp="1"/>
          </p:cNvSpPr>
          <p:nvPr>
            <p:ph type="pic" sz="quarter" idx="19" hasCustomPrompt="1"/>
          </p:nvPr>
        </p:nvSpPr>
        <p:spPr>
          <a:xfrm>
            <a:off x="10075863" y="150812"/>
            <a:ext cx="1955780" cy="792164"/>
          </a:xfrm>
          <a:prstGeom prst="rect">
            <a:avLst/>
          </a:prstGeom>
          <a:noFill/>
        </p:spPr>
        <p:txBody>
          <a:bodyPr wrap="square" anchor="ctr">
            <a:noAutofit/>
          </a:bodyPr>
          <a:lstStyle>
            <a:lvl1pPr algn="ctr">
              <a:defRPr sz="1400">
                <a:solidFill>
                  <a:schemeClr val="tx1"/>
                </a:solidFill>
              </a:defRPr>
            </a:lvl1pPr>
          </a:lstStyle>
          <a:p>
            <a:r>
              <a:rPr lang="fr-FR" dirty="0"/>
              <a:t>Logo client</a:t>
            </a:r>
          </a:p>
        </p:txBody>
      </p:sp>
      <p:sp>
        <p:nvSpPr>
          <p:cNvPr id="6" name="Espace réservé du pied de page 5">
            <a:extLst>
              <a:ext uri="{FF2B5EF4-FFF2-40B4-BE49-F238E27FC236}">
                <a16:creationId xmlns:a16="http://schemas.microsoft.com/office/drawing/2014/main" id="{CDBDFA76-0DC1-4827-9FD4-F6CCE08B4DB6}"/>
              </a:ext>
            </a:extLst>
          </p:cNvPr>
          <p:cNvSpPr>
            <a:spLocks noGrp="1"/>
          </p:cNvSpPr>
          <p:nvPr>
            <p:ph type="ftr" sz="quarter" idx="21"/>
          </p:nvPr>
        </p:nvSpPr>
        <p:spPr/>
        <p:txBody>
          <a:bodyPr/>
          <a:lstStyle/>
          <a:p>
            <a:pPr algn="ctr"/>
            <a:r>
              <a:rPr lang="fr-FR"/>
              <a:t>Confidentiel</a:t>
            </a:r>
            <a:endParaRPr lang="fr-FR" dirty="0"/>
          </a:p>
        </p:txBody>
      </p:sp>
    </p:spTree>
    <p:extLst>
      <p:ext uri="{BB962C8B-B14F-4D97-AF65-F5344CB8AC3E}">
        <p14:creationId xmlns:p14="http://schemas.microsoft.com/office/powerpoint/2010/main" val="155873874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32" name="Espace réservé du texte 31">
            <a:extLst>
              <a:ext uri="{FF2B5EF4-FFF2-40B4-BE49-F238E27FC236}">
                <a16:creationId xmlns:a16="http://schemas.microsoft.com/office/drawing/2014/main" id="{6E8831B5-3629-4991-9935-E4DC857F50FB}"/>
              </a:ext>
            </a:extLst>
          </p:cNvPr>
          <p:cNvSpPr>
            <a:spLocks noGrp="1"/>
          </p:cNvSpPr>
          <p:nvPr>
            <p:ph type="body" sz="quarter" idx="20" hasCustomPrompt="1"/>
          </p:nvPr>
        </p:nvSpPr>
        <p:spPr>
          <a:xfrm>
            <a:off x="2535240" y="3332163"/>
            <a:ext cx="2336799" cy="2336801"/>
          </a:xfrm>
          <a:custGeom>
            <a:avLst/>
            <a:gdLst>
              <a:gd name="connsiteX0" fmla="*/ 1168400 w 2336799"/>
              <a:gd name="connsiteY0" fmla="*/ 0 h 2336801"/>
              <a:gd name="connsiteX1" fmla="*/ 2336799 w 2336799"/>
              <a:gd name="connsiteY1" fmla="*/ 1 h 2336801"/>
              <a:gd name="connsiteX2" fmla="*/ 2336799 w 2336799"/>
              <a:gd name="connsiteY2" fmla="*/ 2336801 h 2336801"/>
              <a:gd name="connsiteX3" fmla="*/ 1168400 w 2336799"/>
              <a:gd name="connsiteY3" fmla="*/ 2336801 h 2336801"/>
              <a:gd name="connsiteX4" fmla="*/ 0 w 2336799"/>
              <a:gd name="connsiteY4" fmla="*/ 1168401 h 2336801"/>
              <a:gd name="connsiteX5" fmla="*/ 0 w 2336799"/>
              <a:gd name="connsiteY5" fmla="*/ 1168400 h 2336801"/>
              <a:gd name="connsiteX6" fmla="*/ 1168400 w 2336799"/>
              <a:gd name="connsiteY6" fmla="*/ 0 h 233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6799" h="2336801">
                <a:moveTo>
                  <a:pt x="1168400" y="0"/>
                </a:moveTo>
                <a:cubicBezTo>
                  <a:pt x="1557866" y="0"/>
                  <a:pt x="1947333" y="1"/>
                  <a:pt x="2336799" y="1"/>
                </a:cubicBezTo>
                <a:lnTo>
                  <a:pt x="2336799" y="2336801"/>
                </a:lnTo>
                <a:lnTo>
                  <a:pt x="1168400" y="2336801"/>
                </a:lnTo>
                <a:cubicBezTo>
                  <a:pt x="523110" y="2336801"/>
                  <a:pt x="0" y="1813691"/>
                  <a:pt x="0" y="1168401"/>
                </a:cubicBezTo>
                <a:lnTo>
                  <a:pt x="0" y="1168400"/>
                </a:lnTo>
                <a:cubicBezTo>
                  <a:pt x="0" y="523110"/>
                  <a:pt x="523110" y="0"/>
                  <a:pt x="1168400" y="0"/>
                </a:cubicBezTo>
                <a:close/>
              </a:path>
            </a:pathLst>
          </a:custGeom>
          <a:solidFill>
            <a:schemeClr val="accent5"/>
          </a:solidFill>
        </p:spPr>
        <p:txBody>
          <a:bodyPr wrap="square" lIns="72000" tIns="72000" rIns="72000" bIns="72000" anchor="ctr">
            <a:noAutofit/>
          </a:bodyPr>
          <a:lstStyle>
            <a:lvl1pPr marL="0" indent="0" algn="ctr">
              <a:lnSpc>
                <a:spcPct val="100000"/>
              </a:lnSpc>
              <a:spcBef>
                <a:spcPts val="0"/>
              </a:spcBef>
              <a:spcAft>
                <a:spcPts val="300"/>
              </a:spcAft>
              <a:buFont typeface="Roboto" panose="020B0604020202020204" pitchFamily="34" charset="0"/>
              <a:buNone/>
              <a:defRPr sz="4400" b="0" spc="0">
                <a:solidFill>
                  <a:schemeClr val="bg1"/>
                </a:solidFill>
                <a:latin typeface="Roboto Mono" panose="02000009000000000000" pitchFamily="49" charset="0"/>
              </a:defRPr>
            </a:lvl1pPr>
            <a:lvl2pPr marL="0" indent="0" algn="ctr">
              <a:lnSpc>
                <a:spcPct val="100000"/>
              </a:lnSpc>
              <a:spcBef>
                <a:spcPts val="0"/>
              </a:spcBef>
              <a:spcAft>
                <a:spcPts val="0"/>
              </a:spcAft>
              <a:buFont typeface="Roboto" panose="020B0604020202020204" pitchFamily="34" charset="0"/>
              <a:buNone/>
              <a:defRPr sz="1500" b="0" spc="0">
                <a:solidFill>
                  <a:schemeClr val="bg1"/>
                </a:solidFill>
                <a:latin typeface="+mn-lt"/>
              </a:defRPr>
            </a:lvl2pPr>
            <a:lvl3pPr marL="0" indent="0" algn="ctr">
              <a:lnSpc>
                <a:spcPct val="100000"/>
              </a:lnSpc>
              <a:spcBef>
                <a:spcPts val="0"/>
              </a:spcBef>
              <a:spcAft>
                <a:spcPts val="0"/>
              </a:spcAft>
              <a:buFont typeface="Roboto" panose="020B0604020202020204" pitchFamily="34" charset="0"/>
              <a:buNone/>
              <a:defRPr sz="1400" b="0" spc="0">
                <a:solidFill>
                  <a:schemeClr val="bg1"/>
                </a:solidFill>
                <a:latin typeface="+mn-lt"/>
              </a:defRPr>
            </a:lvl3pPr>
            <a:lvl4pPr marL="0" indent="0" algn="ctr">
              <a:lnSpc>
                <a:spcPct val="100000"/>
              </a:lnSpc>
              <a:spcBef>
                <a:spcPts val="0"/>
              </a:spcBef>
              <a:spcAft>
                <a:spcPts val="0"/>
              </a:spcAft>
              <a:buNone/>
              <a:defRPr sz="1200" b="0" spc="0">
                <a:solidFill>
                  <a:schemeClr val="bg1"/>
                </a:solidFill>
                <a:latin typeface="+mn-lt"/>
              </a:defRPr>
            </a:lvl4pPr>
            <a:lvl5pPr marL="0" indent="0" algn="ctr">
              <a:lnSpc>
                <a:spcPct val="100000"/>
              </a:lnSpc>
              <a:spcBef>
                <a:spcPts val="0"/>
              </a:spcBef>
              <a:spcAft>
                <a:spcPts val="0"/>
              </a:spcAft>
              <a:buNone/>
              <a:defRPr sz="1200" b="0" spc="0">
                <a:solidFill>
                  <a:schemeClr val="bg1"/>
                </a:solidFill>
                <a:latin typeface="+mn-lt"/>
              </a:defRPr>
            </a:lvl5pPr>
            <a:lvl6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6pPr>
            <a:lvl7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7pPr>
            <a:lvl8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8pPr>
            <a:lvl9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9pPr>
          </a:lstStyle>
          <a:p>
            <a:pPr lvl="0"/>
            <a:r>
              <a:rPr lang="fr-FR" dirty="0"/>
              <a:t>00</a:t>
            </a:r>
          </a:p>
          <a:p>
            <a:pPr lvl="1"/>
            <a:r>
              <a:rPr lang="fr-FR" dirty="0"/>
              <a:t>Lorem</a:t>
            </a:r>
          </a:p>
        </p:txBody>
      </p:sp>
      <p:sp>
        <p:nvSpPr>
          <p:cNvPr id="30" name="Espace réservé du texte 29">
            <a:extLst>
              <a:ext uri="{FF2B5EF4-FFF2-40B4-BE49-F238E27FC236}">
                <a16:creationId xmlns:a16="http://schemas.microsoft.com/office/drawing/2014/main" id="{5BECF1F1-778A-4B9E-A79A-65C7257DFB16}"/>
              </a:ext>
            </a:extLst>
          </p:cNvPr>
          <p:cNvSpPr>
            <a:spLocks noGrp="1"/>
          </p:cNvSpPr>
          <p:nvPr>
            <p:ph type="body" sz="quarter" idx="19" hasCustomPrompt="1"/>
          </p:nvPr>
        </p:nvSpPr>
        <p:spPr>
          <a:xfrm>
            <a:off x="4927600" y="3332163"/>
            <a:ext cx="2336800" cy="2336800"/>
          </a:xfrm>
          <a:custGeom>
            <a:avLst/>
            <a:gdLst>
              <a:gd name="connsiteX0" fmla="*/ 1168400 w 2336800"/>
              <a:gd name="connsiteY0" fmla="*/ 0 h 2336800"/>
              <a:gd name="connsiteX1" fmla="*/ 2336800 w 2336800"/>
              <a:gd name="connsiteY1" fmla="*/ 1168400 h 2336800"/>
              <a:gd name="connsiteX2" fmla="*/ 1168400 w 2336800"/>
              <a:gd name="connsiteY2" fmla="*/ 2336800 h 2336800"/>
              <a:gd name="connsiteX3" fmla="*/ 0 w 2336800"/>
              <a:gd name="connsiteY3" fmla="*/ 1168400 h 2336800"/>
              <a:gd name="connsiteX4" fmla="*/ 1168400 w 2336800"/>
              <a:gd name="connsiteY4" fmla="*/ 0 h 233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6800" h="2336800">
                <a:moveTo>
                  <a:pt x="1168400" y="0"/>
                </a:moveTo>
                <a:cubicBezTo>
                  <a:pt x="1813690" y="0"/>
                  <a:pt x="2336800" y="523110"/>
                  <a:pt x="2336800" y="1168400"/>
                </a:cubicBezTo>
                <a:cubicBezTo>
                  <a:pt x="2336800" y="1813690"/>
                  <a:pt x="1813690" y="2336800"/>
                  <a:pt x="1168400" y="2336800"/>
                </a:cubicBezTo>
                <a:cubicBezTo>
                  <a:pt x="523110" y="2336800"/>
                  <a:pt x="0" y="1813690"/>
                  <a:pt x="0" y="1168400"/>
                </a:cubicBezTo>
                <a:cubicBezTo>
                  <a:pt x="0" y="523110"/>
                  <a:pt x="523110" y="0"/>
                  <a:pt x="1168400" y="0"/>
                </a:cubicBezTo>
                <a:close/>
              </a:path>
            </a:pathLst>
          </a:custGeom>
          <a:solidFill>
            <a:schemeClr val="accent6"/>
          </a:solidFill>
        </p:spPr>
        <p:txBody>
          <a:bodyPr wrap="square" lIns="72000" tIns="72000" rIns="72000" bIns="72000" anchor="ctr">
            <a:noAutofit/>
          </a:bodyPr>
          <a:lstStyle>
            <a:lvl1pPr marL="0" indent="0" algn="ctr">
              <a:lnSpc>
                <a:spcPct val="100000"/>
              </a:lnSpc>
              <a:spcBef>
                <a:spcPts val="0"/>
              </a:spcBef>
              <a:spcAft>
                <a:spcPts val="300"/>
              </a:spcAft>
              <a:buFont typeface="Roboto" panose="020B0604020202020204" pitchFamily="34" charset="0"/>
              <a:buNone/>
              <a:defRPr sz="4400" b="0" spc="0">
                <a:solidFill>
                  <a:schemeClr val="bg1"/>
                </a:solidFill>
                <a:latin typeface="Roboto Mono" panose="02000009000000000000" pitchFamily="49" charset="0"/>
              </a:defRPr>
            </a:lvl1pPr>
            <a:lvl2pPr marL="0" indent="0" algn="ctr">
              <a:lnSpc>
                <a:spcPct val="100000"/>
              </a:lnSpc>
              <a:spcBef>
                <a:spcPts val="0"/>
              </a:spcBef>
              <a:spcAft>
                <a:spcPts val="0"/>
              </a:spcAft>
              <a:buFont typeface="Roboto" panose="020B0604020202020204" pitchFamily="34" charset="0"/>
              <a:buNone/>
              <a:defRPr sz="1500" b="0" spc="0">
                <a:solidFill>
                  <a:schemeClr val="bg1"/>
                </a:solidFill>
                <a:latin typeface="+mn-lt"/>
              </a:defRPr>
            </a:lvl2pPr>
            <a:lvl3pPr marL="0" indent="0" algn="ctr">
              <a:lnSpc>
                <a:spcPct val="100000"/>
              </a:lnSpc>
              <a:spcBef>
                <a:spcPts val="0"/>
              </a:spcBef>
              <a:spcAft>
                <a:spcPts val="0"/>
              </a:spcAft>
              <a:buFont typeface="Roboto" panose="020B0604020202020204" pitchFamily="34" charset="0"/>
              <a:buNone/>
              <a:defRPr sz="1400" b="0" spc="0">
                <a:solidFill>
                  <a:schemeClr val="bg1"/>
                </a:solidFill>
                <a:latin typeface="+mn-lt"/>
              </a:defRPr>
            </a:lvl3pPr>
            <a:lvl4pPr marL="0" indent="0" algn="ctr">
              <a:lnSpc>
                <a:spcPct val="100000"/>
              </a:lnSpc>
              <a:spcBef>
                <a:spcPts val="0"/>
              </a:spcBef>
              <a:spcAft>
                <a:spcPts val="0"/>
              </a:spcAft>
              <a:buNone/>
              <a:defRPr sz="1200" b="0" spc="0">
                <a:solidFill>
                  <a:schemeClr val="bg1"/>
                </a:solidFill>
                <a:latin typeface="+mn-lt"/>
              </a:defRPr>
            </a:lvl4pPr>
            <a:lvl5pPr marL="0" indent="0" algn="ctr">
              <a:lnSpc>
                <a:spcPct val="100000"/>
              </a:lnSpc>
              <a:spcBef>
                <a:spcPts val="0"/>
              </a:spcBef>
              <a:spcAft>
                <a:spcPts val="0"/>
              </a:spcAft>
              <a:buNone/>
              <a:defRPr sz="1200" b="0" spc="0">
                <a:solidFill>
                  <a:schemeClr val="bg1"/>
                </a:solidFill>
                <a:latin typeface="+mn-lt"/>
              </a:defRPr>
            </a:lvl5pPr>
            <a:lvl6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6pPr>
            <a:lvl7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7pPr>
            <a:lvl8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8pPr>
            <a:lvl9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9pPr>
          </a:lstStyle>
          <a:p>
            <a:pPr lvl="0"/>
            <a:r>
              <a:rPr lang="fr-FR" dirty="0"/>
              <a:t>00</a:t>
            </a:r>
          </a:p>
          <a:p>
            <a:pPr lvl="1"/>
            <a:r>
              <a:rPr lang="fr-FR" dirty="0"/>
              <a:t>Lorem</a:t>
            </a:r>
          </a:p>
        </p:txBody>
      </p:sp>
      <p:sp>
        <p:nvSpPr>
          <p:cNvPr id="28" name="Espace réservé du texte 27">
            <a:extLst>
              <a:ext uri="{FF2B5EF4-FFF2-40B4-BE49-F238E27FC236}">
                <a16:creationId xmlns:a16="http://schemas.microsoft.com/office/drawing/2014/main" id="{12938429-94EA-4602-AA65-B14E66722A4D}"/>
              </a:ext>
            </a:extLst>
          </p:cNvPr>
          <p:cNvSpPr>
            <a:spLocks noGrp="1"/>
          </p:cNvSpPr>
          <p:nvPr>
            <p:ph type="body" sz="quarter" idx="18" hasCustomPrompt="1"/>
          </p:nvPr>
        </p:nvSpPr>
        <p:spPr>
          <a:xfrm>
            <a:off x="7319964" y="3332164"/>
            <a:ext cx="2336798" cy="2336801"/>
          </a:xfrm>
          <a:custGeom>
            <a:avLst/>
            <a:gdLst>
              <a:gd name="connsiteX0" fmla="*/ 0 w 2336798"/>
              <a:gd name="connsiteY0" fmla="*/ 0 h 2336801"/>
              <a:gd name="connsiteX1" fmla="*/ 2336798 w 2336798"/>
              <a:gd name="connsiteY1" fmla="*/ 0 h 2336801"/>
              <a:gd name="connsiteX2" fmla="*/ 2336798 w 2336798"/>
              <a:gd name="connsiteY2" fmla="*/ 1168401 h 2336801"/>
              <a:gd name="connsiteX3" fmla="*/ 1168398 w 2336798"/>
              <a:gd name="connsiteY3" fmla="*/ 2336801 h 2336801"/>
              <a:gd name="connsiteX4" fmla="*/ 0 w 2336798"/>
              <a:gd name="connsiteY4" fmla="*/ 2336800 h 233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6798" h="2336801">
                <a:moveTo>
                  <a:pt x="0" y="0"/>
                </a:moveTo>
                <a:lnTo>
                  <a:pt x="2336798" y="0"/>
                </a:lnTo>
                <a:lnTo>
                  <a:pt x="2336798" y="1168401"/>
                </a:lnTo>
                <a:cubicBezTo>
                  <a:pt x="2336798" y="1813691"/>
                  <a:pt x="1813688" y="2336801"/>
                  <a:pt x="1168398" y="2336801"/>
                </a:cubicBezTo>
                <a:cubicBezTo>
                  <a:pt x="778933" y="2336801"/>
                  <a:pt x="389466" y="2336800"/>
                  <a:pt x="0" y="2336800"/>
                </a:cubicBezTo>
                <a:close/>
              </a:path>
            </a:pathLst>
          </a:custGeom>
          <a:solidFill>
            <a:schemeClr val="accent2"/>
          </a:solidFill>
        </p:spPr>
        <p:txBody>
          <a:bodyPr wrap="square" lIns="72000" tIns="72000" rIns="72000" bIns="72000" anchor="ctr">
            <a:noAutofit/>
          </a:bodyPr>
          <a:lstStyle>
            <a:lvl1pPr marL="0" indent="0" algn="ctr">
              <a:lnSpc>
                <a:spcPct val="100000"/>
              </a:lnSpc>
              <a:spcBef>
                <a:spcPts val="0"/>
              </a:spcBef>
              <a:spcAft>
                <a:spcPts val="300"/>
              </a:spcAft>
              <a:buFont typeface="Roboto" panose="020B0604020202020204" pitchFamily="34" charset="0"/>
              <a:buNone/>
              <a:defRPr sz="4400" b="0" spc="0">
                <a:solidFill>
                  <a:schemeClr val="bg1"/>
                </a:solidFill>
                <a:latin typeface="Roboto Mono" panose="02000009000000000000" pitchFamily="49" charset="0"/>
              </a:defRPr>
            </a:lvl1pPr>
            <a:lvl2pPr marL="0" indent="0" algn="ctr">
              <a:lnSpc>
                <a:spcPct val="100000"/>
              </a:lnSpc>
              <a:spcBef>
                <a:spcPts val="0"/>
              </a:spcBef>
              <a:spcAft>
                <a:spcPts val="0"/>
              </a:spcAft>
              <a:buFont typeface="Roboto" panose="020B0604020202020204" pitchFamily="34" charset="0"/>
              <a:buNone/>
              <a:defRPr sz="1500" b="0" spc="0">
                <a:solidFill>
                  <a:schemeClr val="bg1"/>
                </a:solidFill>
                <a:latin typeface="+mn-lt"/>
              </a:defRPr>
            </a:lvl2pPr>
            <a:lvl3pPr marL="0" indent="0" algn="ctr">
              <a:lnSpc>
                <a:spcPct val="100000"/>
              </a:lnSpc>
              <a:spcBef>
                <a:spcPts val="0"/>
              </a:spcBef>
              <a:spcAft>
                <a:spcPts val="0"/>
              </a:spcAft>
              <a:buFont typeface="Roboto" panose="020B0604020202020204" pitchFamily="34" charset="0"/>
              <a:buNone/>
              <a:defRPr sz="1400" b="0" spc="0">
                <a:solidFill>
                  <a:schemeClr val="bg1"/>
                </a:solidFill>
                <a:latin typeface="+mn-lt"/>
              </a:defRPr>
            </a:lvl3pPr>
            <a:lvl4pPr marL="0" indent="0" algn="ctr">
              <a:lnSpc>
                <a:spcPct val="100000"/>
              </a:lnSpc>
              <a:spcBef>
                <a:spcPts val="0"/>
              </a:spcBef>
              <a:spcAft>
                <a:spcPts val="0"/>
              </a:spcAft>
              <a:buNone/>
              <a:defRPr sz="1200" b="0" spc="0">
                <a:solidFill>
                  <a:schemeClr val="bg1"/>
                </a:solidFill>
                <a:latin typeface="+mn-lt"/>
              </a:defRPr>
            </a:lvl4pPr>
            <a:lvl5pPr marL="0" indent="0" algn="ctr">
              <a:lnSpc>
                <a:spcPct val="100000"/>
              </a:lnSpc>
              <a:spcBef>
                <a:spcPts val="0"/>
              </a:spcBef>
              <a:spcAft>
                <a:spcPts val="0"/>
              </a:spcAft>
              <a:buNone/>
              <a:defRPr sz="1200" b="0" spc="0">
                <a:solidFill>
                  <a:schemeClr val="bg1"/>
                </a:solidFill>
                <a:latin typeface="+mn-lt"/>
              </a:defRPr>
            </a:lvl5pPr>
            <a:lvl6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6pPr>
            <a:lvl7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7pPr>
            <a:lvl8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8pPr>
            <a:lvl9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9pPr>
          </a:lstStyle>
          <a:p>
            <a:pPr lvl="0"/>
            <a:r>
              <a:rPr lang="fr-FR" dirty="0"/>
              <a:t>00</a:t>
            </a:r>
          </a:p>
          <a:p>
            <a:pPr lvl="1"/>
            <a:r>
              <a:rPr lang="fr-FR" dirty="0"/>
              <a:t>Lorem</a:t>
            </a:r>
          </a:p>
        </p:txBody>
      </p:sp>
      <p:sp>
        <p:nvSpPr>
          <p:cNvPr id="26" name="Espace réservé du texte 25">
            <a:extLst>
              <a:ext uri="{FF2B5EF4-FFF2-40B4-BE49-F238E27FC236}">
                <a16:creationId xmlns:a16="http://schemas.microsoft.com/office/drawing/2014/main" id="{AF2F65EE-5DC6-4DD2-B731-5668F335EC24}"/>
              </a:ext>
            </a:extLst>
          </p:cNvPr>
          <p:cNvSpPr>
            <a:spLocks noGrp="1"/>
          </p:cNvSpPr>
          <p:nvPr>
            <p:ph type="body" sz="quarter" idx="17" hasCustomPrompt="1"/>
          </p:nvPr>
        </p:nvSpPr>
        <p:spPr>
          <a:xfrm>
            <a:off x="7319963" y="944563"/>
            <a:ext cx="2336800" cy="2336800"/>
          </a:xfrm>
          <a:custGeom>
            <a:avLst/>
            <a:gdLst>
              <a:gd name="connsiteX0" fmla="*/ 1168400 w 2336800"/>
              <a:gd name="connsiteY0" fmla="*/ 0 h 2336800"/>
              <a:gd name="connsiteX1" fmla="*/ 2336800 w 2336800"/>
              <a:gd name="connsiteY1" fmla="*/ 1168400 h 2336800"/>
              <a:gd name="connsiteX2" fmla="*/ 1168400 w 2336800"/>
              <a:gd name="connsiteY2" fmla="*/ 2336800 h 2336800"/>
              <a:gd name="connsiteX3" fmla="*/ 0 w 2336800"/>
              <a:gd name="connsiteY3" fmla="*/ 1168400 h 2336800"/>
              <a:gd name="connsiteX4" fmla="*/ 1168400 w 2336800"/>
              <a:gd name="connsiteY4" fmla="*/ 0 h 233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6800" h="2336800">
                <a:moveTo>
                  <a:pt x="1168400" y="0"/>
                </a:moveTo>
                <a:cubicBezTo>
                  <a:pt x="1813690" y="0"/>
                  <a:pt x="2336800" y="523110"/>
                  <a:pt x="2336800" y="1168400"/>
                </a:cubicBezTo>
                <a:cubicBezTo>
                  <a:pt x="2336800" y="1813690"/>
                  <a:pt x="1813690" y="2336800"/>
                  <a:pt x="1168400" y="2336800"/>
                </a:cubicBezTo>
                <a:cubicBezTo>
                  <a:pt x="523110" y="2336800"/>
                  <a:pt x="0" y="1813690"/>
                  <a:pt x="0" y="1168400"/>
                </a:cubicBezTo>
                <a:cubicBezTo>
                  <a:pt x="0" y="523110"/>
                  <a:pt x="523110" y="0"/>
                  <a:pt x="1168400" y="0"/>
                </a:cubicBezTo>
                <a:close/>
              </a:path>
            </a:pathLst>
          </a:custGeom>
          <a:solidFill>
            <a:schemeClr val="accent3"/>
          </a:solidFill>
        </p:spPr>
        <p:txBody>
          <a:bodyPr wrap="square" lIns="72000" tIns="72000" rIns="72000" bIns="72000" anchor="ctr">
            <a:noAutofit/>
          </a:bodyPr>
          <a:lstStyle>
            <a:lvl1pPr marL="0" indent="0" algn="ctr">
              <a:lnSpc>
                <a:spcPct val="100000"/>
              </a:lnSpc>
              <a:spcBef>
                <a:spcPts val="0"/>
              </a:spcBef>
              <a:spcAft>
                <a:spcPts val="300"/>
              </a:spcAft>
              <a:buFont typeface="Roboto" panose="020B0604020202020204" pitchFamily="34" charset="0"/>
              <a:buNone/>
              <a:defRPr sz="4400" b="0" spc="0">
                <a:solidFill>
                  <a:schemeClr val="bg1"/>
                </a:solidFill>
                <a:latin typeface="Roboto Mono" panose="02000009000000000000" pitchFamily="49" charset="0"/>
              </a:defRPr>
            </a:lvl1pPr>
            <a:lvl2pPr marL="0" indent="0" algn="ctr">
              <a:lnSpc>
                <a:spcPct val="100000"/>
              </a:lnSpc>
              <a:spcBef>
                <a:spcPts val="0"/>
              </a:spcBef>
              <a:spcAft>
                <a:spcPts val="0"/>
              </a:spcAft>
              <a:buFont typeface="Roboto" panose="020B0604020202020204" pitchFamily="34" charset="0"/>
              <a:buNone/>
              <a:defRPr sz="1500" b="0" spc="0">
                <a:solidFill>
                  <a:schemeClr val="bg1"/>
                </a:solidFill>
                <a:latin typeface="+mn-lt"/>
              </a:defRPr>
            </a:lvl2pPr>
            <a:lvl3pPr marL="0" indent="0" algn="ctr">
              <a:lnSpc>
                <a:spcPct val="100000"/>
              </a:lnSpc>
              <a:spcBef>
                <a:spcPts val="0"/>
              </a:spcBef>
              <a:spcAft>
                <a:spcPts val="0"/>
              </a:spcAft>
              <a:buFont typeface="Roboto" panose="020B0604020202020204" pitchFamily="34" charset="0"/>
              <a:buNone/>
              <a:defRPr sz="1400" b="0" spc="0">
                <a:solidFill>
                  <a:schemeClr val="bg1"/>
                </a:solidFill>
                <a:latin typeface="+mn-lt"/>
              </a:defRPr>
            </a:lvl3pPr>
            <a:lvl4pPr marL="0" indent="0" algn="ctr">
              <a:lnSpc>
                <a:spcPct val="100000"/>
              </a:lnSpc>
              <a:spcBef>
                <a:spcPts val="0"/>
              </a:spcBef>
              <a:spcAft>
                <a:spcPts val="0"/>
              </a:spcAft>
              <a:buNone/>
              <a:defRPr sz="1200" b="0" spc="0">
                <a:solidFill>
                  <a:schemeClr val="bg1"/>
                </a:solidFill>
                <a:latin typeface="+mn-lt"/>
              </a:defRPr>
            </a:lvl4pPr>
            <a:lvl5pPr marL="0" indent="0" algn="ctr">
              <a:lnSpc>
                <a:spcPct val="100000"/>
              </a:lnSpc>
              <a:spcBef>
                <a:spcPts val="0"/>
              </a:spcBef>
              <a:spcAft>
                <a:spcPts val="0"/>
              </a:spcAft>
              <a:buNone/>
              <a:defRPr sz="1200" b="0" spc="0">
                <a:solidFill>
                  <a:schemeClr val="bg1"/>
                </a:solidFill>
                <a:latin typeface="+mn-lt"/>
              </a:defRPr>
            </a:lvl5pPr>
            <a:lvl6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6pPr>
            <a:lvl7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7pPr>
            <a:lvl8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8pPr>
            <a:lvl9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9pPr>
          </a:lstStyle>
          <a:p>
            <a:pPr lvl="0"/>
            <a:r>
              <a:rPr lang="fr-FR" dirty="0"/>
              <a:t>00</a:t>
            </a:r>
          </a:p>
          <a:p>
            <a:pPr lvl="1"/>
            <a:r>
              <a:rPr lang="fr-FR" dirty="0"/>
              <a:t>Lorem</a:t>
            </a:r>
          </a:p>
        </p:txBody>
      </p:sp>
      <p:sp>
        <p:nvSpPr>
          <p:cNvPr id="19" name="Espace réservé du texte 18">
            <a:extLst>
              <a:ext uri="{FF2B5EF4-FFF2-40B4-BE49-F238E27FC236}">
                <a16:creationId xmlns:a16="http://schemas.microsoft.com/office/drawing/2014/main" id="{C3624A98-1FA9-47EB-862B-ADF028543130}"/>
              </a:ext>
            </a:extLst>
          </p:cNvPr>
          <p:cNvSpPr>
            <a:spLocks noGrp="1"/>
          </p:cNvSpPr>
          <p:nvPr>
            <p:ph type="body" sz="quarter" idx="16" hasCustomPrompt="1"/>
          </p:nvPr>
        </p:nvSpPr>
        <p:spPr>
          <a:xfrm>
            <a:off x="4927600" y="944564"/>
            <a:ext cx="2336800" cy="2336799"/>
          </a:xfrm>
          <a:custGeom>
            <a:avLst/>
            <a:gdLst>
              <a:gd name="connsiteX0" fmla="*/ 0 w 2336800"/>
              <a:gd name="connsiteY0" fmla="*/ 0 h 2336799"/>
              <a:gd name="connsiteX1" fmla="*/ 2336800 w 2336800"/>
              <a:gd name="connsiteY1" fmla="*/ 0 h 2336799"/>
              <a:gd name="connsiteX2" fmla="*/ 2336800 w 2336800"/>
              <a:gd name="connsiteY2" fmla="*/ 2336799 h 2336799"/>
              <a:gd name="connsiteX3" fmla="*/ 0 w 2336800"/>
              <a:gd name="connsiteY3" fmla="*/ 2336799 h 2336799"/>
            </a:gdLst>
            <a:ahLst/>
            <a:cxnLst>
              <a:cxn ang="0">
                <a:pos x="connsiteX0" y="connsiteY0"/>
              </a:cxn>
              <a:cxn ang="0">
                <a:pos x="connsiteX1" y="connsiteY1"/>
              </a:cxn>
              <a:cxn ang="0">
                <a:pos x="connsiteX2" y="connsiteY2"/>
              </a:cxn>
              <a:cxn ang="0">
                <a:pos x="connsiteX3" y="connsiteY3"/>
              </a:cxn>
            </a:cxnLst>
            <a:rect l="l" t="t" r="r" b="b"/>
            <a:pathLst>
              <a:path w="2336800" h="2336799">
                <a:moveTo>
                  <a:pt x="0" y="0"/>
                </a:moveTo>
                <a:lnTo>
                  <a:pt x="2336800" y="0"/>
                </a:lnTo>
                <a:lnTo>
                  <a:pt x="2336800" y="2336799"/>
                </a:lnTo>
                <a:lnTo>
                  <a:pt x="0" y="2336799"/>
                </a:lnTo>
                <a:close/>
              </a:path>
            </a:pathLst>
          </a:custGeom>
          <a:solidFill>
            <a:schemeClr val="accent4"/>
          </a:solidFill>
        </p:spPr>
        <p:txBody>
          <a:bodyPr wrap="square" lIns="72000" tIns="72000" rIns="72000" bIns="72000" anchor="ctr">
            <a:noAutofit/>
          </a:bodyPr>
          <a:lstStyle>
            <a:lvl1pPr marL="0" indent="0" algn="ctr">
              <a:lnSpc>
                <a:spcPct val="100000"/>
              </a:lnSpc>
              <a:spcBef>
                <a:spcPts val="0"/>
              </a:spcBef>
              <a:spcAft>
                <a:spcPts val="300"/>
              </a:spcAft>
              <a:buFont typeface="Roboto" panose="020B0604020202020204" pitchFamily="34" charset="0"/>
              <a:buNone/>
              <a:defRPr sz="4400" b="0" spc="0">
                <a:solidFill>
                  <a:schemeClr val="bg1"/>
                </a:solidFill>
                <a:latin typeface="Roboto Mono" panose="02000009000000000000" pitchFamily="49" charset="0"/>
              </a:defRPr>
            </a:lvl1pPr>
            <a:lvl2pPr marL="0" indent="0" algn="ctr">
              <a:lnSpc>
                <a:spcPct val="100000"/>
              </a:lnSpc>
              <a:spcBef>
                <a:spcPts val="0"/>
              </a:spcBef>
              <a:spcAft>
                <a:spcPts val="0"/>
              </a:spcAft>
              <a:buFont typeface="Roboto" panose="020B0604020202020204" pitchFamily="34" charset="0"/>
              <a:buNone/>
              <a:defRPr sz="1500" b="0" spc="0">
                <a:solidFill>
                  <a:schemeClr val="bg1"/>
                </a:solidFill>
                <a:latin typeface="+mn-lt"/>
              </a:defRPr>
            </a:lvl2pPr>
            <a:lvl3pPr marL="0" indent="0" algn="ctr">
              <a:lnSpc>
                <a:spcPct val="100000"/>
              </a:lnSpc>
              <a:spcBef>
                <a:spcPts val="0"/>
              </a:spcBef>
              <a:spcAft>
                <a:spcPts val="0"/>
              </a:spcAft>
              <a:buFont typeface="Roboto" panose="020B0604020202020204" pitchFamily="34" charset="0"/>
              <a:buNone/>
              <a:defRPr sz="1400" b="0" spc="0">
                <a:solidFill>
                  <a:schemeClr val="bg1"/>
                </a:solidFill>
                <a:latin typeface="+mn-lt"/>
              </a:defRPr>
            </a:lvl3pPr>
            <a:lvl4pPr marL="0" indent="0" algn="ctr">
              <a:lnSpc>
                <a:spcPct val="100000"/>
              </a:lnSpc>
              <a:spcBef>
                <a:spcPts val="0"/>
              </a:spcBef>
              <a:spcAft>
                <a:spcPts val="0"/>
              </a:spcAft>
              <a:buNone/>
              <a:defRPr sz="1200" b="0" spc="0">
                <a:solidFill>
                  <a:schemeClr val="bg1"/>
                </a:solidFill>
                <a:latin typeface="+mn-lt"/>
              </a:defRPr>
            </a:lvl4pPr>
            <a:lvl5pPr marL="0" indent="0" algn="ctr">
              <a:lnSpc>
                <a:spcPct val="100000"/>
              </a:lnSpc>
              <a:spcBef>
                <a:spcPts val="0"/>
              </a:spcBef>
              <a:spcAft>
                <a:spcPts val="0"/>
              </a:spcAft>
              <a:buNone/>
              <a:defRPr sz="1200" b="0" spc="0">
                <a:solidFill>
                  <a:schemeClr val="bg1"/>
                </a:solidFill>
                <a:latin typeface="+mn-lt"/>
              </a:defRPr>
            </a:lvl5pPr>
            <a:lvl6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6pPr>
            <a:lvl7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7pPr>
            <a:lvl8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8pPr>
            <a:lvl9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9pPr>
          </a:lstStyle>
          <a:p>
            <a:pPr lvl="0"/>
            <a:r>
              <a:rPr lang="fr-FR" dirty="0"/>
              <a:t>00</a:t>
            </a:r>
          </a:p>
          <a:p>
            <a:pPr lvl="1"/>
            <a:r>
              <a:rPr lang="fr-FR" dirty="0"/>
              <a:t>Lorem</a:t>
            </a:r>
          </a:p>
        </p:txBody>
      </p:sp>
      <p:sp>
        <p:nvSpPr>
          <p:cNvPr id="17" name="Espace réservé du texte 16">
            <a:extLst>
              <a:ext uri="{FF2B5EF4-FFF2-40B4-BE49-F238E27FC236}">
                <a16:creationId xmlns:a16="http://schemas.microsoft.com/office/drawing/2014/main" id="{3B241BF7-9BC6-4389-9ED6-01E65224F9BC}"/>
              </a:ext>
            </a:extLst>
          </p:cNvPr>
          <p:cNvSpPr>
            <a:spLocks noGrp="1"/>
          </p:cNvSpPr>
          <p:nvPr>
            <p:ph type="body" sz="quarter" idx="13" hasCustomPrompt="1"/>
          </p:nvPr>
        </p:nvSpPr>
        <p:spPr>
          <a:xfrm>
            <a:off x="2535240" y="944563"/>
            <a:ext cx="2336799" cy="2336801"/>
          </a:xfrm>
          <a:custGeom>
            <a:avLst/>
            <a:gdLst>
              <a:gd name="connsiteX0" fmla="*/ 1168400 w 2336799"/>
              <a:gd name="connsiteY0" fmla="*/ 0 h 2336801"/>
              <a:gd name="connsiteX1" fmla="*/ 2336799 w 2336799"/>
              <a:gd name="connsiteY1" fmla="*/ 1 h 2336801"/>
              <a:gd name="connsiteX2" fmla="*/ 2336799 w 2336799"/>
              <a:gd name="connsiteY2" fmla="*/ 2336801 h 2336801"/>
              <a:gd name="connsiteX3" fmla="*/ 0 w 2336799"/>
              <a:gd name="connsiteY3" fmla="*/ 2336801 h 2336801"/>
              <a:gd name="connsiteX4" fmla="*/ 0 w 2336799"/>
              <a:gd name="connsiteY4" fmla="*/ 1168400 h 2336801"/>
              <a:gd name="connsiteX5" fmla="*/ 1168400 w 2336799"/>
              <a:gd name="connsiteY5" fmla="*/ 0 h 233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6799" h="2336801">
                <a:moveTo>
                  <a:pt x="1168400" y="0"/>
                </a:moveTo>
                <a:cubicBezTo>
                  <a:pt x="1557866" y="0"/>
                  <a:pt x="1947333" y="1"/>
                  <a:pt x="2336799" y="1"/>
                </a:cubicBezTo>
                <a:lnTo>
                  <a:pt x="2336799" y="2336801"/>
                </a:lnTo>
                <a:lnTo>
                  <a:pt x="0" y="2336801"/>
                </a:lnTo>
                <a:lnTo>
                  <a:pt x="0" y="1168400"/>
                </a:lnTo>
                <a:cubicBezTo>
                  <a:pt x="0" y="523110"/>
                  <a:pt x="523110" y="0"/>
                  <a:pt x="1168400" y="0"/>
                </a:cubicBezTo>
                <a:close/>
              </a:path>
            </a:pathLst>
          </a:custGeom>
          <a:solidFill>
            <a:schemeClr val="accent1"/>
          </a:solidFill>
        </p:spPr>
        <p:txBody>
          <a:bodyPr wrap="square" lIns="72000" tIns="72000" rIns="72000" bIns="72000" anchor="ctr">
            <a:noAutofit/>
          </a:bodyPr>
          <a:lstStyle>
            <a:lvl1pPr marL="0" indent="0" algn="ctr">
              <a:lnSpc>
                <a:spcPct val="100000"/>
              </a:lnSpc>
              <a:spcBef>
                <a:spcPts val="0"/>
              </a:spcBef>
              <a:spcAft>
                <a:spcPts val="300"/>
              </a:spcAft>
              <a:buFont typeface="Roboto" panose="020B0604020202020204" pitchFamily="34" charset="0"/>
              <a:buNone/>
              <a:defRPr sz="4400" b="0" spc="0">
                <a:solidFill>
                  <a:schemeClr val="bg1"/>
                </a:solidFill>
                <a:latin typeface="Roboto Mono" panose="02000009000000000000" pitchFamily="49" charset="0"/>
              </a:defRPr>
            </a:lvl1pPr>
            <a:lvl2pPr marL="0" indent="0" algn="ctr">
              <a:lnSpc>
                <a:spcPct val="100000"/>
              </a:lnSpc>
              <a:spcBef>
                <a:spcPts val="0"/>
              </a:spcBef>
              <a:spcAft>
                <a:spcPts val="0"/>
              </a:spcAft>
              <a:buFont typeface="Roboto" panose="020B0604020202020204" pitchFamily="34" charset="0"/>
              <a:buNone/>
              <a:defRPr sz="1500" b="0" spc="0">
                <a:solidFill>
                  <a:schemeClr val="bg1"/>
                </a:solidFill>
                <a:latin typeface="+mn-lt"/>
              </a:defRPr>
            </a:lvl2pPr>
            <a:lvl3pPr marL="0" indent="0" algn="ctr">
              <a:lnSpc>
                <a:spcPct val="100000"/>
              </a:lnSpc>
              <a:spcBef>
                <a:spcPts val="0"/>
              </a:spcBef>
              <a:spcAft>
                <a:spcPts val="0"/>
              </a:spcAft>
              <a:buFont typeface="Roboto" panose="020B0604020202020204" pitchFamily="34" charset="0"/>
              <a:buNone/>
              <a:defRPr sz="1400" b="0" spc="0">
                <a:solidFill>
                  <a:schemeClr val="bg1"/>
                </a:solidFill>
                <a:latin typeface="+mn-lt"/>
              </a:defRPr>
            </a:lvl3pPr>
            <a:lvl4pPr marL="0" indent="0" algn="ctr">
              <a:lnSpc>
                <a:spcPct val="100000"/>
              </a:lnSpc>
              <a:spcBef>
                <a:spcPts val="0"/>
              </a:spcBef>
              <a:spcAft>
                <a:spcPts val="0"/>
              </a:spcAft>
              <a:buNone/>
              <a:defRPr sz="1200" b="0" spc="0">
                <a:solidFill>
                  <a:schemeClr val="bg1"/>
                </a:solidFill>
                <a:latin typeface="+mn-lt"/>
              </a:defRPr>
            </a:lvl4pPr>
            <a:lvl5pPr marL="0" indent="0" algn="ctr">
              <a:lnSpc>
                <a:spcPct val="100000"/>
              </a:lnSpc>
              <a:spcBef>
                <a:spcPts val="0"/>
              </a:spcBef>
              <a:spcAft>
                <a:spcPts val="0"/>
              </a:spcAft>
              <a:buNone/>
              <a:defRPr sz="1200" b="0" spc="0">
                <a:solidFill>
                  <a:schemeClr val="bg1"/>
                </a:solidFill>
                <a:latin typeface="+mn-lt"/>
              </a:defRPr>
            </a:lvl5pPr>
            <a:lvl6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6pPr>
            <a:lvl7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7pPr>
            <a:lvl8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8pPr>
            <a:lvl9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9pPr>
          </a:lstStyle>
          <a:p>
            <a:pPr lvl="0"/>
            <a:r>
              <a:rPr lang="fr-FR" dirty="0"/>
              <a:t>00</a:t>
            </a:r>
          </a:p>
          <a:p>
            <a:pPr lvl="1"/>
            <a:r>
              <a:rPr lang="fr-FR" dirty="0"/>
              <a:t>Lorem</a:t>
            </a:r>
          </a:p>
        </p:txBody>
      </p:sp>
      <p:grpSp>
        <p:nvGrpSpPr>
          <p:cNvPr id="20" name="object 3">
            <a:extLst>
              <a:ext uri="{FF2B5EF4-FFF2-40B4-BE49-F238E27FC236}">
                <a16:creationId xmlns:a16="http://schemas.microsoft.com/office/drawing/2014/main" id="{A6EE3CD9-1017-40F2-9A0F-9ADC0E97B7E8}"/>
              </a:ext>
            </a:extLst>
          </p:cNvPr>
          <p:cNvGrpSpPr/>
          <p:nvPr userDrawn="1"/>
        </p:nvGrpSpPr>
        <p:grpSpPr>
          <a:xfrm>
            <a:off x="514089" y="6493294"/>
            <a:ext cx="752031" cy="86640"/>
            <a:chOff x="847065" y="10707923"/>
            <a:chExt cx="1240155" cy="142875"/>
          </a:xfrm>
        </p:grpSpPr>
        <p:pic>
          <p:nvPicPr>
            <p:cNvPr id="21" name="object 4">
              <a:extLst>
                <a:ext uri="{FF2B5EF4-FFF2-40B4-BE49-F238E27FC236}">
                  <a16:creationId xmlns:a16="http://schemas.microsoft.com/office/drawing/2014/main" id="{F22A1663-8DA0-407F-8AE8-A696EE603E97}"/>
                </a:ext>
              </a:extLst>
            </p:cNvPr>
            <p:cNvPicPr/>
            <p:nvPr/>
          </p:nvPicPr>
          <p:blipFill>
            <a:blip r:embed="rId2" cstate="print"/>
            <a:stretch>
              <a:fillRect/>
            </a:stretch>
          </p:blipFill>
          <p:spPr>
            <a:xfrm>
              <a:off x="847065" y="10740848"/>
              <a:ext cx="262047" cy="78479"/>
            </a:xfrm>
            <a:prstGeom prst="rect">
              <a:avLst/>
            </a:prstGeom>
          </p:spPr>
        </p:pic>
        <p:sp>
          <p:nvSpPr>
            <p:cNvPr id="22" name="object 5">
              <a:extLst>
                <a:ext uri="{FF2B5EF4-FFF2-40B4-BE49-F238E27FC236}">
                  <a16:creationId xmlns:a16="http://schemas.microsoft.com/office/drawing/2014/main" id="{E831035A-4B78-43F7-B910-80EA82C97B4F}"/>
                </a:ext>
              </a:extLst>
            </p:cNvPr>
            <p:cNvSpPr/>
            <p:nvPr/>
          </p:nvSpPr>
          <p:spPr>
            <a:xfrm>
              <a:off x="1143129" y="10794304"/>
              <a:ext cx="28575" cy="26670"/>
            </a:xfrm>
            <a:custGeom>
              <a:avLst/>
              <a:gdLst/>
              <a:ahLst/>
              <a:cxnLst/>
              <a:rect l="l" t="t" r="r" b="b"/>
              <a:pathLst>
                <a:path w="28575" h="26670">
                  <a:moveTo>
                    <a:pt x="16167" y="0"/>
                  </a:moveTo>
                  <a:lnTo>
                    <a:pt x="11811" y="0"/>
                  </a:lnTo>
                  <a:lnTo>
                    <a:pt x="9863" y="356"/>
                  </a:lnTo>
                  <a:lnTo>
                    <a:pt x="0" y="11465"/>
                  </a:lnTo>
                  <a:lnTo>
                    <a:pt x="0" y="13339"/>
                  </a:lnTo>
                  <a:lnTo>
                    <a:pt x="0" y="15182"/>
                  </a:lnTo>
                  <a:lnTo>
                    <a:pt x="11811" y="26480"/>
                  </a:lnTo>
                  <a:lnTo>
                    <a:pt x="16167" y="26480"/>
                  </a:lnTo>
                  <a:lnTo>
                    <a:pt x="27988" y="15182"/>
                  </a:lnTo>
                  <a:lnTo>
                    <a:pt x="27988" y="11465"/>
                  </a:lnTo>
                  <a:lnTo>
                    <a:pt x="18125" y="356"/>
                  </a:lnTo>
                  <a:lnTo>
                    <a:pt x="16167" y="0"/>
                  </a:lnTo>
                  <a:close/>
                </a:path>
              </a:pathLst>
            </a:custGeom>
            <a:solidFill>
              <a:srgbClr val="002F67"/>
            </a:solidFill>
          </p:spPr>
          <p:txBody>
            <a:bodyPr wrap="square" lIns="0" tIns="0" rIns="0" bIns="0" rtlCol="0"/>
            <a:lstStyle/>
            <a:p>
              <a:endParaRPr lang="fr-FR" sz="662" dirty="0"/>
            </a:p>
          </p:txBody>
        </p:sp>
        <p:pic>
          <p:nvPicPr>
            <p:cNvPr id="23" name="object 6">
              <a:extLst>
                <a:ext uri="{FF2B5EF4-FFF2-40B4-BE49-F238E27FC236}">
                  <a16:creationId xmlns:a16="http://schemas.microsoft.com/office/drawing/2014/main" id="{D0CAAE98-70CE-44E0-8205-780766B55A5A}"/>
                </a:ext>
              </a:extLst>
            </p:cNvPr>
            <p:cNvPicPr/>
            <p:nvPr/>
          </p:nvPicPr>
          <p:blipFill>
            <a:blip r:embed="rId3" cstate="print"/>
            <a:stretch>
              <a:fillRect/>
            </a:stretch>
          </p:blipFill>
          <p:spPr>
            <a:xfrm>
              <a:off x="1209992" y="10739402"/>
              <a:ext cx="71369" cy="81379"/>
            </a:xfrm>
            <a:prstGeom prst="rect">
              <a:avLst/>
            </a:prstGeom>
          </p:spPr>
        </p:pic>
        <p:pic>
          <p:nvPicPr>
            <p:cNvPr id="24" name="object 7">
              <a:extLst>
                <a:ext uri="{FF2B5EF4-FFF2-40B4-BE49-F238E27FC236}">
                  <a16:creationId xmlns:a16="http://schemas.microsoft.com/office/drawing/2014/main" id="{2AC43F6C-3338-4D56-B01B-07F3FCDCAFED}"/>
                </a:ext>
              </a:extLst>
            </p:cNvPr>
            <p:cNvPicPr/>
            <p:nvPr/>
          </p:nvPicPr>
          <p:blipFill>
            <a:blip r:embed="rId4" cstate="print"/>
            <a:stretch>
              <a:fillRect/>
            </a:stretch>
          </p:blipFill>
          <p:spPr>
            <a:xfrm>
              <a:off x="1305235" y="10707923"/>
              <a:ext cx="781632" cy="142298"/>
            </a:xfrm>
            <a:prstGeom prst="rect">
              <a:avLst/>
            </a:prstGeom>
          </p:spPr>
        </p:pic>
      </p:grpSp>
      <p:sp>
        <p:nvSpPr>
          <p:cNvPr id="3" name="Espace réservé du numéro de diapositive 2">
            <a:extLst>
              <a:ext uri="{FF2B5EF4-FFF2-40B4-BE49-F238E27FC236}">
                <a16:creationId xmlns:a16="http://schemas.microsoft.com/office/drawing/2014/main" id="{95CEC289-6FBA-4C56-94D1-874AC301646D}"/>
              </a:ext>
            </a:extLst>
          </p:cNvPr>
          <p:cNvSpPr>
            <a:spLocks noGrp="1"/>
          </p:cNvSpPr>
          <p:nvPr>
            <p:ph type="sldNum" sz="quarter" idx="14"/>
          </p:nvPr>
        </p:nvSpPr>
        <p:spPr/>
        <p:txBody>
          <a:bodyPr/>
          <a:lstStyle>
            <a:lvl1pPr algn="ctr">
              <a:defRPr/>
            </a:lvl1pPr>
          </a:lstStyle>
          <a:p>
            <a:r>
              <a:rPr lang="fr-FR" dirty="0"/>
              <a:t>page </a:t>
            </a:r>
            <a:fld id="{D4393D1B-37AB-4561-B448-10CBADDAE970}" type="slidenum">
              <a:rPr smtClean="0"/>
              <a:pPr/>
              <a:t>‹N°›</a:t>
            </a:fld>
            <a:endParaRPr dirty="0"/>
          </a:p>
        </p:txBody>
      </p:sp>
      <p:sp>
        <p:nvSpPr>
          <p:cNvPr id="5" name="Espace réservé du texte 4">
            <a:extLst>
              <a:ext uri="{FF2B5EF4-FFF2-40B4-BE49-F238E27FC236}">
                <a16:creationId xmlns:a16="http://schemas.microsoft.com/office/drawing/2014/main" id="{9BC72356-A04F-4E0F-A121-09766CE60568}"/>
              </a:ext>
            </a:extLst>
          </p:cNvPr>
          <p:cNvSpPr>
            <a:spLocks noGrp="1"/>
          </p:cNvSpPr>
          <p:nvPr>
            <p:ph type="body" sz="quarter" idx="15" hasCustomPrompt="1"/>
          </p:nvPr>
        </p:nvSpPr>
        <p:spPr>
          <a:xfrm>
            <a:off x="938088" y="409700"/>
            <a:ext cx="9933111"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4" name="Espace réservé du pied de page 3">
            <a:extLst>
              <a:ext uri="{FF2B5EF4-FFF2-40B4-BE49-F238E27FC236}">
                <a16:creationId xmlns:a16="http://schemas.microsoft.com/office/drawing/2014/main" id="{94F07BA3-6FC5-1F61-18B2-372418A17976}"/>
              </a:ext>
            </a:extLst>
          </p:cNvPr>
          <p:cNvSpPr>
            <a:spLocks noGrp="1"/>
          </p:cNvSpPr>
          <p:nvPr>
            <p:ph type="ftr" sz="quarter" idx="22"/>
          </p:nvPr>
        </p:nvSpPr>
        <p:spPr/>
        <p:txBody>
          <a:bodyPr/>
          <a:lstStyle/>
          <a:p>
            <a:pPr algn="ctr"/>
            <a:r>
              <a:rPr lang="fr-FR"/>
              <a:t>Confidentiel</a:t>
            </a:r>
            <a:endParaRPr lang="fr-FR" dirty="0"/>
          </a:p>
        </p:txBody>
      </p:sp>
    </p:spTree>
    <p:extLst>
      <p:ext uri="{BB962C8B-B14F-4D97-AF65-F5344CB8AC3E}">
        <p14:creationId xmlns:p14="http://schemas.microsoft.com/office/powerpoint/2010/main" val="244520256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e + image avec mosaique bleu 1">
    <p:spTree>
      <p:nvGrpSpPr>
        <p:cNvPr id="1" name=""/>
        <p:cNvGrpSpPr/>
        <p:nvPr/>
      </p:nvGrpSpPr>
      <p:grpSpPr>
        <a:xfrm>
          <a:off x="0" y="0"/>
          <a:ext cx="0" cy="0"/>
          <a:chOff x="0" y="0"/>
          <a:chExt cx="0" cy="0"/>
        </a:xfrm>
      </p:grpSpPr>
      <p:sp>
        <p:nvSpPr>
          <p:cNvPr id="43" name="Espace réservé du texte 42">
            <a:extLst>
              <a:ext uri="{FF2B5EF4-FFF2-40B4-BE49-F238E27FC236}">
                <a16:creationId xmlns:a16="http://schemas.microsoft.com/office/drawing/2014/main" id="{785BE727-08C4-4AB1-AAF6-20CED599016A}"/>
              </a:ext>
            </a:extLst>
          </p:cNvPr>
          <p:cNvSpPr>
            <a:spLocks noGrp="1"/>
          </p:cNvSpPr>
          <p:nvPr>
            <p:ph type="body" sz="quarter" idx="24" hasCustomPrompt="1"/>
          </p:nvPr>
        </p:nvSpPr>
        <p:spPr>
          <a:xfrm>
            <a:off x="10505282" y="1743867"/>
            <a:ext cx="746126" cy="744538"/>
          </a:xfrm>
          <a:custGeom>
            <a:avLst/>
            <a:gdLst>
              <a:gd name="connsiteX0" fmla="*/ 372269 w 746126"/>
              <a:gd name="connsiteY0" fmla="*/ 0 h 744538"/>
              <a:gd name="connsiteX1" fmla="*/ 746126 w 746126"/>
              <a:gd name="connsiteY1" fmla="*/ 0 h 744538"/>
              <a:gd name="connsiteX2" fmla="*/ 746126 w 746126"/>
              <a:gd name="connsiteY2" fmla="*/ 744538 h 744538"/>
              <a:gd name="connsiteX3" fmla="*/ 372269 w 746126"/>
              <a:gd name="connsiteY3" fmla="*/ 744538 h 744538"/>
              <a:gd name="connsiteX4" fmla="*/ 0 w 746126"/>
              <a:gd name="connsiteY4" fmla="*/ 372269 h 744538"/>
              <a:gd name="connsiteX5" fmla="*/ 372269 w 746126"/>
              <a:gd name="connsiteY5" fmla="*/ 0 h 74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6" h="744538">
                <a:moveTo>
                  <a:pt x="372269" y="0"/>
                </a:moveTo>
                <a:lnTo>
                  <a:pt x="746126" y="0"/>
                </a:lnTo>
                <a:lnTo>
                  <a:pt x="746126" y="744538"/>
                </a:lnTo>
                <a:lnTo>
                  <a:pt x="372269" y="744538"/>
                </a:lnTo>
                <a:cubicBezTo>
                  <a:pt x="166671" y="744538"/>
                  <a:pt x="0" y="577867"/>
                  <a:pt x="0" y="372269"/>
                </a:cubicBezTo>
                <a:cubicBezTo>
                  <a:pt x="0" y="166671"/>
                  <a:pt x="166671" y="0"/>
                  <a:pt x="372269"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1" name="Espace réservé du texte 40">
            <a:extLst>
              <a:ext uri="{FF2B5EF4-FFF2-40B4-BE49-F238E27FC236}">
                <a16:creationId xmlns:a16="http://schemas.microsoft.com/office/drawing/2014/main" id="{9FDBA9D8-8394-4530-9BC8-E44E7AD8B187}"/>
              </a:ext>
            </a:extLst>
          </p:cNvPr>
          <p:cNvSpPr>
            <a:spLocks noGrp="1"/>
          </p:cNvSpPr>
          <p:nvPr>
            <p:ph type="body" sz="quarter" idx="23" hasCustomPrompt="1"/>
          </p:nvPr>
        </p:nvSpPr>
        <p:spPr>
          <a:xfrm>
            <a:off x="7318376" y="944564"/>
            <a:ext cx="742949" cy="749300"/>
          </a:xfrm>
          <a:custGeom>
            <a:avLst/>
            <a:gdLst>
              <a:gd name="connsiteX0" fmla="*/ 0 w 742949"/>
              <a:gd name="connsiteY0" fmla="*/ 0 h 749300"/>
              <a:gd name="connsiteX1" fmla="*/ 742949 w 742949"/>
              <a:gd name="connsiteY1" fmla="*/ 0 h 749300"/>
              <a:gd name="connsiteX2" fmla="*/ 742949 w 742949"/>
              <a:gd name="connsiteY2" fmla="*/ 749300 h 749300"/>
              <a:gd name="connsiteX3" fmla="*/ 0 w 742949"/>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742949" h="749300">
                <a:moveTo>
                  <a:pt x="0" y="0"/>
                </a:moveTo>
                <a:lnTo>
                  <a:pt x="742949" y="0"/>
                </a:lnTo>
                <a:lnTo>
                  <a:pt x="742949" y="749300"/>
                </a:lnTo>
                <a:lnTo>
                  <a:pt x="0" y="7493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9" name="Espace réservé du texte 38">
            <a:extLst>
              <a:ext uri="{FF2B5EF4-FFF2-40B4-BE49-F238E27FC236}">
                <a16:creationId xmlns:a16="http://schemas.microsoft.com/office/drawing/2014/main" id="{C41D6090-EAD8-40ED-9119-B9D9F13D69F4}"/>
              </a:ext>
            </a:extLst>
          </p:cNvPr>
          <p:cNvSpPr>
            <a:spLocks noGrp="1"/>
          </p:cNvSpPr>
          <p:nvPr>
            <p:ph type="body" sz="quarter" idx="22" hasCustomPrompt="1"/>
          </p:nvPr>
        </p:nvSpPr>
        <p:spPr>
          <a:xfrm>
            <a:off x="9709152" y="4122738"/>
            <a:ext cx="742949" cy="749300"/>
          </a:xfrm>
          <a:custGeom>
            <a:avLst/>
            <a:gdLst>
              <a:gd name="connsiteX0" fmla="*/ 0 w 742949"/>
              <a:gd name="connsiteY0" fmla="*/ 0 h 749300"/>
              <a:gd name="connsiteX1" fmla="*/ 742949 w 742949"/>
              <a:gd name="connsiteY1" fmla="*/ 0 h 749300"/>
              <a:gd name="connsiteX2" fmla="*/ 742949 w 742949"/>
              <a:gd name="connsiteY2" fmla="*/ 749300 h 749300"/>
              <a:gd name="connsiteX3" fmla="*/ 0 w 742949"/>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742949" h="749300">
                <a:moveTo>
                  <a:pt x="0" y="0"/>
                </a:moveTo>
                <a:lnTo>
                  <a:pt x="742949" y="0"/>
                </a:lnTo>
                <a:lnTo>
                  <a:pt x="742949" y="749300"/>
                </a:lnTo>
                <a:lnTo>
                  <a:pt x="0" y="7493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7" name="Espace réservé du texte 36">
            <a:extLst>
              <a:ext uri="{FF2B5EF4-FFF2-40B4-BE49-F238E27FC236}">
                <a16:creationId xmlns:a16="http://schemas.microsoft.com/office/drawing/2014/main" id="{E75797D5-31C9-4013-B6D8-B34B3311F809}"/>
              </a:ext>
            </a:extLst>
          </p:cNvPr>
          <p:cNvSpPr>
            <a:spLocks noGrp="1"/>
          </p:cNvSpPr>
          <p:nvPr>
            <p:ph type="body" sz="quarter" idx="21" hasCustomPrompt="1"/>
          </p:nvPr>
        </p:nvSpPr>
        <p:spPr>
          <a:xfrm>
            <a:off x="7318376" y="4122738"/>
            <a:ext cx="742949" cy="749300"/>
          </a:xfrm>
          <a:custGeom>
            <a:avLst/>
            <a:gdLst>
              <a:gd name="connsiteX0" fmla="*/ 0 w 742949"/>
              <a:gd name="connsiteY0" fmla="*/ 0 h 749300"/>
              <a:gd name="connsiteX1" fmla="*/ 742949 w 742949"/>
              <a:gd name="connsiteY1" fmla="*/ 0 h 749300"/>
              <a:gd name="connsiteX2" fmla="*/ 742949 w 742949"/>
              <a:gd name="connsiteY2" fmla="*/ 749300 h 749300"/>
              <a:gd name="connsiteX3" fmla="*/ 0 w 742949"/>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742949" h="749300">
                <a:moveTo>
                  <a:pt x="0" y="0"/>
                </a:moveTo>
                <a:lnTo>
                  <a:pt x="742949" y="0"/>
                </a:lnTo>
                <a:lnTo>
                  <a:pt x="742949" y="749300"/>
                </a:lnTo>
                <a:lnTo>
                  <a:pt x="0" y="7493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5" name="Espace réservé du texte 34">
            <a:extLst>
              <a:ext uri="{FF2B5EF4-FFF2-40B4-BE49-F238E27FC236}">
                <a16:creationId xmlns:a16="http://schemas.microsoft.com/office/drawing/2014/main" id="{DA3391B4-4AE0-4484-81F9-1B0959E4ABB3}"/>
              </a:ext>
            </a:extLst>
          </p:cNvPr>
          <p:cNvSpPr>
            <a:spLocks noGrp="1"/>
          </p:cNvSpPr>
          <p:nvPr>
            <p:ph type="body" sz="quarter" idx="20" hasCustomPrompt="1"/>
          </p:nvPr>
        </p:nvSpPr>
        <p:spPr>
          <a:xfrm>
            <a:off x="8912226" y="4922838"/>
            <a:ext cx="742950" cy="749300"/>
          </a:xfrm>
          <a:custGeom>
            <a:avLst/>
            <a:gdLst>
              <a:gd name="connsiteX0" fmla="*/ 0 w 742950"/>
              <a:gd name="connsiteY0" fmla="*/ 0 h 749300"/>
              <a:gd name="connsiteX1" fmla="*/ 742949 w 742950"/>
              <a:gd name="connsiteY1" fmla="*/ 0 h 749300"/>
              <a:gd name="connsiteX2" fmla="*/ 742950 w 742950"/>
              <a:gd name="connsiteY2" fmla="*/ 377825 h 749300"/>
              <a:gd name="connsiteX3" fmla="*/ 371475 w 742950"/>
              <a:gd name="connsiteY3" fmla="*/ 749300 h 749300"/>
              <a:gd name="connsiteX4" fmla="*/ 0 w 742950"/>
              <a:gd name="connsiteY4" fmla="*/ 377825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749300">
                <a:moveTo>
                  <a:pt x="0" y="0"/>
                </a:moveTo>
                <a:lnTo>
                  <a:pt x="742949" y="0"/>
                </a:lnTo>
                <a:cubicBezTo>
                  <a:pt x="742949" y="125942"/>
                  <a:pt x="742950" y="251883"/>
                  <a:pt x="742950" y="377825"/>
                </a:cubicBezTo>
                <a:cubicBezTo>
                  <a:pt x="742950" y="582985"/>
                  <a:pt x="576635" y="749300"/>
                  <a:pt x="371475" y="749300"/>
                </a:cubicBezTo>
                <a:cubicBezTo>
                  <a:pt x="166315" y="749300"/>
                  <a:pt x="0" y="582985"/>
                  <a:pt x="0" y="377825"/>
                </a:cubicBez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3" name="Espace réservé du texte 32">
            <a:extLst>
              <a:ext uri="{FF2B5EF4-FFF2-40B4-BE49-F238E27FC236}">
                <a16:creationId xmlns:a16="http://schemas.microsoft.com/office/drawing/2014/main" id="{794C29DC-9CED-4A8E-BA54-FC3E69989D98}"/>
              </a:ext>
            </a:extLst>
          </p:cNvPr>
          <p:cNvSpPr>
            <a:spLocks noGrp="1"/>
          </p:cNvSpPr>
          <p:nvPr>
            <p:ph type="body" sz="quarter" idx="19" hasCustomPrompt="1"/>
          </p:nvPr>
        </p:nvSpPr>
        <p:spPr>
          <a:xfrm>
            <a:off x="9709151" y="2535237"/>
            <a:ext cx="1541462" cy="746125"/>
          </a:xfrm>
          <a:custGeom>
            <a:avLst/>
            <a:gdLst>
              <a:gd name="connsiteX0" fmla="*/ 0 w 1541462"/>
              <a:gd name="connsiteY0" fmla="*/ 0 h 746125"/>
              <a:gd name="connsiteX1" fmla="*/ 1541462 w 1541462"/>
              <a:gd name="connsiteY1" fmla="*/ 0 h 746125"/>
              <a:gd name="connsiteX2" fmla="*/ 1541462 w 1541462"/>
              <a:gd name="connsiteY2" fmla="*/ 746125 h 746125"/>
              <a:gd name="connsiteX3" fmla="*/ 0 w 1541462"/>
              <a:gd name="connsiteY3" fmla="*/ 746125 h 746125"/>
            </a:gdLst>
            <a:ahLst/>
            <a:cxnLst>
              <a:cxn ang="0">
                <a:pos x="connsiteX0" y="connsiteY0"/>
              </a:cxn>
              <a:cxn ang="0">
                <a:pos x="connsiteX1" y="connsiteY1"/>
              </a:cxn>
              <a:cxn ang="0">
                <a:pos x="connsiteX2" y="connsiteY2"/>
              </a:cxn>
              <a:cxn ang="0">
                <a:pos x="connsiteX3" y="connsiteY3"/>
              </a:cxn>
            </a:cxnLst>
            <a:rect l="l" t="t" r="r" b="b"/>
            <a:pathLst>
              <a:path w="1541462" h="746125">
                <a:moveTo>
                  <a:pt x="0" y="0"/>
                </a:moveTo>
                <a:lnTo>
                  <a:pt x="1541462" y="0"/>
                </a:lnTo>
                <a:lnTo>
                  <a:pt x="1541462" y="746125"/>
                </a:lnTo>
                <a:lnTo>
                  <a:pt x="0" y="746125"/>
                </a:ln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1" name="Espace réservé du texte 30">
            <a:extLst>
              <a:ext uri="{FF2B5EF4-FFF2-40B4-BE49-F238E27FC236}">
                <a16:creationId xmlns:a16="http://schemas.microsoft.com/office/drawing/2014/main" id="{30326778-D0E7-44D9-8ED8-C4C3609A3811}"/>
              </a:ext>
            </a:extLst>
          </p:cNvPr>
          <p:cNvSpPr>
            <a:spLocks noGrp="1"/>
          </p:cNvSpPr>
          <p:nvPr>
            <p:ph type="body" sz="quarter" idx="18" hasCustomPrompt="1"/>
          </p:nvPr>
        </p:nvSpPr>
        <p:spPr>
          <a:xfrm>
            <a:off x="6521451" y="1316038"/>
            <a:ext cx="742950" cy="796925"/>
          </a:xfrm>
          <a:custGeom>
            <a:avLst/>
            <a:gdLst>
              <a:gd name="connsiteX0" fmla="*/ 0 w 742950"/>
              <a:gd name="connsiteY0" fmla="*/ 0 h 796925"/>
              <a:gd name="connsiteX1" fmla="*/ 742949 w 742950"/>
              <a:gd name="connsiteY1" fmla="*/ 0 h 796925"/>
              <a:gd name="connsiteX2" fmla="*/ 742950 w 742950"/>
              <a:gd name="connsiteY2" fmla="*/ 425450 h 796925"/>
              <a:gd name="connsiteX3" fmla="*/ 371475 w 742950"/>
              <a:gd name="connsiteY3" fmla="*/ 796925 h 796925"/>
              <a:gd name="connsiteX4" fmla="*/ 0 w 742950"/>
              <a:gd name="connsiteY4" fmla="*/ 796925 h 79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796925">
                <a:moveTo>
                  <a:pt x="0" y="0"/>
                </a:moveTo>
                <a:lnTo>
                  <a:pt x="742949" y="0"/>
                </a:lnTo>
                <a:cubicBezTo>
                  <a:pt x="742949" y="141817"/>
                  <a:pt x="742950" y="283633"/>
                  <a:pt x="742950" y="425450"/>
                </a:cubicBezTo>
                <a:cubicBezTo>
                  <a:pt x="742950" y="630610"/>
                  <a:pt x="576635" y="796925"/>
                  <a:pt x="371475" y="796925"/>
                </a:cubicBezTo>
                <a:lnTo>
                  <a:pt x="0" y="796925"/>
                </a:ln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9" name="Espace réservé du texte 28">
            <a:extLst>
              <a:ext uri="{FF2B5EF4-FFF2-40B4-BE49-F238E27FC236}">
                <a16:creationId xmlns:a16="http://schemas.microsoft.com/office/drawing/2014/main" id="{2EF4739D-5B19-487D-8BDC-604DD35A2EBF}"/>
              </a:ext>
            </a:extLst>
          </p:cNvPr>
          <p:cNvSpPr>
            <a:spLocks noGrp="1"/>
          </p:cNvSpPr>
          <p:nvPr>
            <p:ph type="body" sz="quarter" idx="17" hasCustomPrompt="1"/>
          </p:nvPr>
        </p:nvSpPr>
        <p:spPr>
          <a:xfrm>
            <a:off x="6521451" y="2535238"/>
            <a:ext cx="1539874" cy="1546225"/>
          </a:xfrm>
          <a:custGeom>
            <a:avLst/>
            <a:gdLst>
              <a:gd name="connsiteX0" fmla="*/ 769937 w 1539874"/>
              <a:gd name="connsiteY0" fmla="*/ 0 h 1546225"/>
              <a:gd name="connsiteX1" fmla="*/ 1539874 w 1539874"/>
              <a:gd name="connsiteY1" fmla="*/ 0 h 1546225"/>
              <a:gd name="connsiteX2" fmla="*/ 1539874 w 1539874"/>
              <a:gd name="connsiteY2" fmla="*/ 1546225 h 1546225"/>
              <a:gd name="connsiteX3" fmla="*/ 0 w 1539874"/>
              <a:gd name="connsiteY3" fmla="*/ 1546225 h 1546225"/>
              <a:gd name="connsiteX4" fmla="*/ 0 w 1539874"/>
              <a:gd name="connsiteY4" fmla="*/ 769937 h 1546225"/>
              <a:gd name="connsiteX5" fmla="*/ 769937 w 1539874"/>
              <a:gd name="connsiteY5" fmla="*/ 0 h 154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9874" h="1546225">
                <a:moveTo>
                  <a:pt x="769937" y="0"/>
                </a:moveTo>
                <a:lnTo>
                  <a:pt x="1539874" y="0"/>
                </a:lnTo>
                <a:lnTo>
                  <a:pt x="1539874" y="1546225"/>
                </a:lnTo>
                <a:lnTo>
                  <a:pt x="0" y="1546225"/>
                </a:lnTo>
                <a:lnTo>
                  <a:pt x="0" y="769937"/>
                </a:lnTo>
                <a:cubicBezTo>
                  <a:pt x="0" y="344713"/>
                  <a:pt x="344713" y="0"/>
                  <a:pt x="769937" y="0"/>
                </a:cubicBez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7" name="Espace réservé pour une image  26">
            <a:extLst>
              <a:ext uri="{FF2B5EF4-FFF2-40B4-BE49-F238E27FC236}">
                <a16:creationId xmlns:a16="http://schemas.microsoft.com/office/drawing/2014/main" id="{868820AB-D8E5-4CC4-BE15-E0B2291B2AF3}"/>
              </a:ext>
            </a:extLst>
          </p:cNvPr>
          <p:cNvSpPr>
            <a:spLocks noGrp="1"/>
          </p:cNvSpPr>
          <p:nvPr>
            <p:ph type="pic" sz="quarter" idx="11" hasCustomPrompt="1"/>
          </p:nvPr>
        </p:nvSpPr>
        <p:spPr>
          <a:xfrm>
            <a:off x="8115301" y="944564"/>
            <a:ext cx="1539874" cy="3927474"/>
          </a:xfrm>
          <a:custGeom>
            <a:avLst/>
            <a:gdLst>
              <a:gd name="connsiteX0" fmla="*/ 0 w 1539874"/>
              <a:gd name="connsiteY0" fmla="*/ 0 h 3927474"/>
              <a:gd name="connsiteX1" fmla="*/ 1539874 w 1539874"/>
              <a:gd name="connsiteY1" fmla="*/ 0 h 3927474"/>
              <a:gd name="connsiteX2" fmla="*/ 1539874 w 1539874"/>
              <a:gd name="connsiteY2" fmla="*/ 3927474 h 3927474"/>
              <a:gd name="connsiteX3" fmla="*/ 0 w 1539874"/>
              <a:gd name="connsiteY3" fmla="*/ 3927474 h 3927474"/>
            </a:gdLst>
            <a:ahLst/>
            <a:cxnLst>
              <a:cxn ang="0">
                <a:pos x="connsiteX0" y="connsiteY0"/>
              </a:cxn>
              <a:cxn ang="0">
                <a:pos x="connsiteX1" y="connsiteY1"/>
              </a:cxn>
              <a:cxn ang="0">
                <a:pos x="connsiteX2" y="connsiteY2"/>
              </a:cxn>
              <a:cxn ang="0">
                <a:pos x="connsiteX3" y="connsiteY3"/>
              </a:cxn>
            </a:cxnLst>
            <a:rect l="l" t="t" r="r" b="b"/>
            <a:pathLst>
              <a:path w="1539874" h="3927474">
                <a:moveTo>
                  <a:pt x="0" y="0"/>
                </a:moveTo>
                <a:lnTo>
                  <a:pt x="1539874" y="0"/>
                </a:lnTo>
                <a:lnTo>
                  <a:pt x="1539874" y="3927474"/>
                </a:lnTo>
                <a:lnTo>
                  <a:pt x="0" y="3927474"/>
                </a:lnTo>
                <a:close/>
              </a:path>
            </a:pathLst>
          </a:custGeom>
          <a:noFill/>
        </p:spPr>
        <p:txBody>
          <a:bodyPr wrap="square" anchor="ctr">
            <a:noAutofit/>
          </a:bodyPr>
          <a:lstStyle>
            <a:lvl1pPr algn="ctr">
              <a:defRPr sz="1400">
                <a:solidFill>
                  <a:schemeClr val="tx1"/>
                </a:solidFill>
              </a:defRPr>
            </a:lvl1pPr>
          </a:lstStyle>
          <a:p>
            <a:r>
              <a:rPr lang="fr-FR" dirty="0"/>
              <a:t>Image</a:t>
            </a:r>
          </a:p>
        </p:txBody>
      </p:sp>
      <p:grpSp>
        <p:nvGrpSpPr>
          <p:cNvPr id="20" name="object 3">
            <a:extLst>
              <a:ext uri="{FF2B5EF4-FFF2-40B4-BE49-F238E27FC236}">
                <a16:creationId xmlns:a16="http://schemas.microsoft.com/office/drawing/2014/main" id="{A6EE3CD9-1017-40F2-9A0F-9ADC0E97B7E8}"/>
              </a:ext>
            </a:extLst>
          </p:cNvPr>
          <p:cNvGrpSpPr/>
          <p:nvPr userDrawn="1"/>
        </p:nvGrpSpPr>
        <p:grpSpPr>
          <a:xfrm>
            <a:off x="514089" y="6493294"/>
            <a:ext cx="752031" cy="86640"/>
            <a:chOff x="847065" y="10707923"/>
            <a:chExt cx="1240155" cy="142875"/>
          </a:xfrm>
        </p:grpSpPr>
        <p:pic>
          <p:nvPicPr>
            <p:cNvPr id="21" name="object 4">
              <a:extLst>
                <a:ext uri="{FF2B5EF4-FFF2-40B4-BE49-F238E27FC236}">
                  <a16:creationId xmlns:a16="http://schemas.microsoft.com/office/drawing/2014/main" id="{F22A1663-8DA0-407F-8AE8-A696EE603E97}"/>
                </a:ext>
              </a:extLst>
            </p:cNvPr>
            <p:cNvPicPr/>
            <p:nvPr/>
          </p:nvPicPr>
          <p:blipFill>
            <a:blip r:embed="rId2" cstate="print"/>
            <a:stretch>
              <a:fillRect/>
            </a:stretch>
          </p:blipFill>
          <p:spPr>
            <a:xfrm>
              <a:off x="847065" y="10740848"/>
              <a:ext cx="262047" cy="78479"/>
            </a:xfrm>
            <a:prstGeom prst="rect">
              <a:avLst/>
            </a:prstGeom>
          </p:spPr>
        </p:pic>
        <p:sp>
          <p:nvSpPr>
            <p:cNvPr id="22" name="object 5">
              <a:extLst>
                <a:ext uri="{FF2B5EF4-FFF2-40B4-BE49-F238E27FC236}">
                  <a16:creationId xmlns:a16="http://schemas.microsoft.com/office/drawing/2014/main" id="{E831035A-4B78-43F7-B910-80EA82C97B4F}"/>
                </a:ext>
              </a:extLst>
            </p:cNvPr>
            <p:cNvSpPr/>
            <p:nvPr/>
          </p:nvSpPr>
          <p:spPr>
            <a:xfrm>
              <a:off x="1143129" y="10794304"/>
              <a:ext cx="28575" cy="26670"/>
            </a:xfrm>
            <a:custGeom>
              <a:avLst/>
              <a:gdLst/>
              <a:ahLst/>
              <a:cxnLst/>
              <a:rect l="l" t="t" r="r" b="b"/>
              <a:pathLst>
                <a:path w="28575" h="26670">
                  <a:moveTo>
                    <a:pt x="16167" y="0"/>
                  </a:moveTo>
                  <a:lnTo>
                    <a:pt x="11811" y="0"/>
                  </a:lnTo>
                  <a:lnTo>
                    <a:pt x="9863" y="356"/>
                  </a:lnTo>
                  <a:lnTo>
                    <a:pt x="0" y="11465"/>
                  </a:lnTo>
                  <a:lnTo>
                    <a:pt x="0" y="13339"/>
                  </a:lnTo>
                  <a:lnTo>
                    <a:pt x="0" y="15182"/>
                  </a:lnTo>
                  <a:lnTo>
                    <a:pt x="11811" y="26480"/>
                  </a:lnTo>
                  <a:lnTo>
                    <a:pt x="16167" y="26480"/>
                  </a:lnTo>
                  <a:lnTo>
                    <a:pt x="27988" y="15182"/>
                  </a:lnTo>
                  <a:lnTo>
                    <a:pt x="27988" y="11465"/>
                  </a:lnTo>
                  <a:lnTo>
                    <a:pt x="18125" y="356"/>
                  </a:lnTo>
                  <a:lnTo>
                    <a:pt x="16167" y="0"/>
                  </a:lnTo>
                  <a:close/>
                </a:path>
              </a:pathLst>
            </a:custGeom>
            <a:solidFill>
              <a:srgbClr val="002F67"/>
            </a:solidFill>
          </p:spPr>
          <p:txBody>
            <a:bodyPr wrap="square" lIns="0" tIns="0" rIns="0" bIns="0" rtlCol="0"/>
            <a:lstStyle/>
            <a:p>
              <a:endParaRPr lang="fr-FR" sz="662" dirty="0"/>
            </a:p>
          </p:txBody>
        </p:sp>
        <p:pic>
          <p:nvPicPr>
            <p:cNvPr id="23" name="object 6">
              <a:extLst>
                <a:ext uri="{FF2B5EF4-FFF2-40B4-BE49-F238E27FC236}">
                  <a16:creationId xmlns:a16="http://schemas.microsoft.com/office/drawing/2014/main" id="{D0CAAE98-70CE-44E0-8205-780766B55A5A}"/>
                </a:ext>
              </a:extLst>
            </p:cNvPr>
            <p:cNvPicPr/>
            <p:nvPr/>
          </p:nvPicPr>
          <p:blipFill>
            <a:blip r:embed="rId3" cstate="print"/>
            <a:stretch>
              <a:fillRect/>
            </a:stretch>
          </p:blipFill>
          <p:spPr>
            <a:xfrm>
              <a:off x="1209992" y="10739402"/>
              <a:ext cx="71369" cy="81379"/>
            </a:xfrm>
            <a:prstGeom prst="rect">
              <a:avLst/>
            </a:prstGeom>
          </p:spPr>
        </p:pic>
        <p:pic>
          <p:nvPicPr>
            <p:cNvPr id="24" name="object 7">
              <a:extLst>
                <a:ext uri="{FF2B5EF4-FFF2-40B4-BE49-F238E27FC236}">
                  <a16:creationId xmlns:a16="http://schemas.microsoft.com/office/drawing/2014/main" id="{2AC43F6C-3338-4D56-B01B-07F3FCDCAFED}"/>
                </a:ext>
              </a:extLst>
            </p:cNvPr>
            <p:cNvPicPr/>
            <p:nvPr/>
          </p:nvPicPr>
          <p:blipFill>
            <a:blip r:embed="rId4" cstate="print"/>
            <a:stretch>
              <a:fillRect/>
            </a:stretch>
          </p:blipFill>
          <p:spPr>
            <a:xfrm>
              <a:off x="1305235" y="10707923"/>
              <a:ext cx="781632" cy="142298"/>
            </a:xfrm>
            <a:prstGeom prst="rect">
              <a:avLst/>
            </a:prstGeom>
          </p:spPr>
        </p:pic>
      </p:grpSp>
      <p:sp>
        <p:nvSpPr>
          <p:cNvPr id="3" name="Espace réservé du numéro de diapositive 2">
            <a:extLst>
              <a:ext uri="{FF2B5EF4-FFF2-40B4-BE49-F238E27FC236}">
                <a16:creationId xmlns:a16="http://schemas.microsoft.com/office/drawing/2014/main" id="{95CEC289-6FBA-4C56-94D1-874AC301646D}"/>
              </a:ext>
            </a:extLst>
          </p:cNvPr>
          <p:cNvSpPr>
            <a:spLocks noGrp="1"/>
          </p:cNvSpPr>
          <p:nvPr>
            <p:ph type="sldNum" sz="quarter" idx="14"/>
          </p:nvPr>
        </p:nvSpPr>
        <p:spPr/>
        <p:txBody>
          <a:bodyPr/>
          <a:lstStyle>
            <a:lvl1pPr algn="ctr">
              <a:defRPr/>
            </a:lvl1pPr>
          </a:lstStyle>
          <a:p>
            <a:r>
              <a:rPr lang="fr-FR" dirty="0"/>
              <a:t>page </a:t>
            </a:r>
            <a:fld id="{D4393D1B-37AB-4561-B448-10CBADDAE970}" type="slidenum">
              <a:rPr smtClean="0"/>
              <a:pPr/>
              <a:t>‹N°›</a:t>
            </a:fld>
            <a:endParaRPr dirty="0"/>
          </a:p>
        </p:txBody>
      </p:sp>
      <p:sp>
        <p:nvSpPr>
          <p:cNvPr id="5" name="Espace réservé du texte 4">
            <a:extLst>
              <a:ext uri="{FF2B5EF4-FFF2-40B4-BE49-F238E27FC236}">
                <a16:creationId xmlns:a16="http://schemas.microsoft.com/office/drawing/2014/main" id="{9BC72356-A04F-4E0F-A121-09766CE60568}"/>
              </a:ext>
            </a:extLst>
          </p:cNvPr>
          <p:cNvSpPr>
            <a:spLocks noGrp="1"/>
          </p:cNvSpPr>
          <p:nvPr>
            <p:ph type="body" sz="quarter" idx="15" hasCustomPrompt="1"/>
          </p:nvPr>
        </p:nvSpPr>
        <p:spPr>
          <a:xfrm>
            <a:off x="938088" y="409700"/>
            <a:ext cx="9933111"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4" name="Espace réservé du texte 3">
            <a:extLst>
              <a:ext uri="{FF2B5EF4-FFF2-40B4-BE49-F238E27FC236}">
                <a16:creationId xmlns:a16="http://schemas.microsoft.com/office/drawing/2014/main" id="{0DECC660-AECA-401A-BE96-5421293086D5}"/>
              </a:ext>
            </a:extLst>
          </p:cNvPr>
          <p:cNvSpPr>
            <a:spLocks noGrp="1"/>
          </p:cNvSpPr>
          <p:nvPr>
            <p:ph type="body" sz="quarter" idx="16" hasCustomPrompt="1"/>
          </p:nvPr>
        </p:nvSpPr>
        <p:spPr>
          <a:xfrm>
            <a:off x="926430" y="1494991"/>
            <a:ext cx="4374000" cy="4224772"/>
          </a:xfrm>
        </p:spPr>
        <p:txBody>
          <a:bodyPr/>
          <a:lstStyle>
            <a:lvl1pPr>
              <a:defRPr>
                <a:solidFill>
                  <a:schemeClr val="accent1"/>
                </a:solidFill>
              </a:defRPr>
            </a:lvl1pPr>
          </a:lstStyle>
          <a:p>
            <a:pPr lvl="0"/>
            <a:r>
              <a:rPr lang="fr-FR" dirty="0" err="1"/>
              <a:t>Suspendise</a:t>
            </a:r>
            <a:r>
              <a:rPr lang="fr-FR" dirty="0"/>
              <a:t> </a:t>
            </a:r>
            <a:r>
              <a:rPr lang="fr-FR" dirty="0" err="1"/>
              <a:t>pharatra</a:t>
            </a:r>
            <a:r>
              <a:rPr lang="fr-FR" dirty="0"/>
              <a:t> </a:t>
            </a:r>
            <a:r>
              <a:rPr lang="fr-FR" dirty="0" err="1"/>
              <a:t>orci</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a:extLst>
              <a:ext uri="{FF2B5EF4-FFF2-40B4-BE49-F238E27FC236}">
                <a16:creationId xmlns:a16="http://schemas.microsoft.com/office/drawing/2014/main" id="{1AE4CA79-DAD9-7AFF-179C-3B7CD6A5BECB}"/>
              </a:ext>
            </a:extLst>
          </p:cNvPr>
          <p:cNvSpPr>
            <a:spLocks noGrp="1"/>
          </p:cNvSpPr>
          <p:nvPr>
            <p:ph type="ftr" sz="quarter" idx="26"/>
          </p:nvPr>
        </p:nvSpPr>
        <p:spPr/>
        <p:txBody>
          <a:bodyPr/>
          <a:lstStyle/>
          <a:p>
            <a:pPr algn="ctr"/>
            <a:r>
              <a:rPr lang="fr-FR"/>
              <a:t>Confidentiel</a:t>
            </a:r>
            <a:endParaRPr lang="fr-FR" dirty="0"/>
          </a:p>
        </p:txBody>
      </p:sp>
    </p:spTree>
    <p:extLst>
      <p:ext uri="{BB962C8B-B14F-4D97-AF65-F5344CB8AC3E}">
        <p14:creationId xmlns:p14="http://schemas.microsoft.com/office/powerpoint/2010/main" val="44086932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e + image avec mosaique bleu 2">
    <p:spTree>
      <p:nvGrpSpPr>
        <p:cNvPr id="1" name=""/>
        <p:cNvGrpSpPr/>
        <p:nvPr/>
      </p:nvGrpSpPr>
      <p:grpSpPr>
        <a:xfrm>
          <a:off x="0" y="0"/>
          <a:ext cx="0" cy="0"/>
          <a:chOff x="0" y="0"/>
          <a:chExt cx="0" cy="0"/>
        </a:xfrm>
      </p:grpSpPr>
      <p:sp>
        <p:nvSpPr>
          <p:cNvPr id="43" name="Espace réservé du texte 42">
            <a:extLst>
              <a:ext uri="{FF2B5EF4-FFF2-40B4-BE49-F238E27FC236}">
                <a16:creationId xmlns:a16="http://schemas.microsoft.com/office/drawing/2014/main" id="{785BE727-08C4-4AB1-AAF6-20CED599016A}"/>
              </a:ext>
            </a:extLst>
          </p:cNvPr>
          <p:cNvSpPr>
            <a:spLocks noGrp="1"/>
          </p:cNvSpPr>
          <p:nvPr>
            <p:ph type="body" sz="quarter" idx="24" hasCustomPrompt="1"/>
          </p:nvPr>
        </p:nvSpPr>
        <p:spPr>
          <a:xfrm>
            <a:off x="10505282" y="1743867"/>
            <a:ext cx="746126" cy="744538"/>
          </a:xfrm>
          <a:custGeom>
            <a:avLst/>
            <a:gdLst>
              <a:gd name="connsiteX0" fmla="*/ 372269 w 746126"/>
              <a:gd name="connsiteY0" fmla="*/ 0 h 744538"/>
              <a:gd name="connsiteX1" fmla="*/ 746126 w 746126"/>
              <a:gd name="connsiteY1" fmla="*/ 0 h 744538"/>
              <a:gd name="connsiteX2" fmla="*/ 746126 w 746126"/>
              <a:gd name="connsiteY2" fmla="*/ 744538 h 744538"/>
              <a:gd name="connsiteX3" fmla="*/ 372269 w 746126"/>
              <a:gd name="connsiteY3" fmla="*/ 744538 h 744538"/>
              <a:gd name="connsiteX4" fmla="*/ 0 w 746126"/>
              <a:gd name="connsiteY4" fmla="*/ 372269 h 744538"/>
              <a:gd name="connsiteX5" fmla="*/ 372269 w 746126"/>
              <a:gd name="connsiteY5" fmla="*/ 0 h 74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6" h="744538">
                <a:moveTo>
                  <a:pt x="372269" y="0"/>
                </a:moveTo>
                <a:lnTo>
                  <a:pt x="746126" y="0"/>
                </a:lnTo>
                <a:lnTo>
                  <a:pt x="746126" y="744538"/>
                </a:lnTo>
                <a:lnTo>
                  <a:pt x="372269" y="744538"/>
                </a:lnTo>
                <a:cubicBezTo>
                  <a:pt x="166671" y="744538"/>
                  <a:pt x="0" y="577867"/>
                  <a:pt x="0" y="372269"/>
                </a:cubicBezTo>
                <a:cubicBezTo>
                  <a:pt x="0" y="166671"/>
                  <a:pt x="166671" y="0"/>
                  <a:pt x="372269"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1" name="Espace réservé du texte 40">
            <a:extLst>
              <a:ext uri="{FF2B5EF4-FFF2-40B4-BE49-F238E27FC236}">
                <a16:creationId xmlns:a16="http://schemas.microsoft.com/office/drawing/2014/main" id="{9FDBA9D8-8394-4530-9BC8-E44E7AD8B187}"/>
              </a:ext>
            </a:extLst>
          </p:cNvPr>
          <p:cNvSpPr>
            <a:spLocks noGrp="1"/>
          </p:cNvSpPr>
          <p:nvPr>
            <p:ph type="body" sz="quarter" idx="23" hasCustomPrompt="1"/>
          </p:nvPr>
        </p:nvSpPr>
        <p:spPr>
          <a:xfrm>
            <a:off x="7318376" y="944564"/>
            <a:ext cx="742949" cy="749300"/>
          </a:xfrm>
          <a:custGeom>
            <a:avLst/>
            <a:gdLst>
              <a:gd name="connsiteX0" fmla="*/ 0 w 742949"/>
              <a:gd name="connsiteY0" fmla="*/ 0 h 749300"/>
              <a:gd name="connsiteX1" fmla="*/ 742949 w 742949"/>
              <a:gd name="connsiteY1" fmla="*/ 0 h 749300"/>
              <a:gd name="connsiteX2" fmla="*/ 742949 w 742949"/>
              <a:gd name="connsiteY2" fmla="*/ 749300 h 749300"/>
              <a:gd name="connsiteX3" fmla="*/ 0 w 742949"/>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742949" h="749300">
                <a:moveTo>
                  <a:pt x="0" y="0"/>
                </a:moveTo>
                <a:lnTo>
                  <a:pt x="742949" y="0"/>
                </a:lnTo>
                <a:lnTo>
                  <a:pt x="742949" y="749300"/>
                </a:lnTo>
                <a:lnTo>
                  <a:pt x="0" y="7493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9" name="Espace réservé du texte 38">
            <a:extLst>
              <a:ext uri="{FF2B5EF4-FFF2-40B4-BE49-F238E27FC236}">
                <a16:creationId xmlns:a16="http://schemas.microsoft.com/office/drawing/2014/main" id="{C41D6090-EAD8-40ED-9119-B9D9F13D69F4}"/>
              </a:ext>
            </a:extLst>
          </p:cNvPr>
          <p:cNvSpPr>
            <a:spLocks noGrp="1"/>
          </p:cNvSpPr>
          <p:nvPr>
            <p:ph type="body" sz="quarter" idx="22" hasCustomPrompt="1"/>
          </p:nvPr>
        </p:nvSpPr>
        <p:spPr>
          <a:xfrm>
            <a:off x="9709152" y="4122738"/>
            <a:ext cx="742949" cy="749300"/>
          </a:xfrm>
          <a:custGeom>
            <a:avLst/>
            <a:gdLst>
              <a:gd name="connsiteX0" fmla="*/ 0 w 742949"/>
              <a:gd name="connsiteY0" fmla="*/ 0 h 749300"/>
              <a:gd name="connsiteX1" fmla="*/ 742949 w 742949"/>
              <a:gd name="connsiteY1" fmla="*/ 0 h 749300"/>
              <a:gd name="connsiteX2" fmla="*/ 742949 w 742949"/>
              <a:gd name="connsiteY2" fmla="*/ 749300 h 749300"/>
              <a:gd name="connsiteX3" fmla="*/ 0 w 742949"/>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742949" h="749300">
                <a:moveTo>
                  <a:pt x="0" y="0"/>
                </a:moveTo>
                <a:lnTo>
                  <a:pt x="742949" y="0"/>
                </a:lnTo>
                <a:lnTo>
                  <a:pt x="742949" y="749300"/>
                </a:lnTo>
                <a:lnTo>
                  <a:pt x="0" y="7493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7" name="Espace réservé du texte 36">
            <a:extLst>
              <a:ext uri="{FF2B5EF4-FFF2-40B4-BE49-F238E27FC236}">
                <a16:creationId xmlns:a16="http://schemas.microsoft.com/office/drawing/2014/main" id="{E75797D5-31C9-4013-B6D8-B34B3311F809}"/>
              </a:ext>
            </a:extLst>
          </p:cNvPr>
          <p:cNvSpPr>
            <a:spLocks noGrp="1"/>
          </p:cNvSpPr>
          <p:nvPr>
            <p:ph type="body" sz="quarter" idx="21" hasCustomPrompt="1"/>
          </p:nvPr>
        </p:nvSpPr>
        <p:spPr>
          <a:xfrm>
            <a:off x="7318376" y="4122738"/>
            <a:ext cx="742949" cy="749300"/>
          </a:xfrm>
          <a:custGeom>
            <a:avLst/>
            <a:gdLst>
              <a:gd name="connsiteX0" fmla="*/ 0 w 742949"/>
              <a:gd name="connsiteY0" fmla="*/ 0 h 749300"/>
              <a:gd name="connsiteX1" fmla="*/ 742949 w 742949"/>
              <a:gd name="connsiteY1" fmla="*/ 0 h 749300"/>
              <a:gd name="connsiteX2" fmla="*/ 742949 w 742949"/>
              <a:gd name="connsiteY2" fmla="*/ 749300 h 749300"/>
              <a:gd name="connsiteX3" fmla="*/ 0 w 742949"/>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742949" h="749300">
                <a:moveTo>
                  <a:pt x="0" y="0"/>
                </a:moveTo>
                <a:lnTo>
                  <a:pt x="742949" y="0"/>
                </a:lnTo>
                <a:lnTo>
                  <a:pt x="742949" y="749300"/>
                </a:lnTo>
                <a:lnTo>
                  <a:pt x="0" y="7493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5" name="Espace réservé du texte 34">
            <a:extLst>
              <a:ext uri="{FF2B5EF4-FFF2-40B4-BE49-F238E27FC236}">
                <a16:creationId xmlns:a16="http://schemas.microsoft.com/office/drawing/2014/main" id="{DA3391B4-4AE0-4484-81F9-1B0959E4ABB3}"/>
              </a:ext>
            </a:extLst>
          </p:cNvPr>
          <p:cNvSpPr>
            <a:spLocks noGrp="1"/>
          </p:cNvSpPr>
          <p:nvPr>
            <p:ph type="body" sz="quarter" idx="20" hasCustomPrompt="1"/>
          </p:nvPr>
        </p:nvSpPr>
        <p:spPr>
          <a:xfrm>
            <a:off x="8912226" y="4922838"/>
            <a:ext cx="742950" cy="749300"/>
          </a:xfrm>
          <a:custGeom>
            <a:avLst/>
            <a:gdLst>
              <a:gd name="connsiteX0" fmla="*/ 0 w 742950"/>
              <a:gd name="connsiteY0" fmla="*/ 0 h 749300"/>
              <a:gd name="connsiteX1" fmla="*/ 742949 w 742950"/>
              <a:gd name="connsiteY1" fmla="*/ 0 h 749300"/>
              <a:gd name="connsiteX2" fmla="*/ 742950 w 742950"/>
              <a:gd name="connsiteY2" fmla="*/ 377825 h 749300"/>
              <a:gd name="connsiteX3" fmla="*/ 371475 w 742950"/>
              <a:gd name="connsiteY3" fmla="*/ 749300 h 749300"/>
              <a:gd name="connsiteX4" fmla="*/ 0 w 742950"/>
              <a:gd name="connsiteY4" fmla="*/ 377825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749300">
                <a:moveTo>
                  <a:pt x="0" y="0"/>
                </a:moveTo>
                <a:lnTo>
                  <a:pt x="742949" y="0"/>
                </a:lnTo>
                <a:cubicBezTo>
                  <a:pt x="742949" y="125942"/>
                  <a:pt x="742950" y="251883"/>
                  <a:pt x="742950" y="377825"/>
                </a:cubicBezTo>
                <a:cubicBezTo>
                  <a:pt x="742950" y="582985"/>
                  <a:pt x="576635" y="749300"/>
                  <a:pt x="371475" y="749300"/>
                </a:cubicBezTo>
                <a:cubicBezTo>
                  <a:pt x="166315" y="749300"/>
                  <a:pt x="0" y="582985"/>
                  <a:pt x="0" y="377825"/>
                </a:cubicBezTo>
                <a:close/>
              </a:path>
            </a:pathLst>
          </a:custGeom>
          <a:solidFill>
            <a:schemeClr val="accent2"/>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3" name="Espace réservé du texte 32">
            <a:extLst>
              <a:ext uri="{FF2B5EF4-FFF2-40B4-BE49-F238E27FC236}">
                <a16:creationId xmlns:a16="http://schemas.microsoft.com/office/drawing/2014/main" id="{794C29DC-9CED-4A8E-BA54-FC3E69989D98}"/>
              </a:ext>
            </a:extLst>
          </p:cNvPr>
          <p:cNvSpPr>
            <a:spLocks noGrp="1"/>
          </p:cNvSpPr>
          <p:nvPr>
            <p:ph type="body" sz="quarter" idx="19" hasCustomPrompt="1"/>
          </p:nvPr>
        </p:nvSpPr>
        <p:spPr>
          <a:xfrm>
            <a:off x="9709151" y="2535237"/>
            <a:ext cx="1541462" cy="746125"/>
          </a:xfrm>
          <a:custGeom>
            <a:avLst/>
            <a:gdLst>
              <a:gd name="connsiteX0" fmla="*/ 0 w 1541462"/>
              <a:gd name="connsiteY0" fmla="*/ 0 h 746125"/>
              <a:gd name="connsiteX1" fmla="*/ 1541462 w 1541462"/>
              <a:gd name="connsiteY1" fmla="*/ 0 h 746125"/>
              <a:gd name="connsiteX2" fmla="*/ 1541462 w 1541462"/>
              <a:gd name="connsiteY2" fmla="*/ 746125 h 746125"/>
              <a:gd name="connsiteX3" fmla="*/ 0 w 1541462"/>
              <a:gd name="connsiteY3" fmla="*/ 746125 h 746125"/>
            </a:gdLst>
            <a:ahLst/>
            <a:cxnLst>
              <a:cxn ang="0">
                <a:pos x="connsiteX0" y="connsiteY0"/>
              </a:cxn>
              <a:cxn ang="0">
                <a:pos x="connsiteX1" y="connsiteY1"/>
              </a:cxn>
              <a:cxn ang="0">
                <a:pos x="connsiteX2" y="connsiteY2"/>
              </a:cxn>
              <a:cxn ang="0">
                <a:pos x="connsiteX3" y="connsiteY3"/>
              </a:cxn>
            </a:cxnLst>
            <a:rect l="l" t="t" r="r" b="b"/>
            <a:pathLst>
              <a:path w="1541462" h="746125">
                <a:moveTo>
                  <a:pt x="0" y="0"/>
                </a:moveTo>
                <a:lnTo>
                  <a:pt x="1541462" y="0"/>
                </a:lnTo>
                <a:lnTo>
                  <a:pt x="1541462" y="746125"/>
                </a:lnTo>
                <a:lnTo>
                  <a:pt x="0" y="746125"/>
                </a:lnTo>
                <a:close/>
              </a:path>
            </a:pathLst>
          </a:custGeom>
          <a:solidFill>
            <a:schemeClr val="accent2"/>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1" name="Espace réservé du texte 30">
            <a:extLst>
              <a:ext uri="{FF2B5EF4-FFF2-40B4-BE49-F238E27FC236}">
                <a16:creationId xmlns:a16="http://schemas.microsoft.com/office/drawing/2014/main" id="{30326778-D0E7-44D9-8ED8-C4C3609A3811}"/>
              </a:ext>
            </a:extLst>
          </p:cNvPr>
          <p:cNvSpPr>
            <a:spLocks noGrp="1"/>
          </p:cNvSpPr>
          <p:nvPr>
            <p:ph type="body" sz="quarter" idx="18" hasCustomPrompt="1"/>
          </p:nvPr>
        </p:nvSpPr>
        <p:spPr>
          <a:xfrm>
            <a:off x="6521451" y="1316038"/>
            <a:ext cx="742950" cy="796925"/>
          </a:xfrm>
          <a:custGeom>
            <a:avLst/>
            <a:gdLst>
              <a:gd name="connsiteX0" fmla="*/ 0 w 742950"/>
              <a:gd name="connsiteY0" fmla="*/ 0 h 796925"/>
              <a:gd name="connsiteX1" fmla="*/ 742949 w 742950"/>
              <a:gd name="connsiteY1" fmla="*/ 0 h 796925"/>
              <a:gd name="connsiteX2" fmla="*/ 742950 w 742950"/>
              <a:gd name="connsiteY2" fmla="*/ 425450 h 796925"/>
              <a:gd name="connsiteX3" fmla="*/ 371475 w 742950"/>
              <a:gd name="connsiteY3" fmla="*/ 796925 h 796925"/>
              <a:gd name="connsiteX4" fmla="*/ 0 w 742950"/>
              <a:gd name="connsiteY4" fmla="*/ 796925 h 79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796925">
                <a:moveTo>
                  <a:pt x="0" y="0"/>
                </a:moveTo>
                <a:lnTo>
                  <a:pt x="742949" y="0"/>
                </a:lnTo>
                <a:cubicBezTo>
                  <a:pt x="742949" y="141817"/>
                  <a:pt x="742950" y="283633"/>
                  <a:pt x="742950" y="425450"/>
                </a:cubicBezTo>
                <a:cubicBezTo>
                  <a:pt x="742950" y="630610"/>
                  <a:pt x="576635" y="796925"/>
                  <a:pt x="371475" y="796925"/>
                </a:cubicBezTo>
                <a:lnTo>
                  <a:pt x="0" y="796925"/>
                </a:lnTo>
                <a:close/>
              </a:path>
            </a:pathLst>
          </a:custGeom>
          <a:solidFill>
            <a:schemeClr val="accent2"/>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9" name="Espace réservé du texte 28">
            <a:extLst>
              <a:ext uri="{FF2B5EF4-FFF2-40B4-BE49-F238E27FC236}">
                <a16:creationId xmlns:a16="http://schemas.microsoft.com/office/drawing/2014/main" id="{2EF4739D-5B19-487D-8BDC-604DD35A2EBF}"/>
              </a:ext>
            </a:extLst>
          </p:cNvPr>
          <p:cNvSpPr>
            <a:spLocks noGrp="1"/>
          </p:cNvSpPr>
          <p:nvPr>
            <p:ph type="body" sz="quarter" idx="17" hasCustomPrompt="1"/>
          </p:nvPr>
        </p:nvSpPr>
        <p:spPr>
          <a:xfrm>
            <a:off x="6521451" y="2535238"/>
            <a:ext cx="1539874" cy="1546225"/>
          </a:xfrm>
          <a:custGeom>
            <a:avLst/>
            <a:gdLst>
              <a:gd name="connsiteX0" fmla="*/ 769937 w 1539874"/>
              <a:gd name="connsiteY0" fmla="*/ 0 h 1546225"/>
              <a:gd name="connsiteX1" fmla="*/ 1539874 w 1539874"/>
              <a:gd name="connsiteY1" fmla="*/ 0 h 1546225"/>
              <a:gd name="connsiteX2" fmla="*/ 1539874 w 1539874"/>
              <a:gd name="connsiteY2" fmla="*/ 1546225 h 1546225"/>
              <a:gd name="connsiteX3" fmla="*/ 0 w 1539874"/>
              <a:gd name="connsiteY3" fmla="*/ 1546225 h 1546225"/>
              <a:gd name="connsiteX4" fmla="*/ 0 w 1539874"/>
              <a:gd name="connsiteY4" fmla="*/ 769937 h 1546225"/>
              <a:gd name="connsiteX5" fmla="*/ 769937 w 1539874"/>
              <a:gd name="connsiteY5" fmla="*/ 0 h 154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9874" h="1546225">
                <a:moveTo>
                  <a:pt x="769937" y="0"/>
                </a:moveTo>
                <a:lnTo>
                  <a:pt x="1539874" y="0"/>
                </a:lnTo>
                <a:lnTo>
                  <a:pt x="1539874" y="1546225"/>
                </a:lnTo>
                <a:lnTo>
                  <a:pt x="0" y="1546225"/>
                </a:lnTo>
                <a:lnTo>
                  <a:pt x="0" y="769937"/>
                </a:lnTo>
                <a:cubicBezTo>
                  <a:pt x="0" y="344713"/>
                  <a:pt x="344713" y="0"/>
                  <a:pt x="769937" y="0"/>
                </a:cubicBezTo>
                <a:close/>
              </a:path>
            </a:pathLst>
          </a:custGeom>
          <a:solidFill>
            <a:schemeClr val="accent2"/>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7" name="Espace réservé pour une image  26">
            <a:extLst>
              <a:ext uri="{FF2B5EF4-FFF2-40B4-BE49-F238E27FC236}">
                <a16:creationId xmlns:a16="http://schemas.microsoft.com/office/drawing/2014/main" id="{868820AB-D8E5-4CC4-BE15-E0B2291B2AF3}"/>
              </a:ext>
            </a:extLst>
          </p:cNvPr>
          <p:cNvSpPr>
            <a:spLocks noGrp="1"/>
          </p:cNvSpPr>
          <p:nvPr>
            <p:ph type="pic" sz="quarter" idx="11" hasCustomPrompt="1"/>
          </p:nvPr>
        </p:nvSpPr>
        <p:spPr>
          <a:xfrm>
            <a:off x="8115301" y="944564"/>
            <a:ext cx="1539874" cy="3927474"/>
          </a:xfrm>
          <a:custGeom>
            <a:avLst/>
            <a:gdLst>
              <a:gd name="connsiteX0" fmla="*/ 0 w 1539874"/>
              <a:gd name="connsiteY0" fmla="*/ 0 h 3927474"/>
              <a:gd name="connsiteX1" fmla="*/ 1539874 w 1539874"/>
              <a:gd name="connsiteY1" fmla="*/ 0 h 3927474"/>
              <a:gd name="connsiteX2" fmla="*/ 1539874 w 1539874"/>
              <a:gd name="connsiteY2" fmla="*/ 3927474 h 3927474"/>
              <a:gd name="connsiteX3" fmla="*/ 0 w 1539874"/>
              <a:gd name="connsiteY3" fmla="*/ 3927474 h 3927474"/>
            </a:gdLst>
            <a:ahLst/>
            <a:cxnLst>
              <a:cxn ang="0">
                <a:pos x="connsiteX0" y="connsiteY0"/>
              </a:cxn>
              <a:cxn ang="0">
                <a:pos x="connsiteX1" y="connsiteY1"/>
              </a:cxn>
              <a:cxn ang="0">
                <a:pos x="connsiteX2" y="connsiteY2"/>
              </a:cxn>
              <a:cxn ang="0">
                <a:pos x="connsiteX3" y="connsiteY3"/>
              </a:cxn>
            </a:cxnLst>
            <a:rect l="l" t="t" r="r" b="b"/>
            <a:pathLst>
              <a:path w="1539874" h="3927474">
                <a:moveTo>
                  <a:pt x="0" y="0"/>
                </a:moveTo>
                <a:lnTo>
                  <a:pt x="1539874" y="0"/>
                </a:lnTo>
                <a:lnTo>
                  <a:pt x="1539874" y="3927474"/>
                </a:lnTo>
                <a:lnTo>
                  <a:pt x="0" y="3927474"/>
                </a:lnTo>
                <a:close/>
              </a:path>
            </a:pathLst>
          </a:custGeom>
          <a:noFill/>
        </p:spPr>
        <p:txBody>
          <a:bodyPr wrap="square" anchor="ctr">
            <a:noAutofit/>
          </a:bodyPr>
          <a:lstStyle>
            <a:lvl1pPr algn="ctr">
              <a:defRPr sz="1400">
                <a:solidFill>
                  <a:schemeClr val="tx1"/>
                </a:solidFill>
              </a:defRPr>
            </a:lvl1pPr>
          </a:lstStyle>
          <a:p>
            <a:r>
              <a:rPr lang="fr-FR" dirty="0"/>
              <a:t>Image</a:t>
            </a:r>
          </a:p>
        </p:txBody>
      </p:sp>
      <p:grpSp>
        <p:nvGrpSpPr>
          <p:cNvPr id="20" name="object 3">
            <a:extLst>
              <a:ext uri="{FF2B5EF4-FFF2-40B4-BE49-F238E27FC236}">
                <a16:creationId xmlns:a16="http://schemas.microsoft.com/office/drawing/2014/main" id="{A6EE3CD9-1017-40F2-9A0F-9ADC0E97B7E8}"/>
              </a:ext>
            </a:extLst>
          </p:cNvPr>
          <p:cNvGrpSpPr/>
          <p:nvPr userDrawn="1"/>
        </p:nvGrpSpPr>
        <p:grpSpPr>
          <a:xfrm>
            <a:off x="514089" y="6493294"/>
            <a:ext cx="752031" cy="86640"/>
            <a:chOff x="847065" y="10707923"/>
            <a:chExt cx="1240155" cy="142875"/>
          </a:xfrm>
        </p:grpSpPr>
        <p:pic>
          <p:nvPicPr>
            <p:cNvPr id="21" name="object 4">
              <a:extLst>
                <a:ext uri="{FF2B5EF4-FFF2-40B4-BE49-F238E27FC236}">
                  <a16:creationId xmlns:a16="http://schemas.microsoft.com/office/drawing/2014/main" id="{F22A1663-8DA0-407F-8AE8-A696EE603E97}"/>
                </a:ext>
              </a:extLst>
            </p:cNvPr>
            <p:cNvPicPr/>
            <p:nvPr/>
          </p:nvPicPr>
          <p:blipFill>
            <a:blip r:embed="rId2" cstate="print"/>
            <a:stretch>
              <a:fillRect/>
            </a:stretch>
          </p:blipFill>
          <p:spPr>
            <a:xfrm>
              <a:off x="847065" y="10740848"/>
              <a:ext cx="262047" cy="78479"/>
            </a:xfrm>
            <a:prstGeom prst="rect">
              <a:avLst/>
            </a:prstGeom>
          </p:spPr>
        </p:pic>
        <p:sp>
          <p:nvSpPr>
            <p:cNvPr id="22" name="object 5">
              <a:extLst>
                <a:ext uri="{FF2B5EF4-FFF2-40B4-BE49-F238E27FC236}">
                  <a16:creationId xmlns:a16="http://schemas.microsoft.com/office/drawing/2014/main" id="{E831035A-4B78-43F7-B910-80EA82C97B4F}"/>
                </a:ext>
              </a:extLst>
            </p:cNvPr>
            <p:cNvSpPr/>
            <p:nvPr/>
          </p:nvSpPr>
          <p:spPr>
            <a:xfrm>
              <a:off x="1143129" y="10794304"/>
              <a:ext cx="28575" cy="26670"/>
            </a:xfrm>
            <a:custGeom>
              <a:avLst/>
              <a:gdLst/>
              <a:ahLst/>
              <a:cxnLst/>
              <a:rect l="l" t="t" r="r" b="b"/>
              <a:pathLst>
                <a:path w="28575" h="26670">
                  <a:moveTo>
                    <a:pt x="16167" y="0"/>
                  </a:moveTo>
                  <a:lnTo>
                    <a:pt x="11811" y="0"/>
                  </a:lnTo>
                  <a:lnTo>
                    <a:pt x="9863" y="356"/>
                  </a:lnTo>
                  <a:lnTo>
                    <a:pt x="0" y="11465"/>
                  </a:lnTo>
                  <a:lnTo>
                    <a:pt x="0" y="13339"/>
                  </a:lnTo>
                  <a:lnTo>
                    <a:pt x="0" y="15182"/>
                  </a:lnTo>
                  <a:lnTo>
                    <a:pt x="11811" y="26480"/>
                  </a:lnTo>
                  <a:lnTo>
                    <a:pt x="16167" y="26480"/>
                  </a:lnTo>
                  <a:lnTo>
                    <a:pt x="27988" y="15182"/>
                  </a:lnTo>
                  <a:lnTo>
                    <a:pt x="27988" y="11465"/>
                  </a:lnTo>
                  <a:lnTo>
                    <a:pt x="18125" y="356"/>
                  </a:lnTo>
                  <a:lnTo>
                    <a:pt x="16167" y="0"/>
                  </a:lnTo>
                  <a:close/>
                </a:path>
              </a:pathLst>
            </a:custGeom>
            <a:solidFill>
              <a:srgbClr val="002F67"/>
            </a:solidFill>
          </p:spPr>
          <p:txBody>
            <a:bodyPr wrap="square" lIns="0" tIns="0" rIns="0" bIns="0" rtlCol="0"/>
            <a:lstStyle/>
            <a:p>
              <a:endParaRPr lang="fr-FR" sz="662" dirty="0"/>
            </a:p>
          </p:txBody>
        </p:sp>
        <p:pic>
          <p:nvPicPr>
            <p:cNvPr id="23" name="object 6">
              <a:extLst>
                <a:ext uri="{FF2B5EF4-FFF2-40B4-BE49-F238E27FC236}">
                  <a16:creationId xmlns:a16="http://schemas.microsoft.com/office/drawing/2014/main" id="{D0CAAE98-70CE-44E0-8205-780766B55A5A}"/>
                </a:ext>
              </a:extLst>
            </p:cNvPr>
            <p:cNvPicPr/>
            <p:nvPr/>
          </p:nvPicPr>
          <p:blipFill>
            <a:blip r:embed="rId3" cstate="print"/>
            <a:stretch>
              <a:fillRect/>
            </a:stretch>
          </p:blipFill>
          <p:spPr>
            <a:xfrm>
              <a:off x="1209992" y="10739402"/>
              <a:ext cx="71369" cy="81379"/>
            </a:xfrm>
            <a:prstGeom prst="rect">
              <a:avLst/>
            </a:prstGeom>
          </p:spPr>
        </p:pic>
        <p:pic>
          <p:nvPicPr>
            <p:cNvPr id="24" name="object 7">
              <a:extLst>
                <a:ext uri="{FF2B5EF4-FFF2-40B4-BE49-F238E27FC236}">
                  <a16:creationId xmlns:a16="http://schemas.microsoft.com/office/drawing/2014/main" id="{2AC43F6C-3338-4D56-B01B-07F3FCDCAFED}"/>
                </a:ext>
              </a:extLst>
            </p:cNvPr>
            <p:cNvPicPr/>
            <p:nvPr/>
          </p:nvPicPr>
          <p:blipFill>
            <a:blip r:embed="rId4" cstate="print"/>
            <a:stretch>
              <a:fillRect/>
            </a:stretch>
          </p:blipFill>
          <p:spPr>
            <a:xfrm>
              <a:off x="1305235" y="10707923"/>
              <a:ext cx="781632" cy="142298"/>
            </a:xfrm>
            <a:prstGeom prst="rect">
              <a:avLst/>
            </a:prstGeom>
          </p:spPr>
        </p:pic>
      </p:grpSp>
      <p:sp>
        <p:nvSpPr>
          <p:cNvPr id="3" name="Espace réservé du numéro de diapositive 2">
            <a:extLst>
              <a:ext uri="{FF2B5EF4-FFF2-40B4-BE49-F238E27FC236}">
                <a16:creationId xmlns:a16="http://schemas.microsoft.com/office/drawing/2014/main" id="{95CEC289-6FBA-4C56-94D1-874AC301646D}"/>
              </a:ext>
            </a:extLst>
          </p:cNvPr>
          <p:cNvSpPr>
            <a:spLocks noGrp="1"/>
          </p:cNvSpPr>
          <p:nvPr>
            <p:ph type="sldNum" sz="quarter" idx="14"/>
          </p:nvPr>
        </p:nvSpPr>
        <p:spPr/>
        <p:txBody>
          <a:bodyPr/>
          <a:lstStyle>
            <a:lvl1pPr algn="ctr">
              <a:defRPr/>
            </a:lvl1pPr>
          </a:lstStyle>
          <a:p>
            <a:r>
              <a:rPr lang="fr-FR" dirty="0"/>
              <a:t>page </a:t>
            </a:r>
            <a:fld id="{D4393D1B-37AB-4561-B448-10CBADDAE970}" type="slidenum">
              <a:rPr smtClean="0"/>
              <a:pPr/>
              <a:t>‹N°›</a:t>
            </a:fld>
            <a:endParaRPr dirty="0"/>
          </a:p>
        </p:txBody>
      </p:sp>
      <p:sp>
        <p:nvSpPr>
          <p:cNvPr id="5" name="Espace réservé du texte 4">
            <a:extLst>
              <a:ext uri="{FF2B5EF4-FFF2-40B4-BE49-F238E27FC236}">
                <a16:creationId xmlns:a16="http://schemas.microsoft.com/office/drawing/2014/main" id="{9BC72356-A04F-4E0F-A121-09766CE60568}"/>
              </a:ext>
            </a:extLst>
          </p:cNvPr>
          <p:cNvSpPr>
            <a:spLocks noGrp="1"/>
          </p:cNvSpPr>
          <p:nvPr>
            <p:ph type="body" sz="quarter" idx="15" hasCustomPrompt="1"/>
          </p:nvPr>
        </p:nvSpPr>
        <p:spPr>
          <a:xfrm>
            <a:off x="938088" y="409700"/>
            <a:ext cx="9933111"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4" name="Espace réservé du texte 3">
            <a:extLst>
              <a:ext uri="{FF2B5EF4-FFF2-40B4-BE49-F238E27FC236}">
                <a16:creationId xmlns:a16="http://schemas.microsoft.com/office/drawing/2014/main" id="{0DECC660-AECA-401A-BE96-5421293086D5}"/>
              </a:ext>
            </a:extLst>
          </p:cNvPr>
          <p:cNvSpPr>
            <a:spLocks noGrp="1"/>
          </p:cNvSpPr>
          <p:nvPr>
            <p:ph type="body" sz="quarter" idx="16" hasCustomPrompt="1"/>
          </p:nvPr>
        </p:nvSpPr>
        <p:spPr>
          <a:xfrm>
            <a:off x="926430" y="1494991"/>
            <a:ext cx="4374000" cy="4224772"/>
          </a:xfrm>
        </p:spPr>
        <p:txBody>
          <a:bodyPr/>
          <a:lstStyle>
            <a:lvl1pPr>
              <a:defRPr>
                <a:solidFill>
                  <a:schemeClr val="accent2"/>
                </a:solidFill>
              </a:defRPr>
            </a:lvl1pPr>
          </a:lstStyle>
          <a:p>
            <a:pPr lvl="0"/>
            <a:r>
              <a:rPr lang="fr-FR" dirty="0" err="1"/>
              <a:t>Suspendise</a:t>
            </a:r>
            <a:r>
              <a:rPr lang="fr-FR" dirty="0"/>
              <a:t> </a:t>
            </a:r>
            <a:r>
              <a:rPr lang="fr-FR" dirty="0" err="1"/>
              <a:t>pharatra</a:t>
            </a:r>
            <a:r>
              <a:rPr lang="fr-FR" dirty="0"/>
              <a:t> </a:t>
            </a:r>
            <a:r>
              <a:rPr lang="fr-FR" dirty="0" err="1"/>
              <a:t>orci</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a:extLst>
              <a:ext uri="{FF2B5EF4-FFF2-40B4-BE49-F238E27FC236}">
                <a16:creationId xmlns:a16="http://schemas.microsoft.com/office/drawing/2014/main" id="{ECFF686D-7395-4922-6A80-6AB21944EDCE}"/>
              </a:ext>
            </a:extLst>
          </p:cNvPr>
          <p:cNvSpPr>
            <a:spLocks noGrp="1"/>
          </p:cNvSpPr>
          <p:nvPr>
            <p:ph type="ftr" sz="quarter" idx="26"/>
          </p:nvPr>
        </p:nvSpPr>
        <p:spPr/>
        <p:txBody>
          <a:bodyPr/>
          <a:lstStyle/>
          <a:p>
            <a:pPr algn="ctr"/>
            <a:r>
              <a:rPr lang="fr-FR"/>
              <a:t>Confidentiel</a:t>
            </a:r>
            <a:endParaRPr lang="fr-FR" dirty="0"/>
          </a:p>
        </p:txBody>
      </p:sp>
    </p:spTree>
    <p:extLst>
      <p:ext uri="{BB962C8B-B14F-4D97-AF65-F5344CB8AC3E}">
        <p14:creationId xmlns:p14="http://schemas.microsoft.com/office/powerpoint/2010/main" val="632861151"/>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e + image avec mosaique violet">
    <p:spTree>
      <p:nvGrpSpPr>
        <p:cNvPr id="1" name=""/>
        <p:cNvGrpSpPr/>
        <p:nvPr/>
      </p:nvGrpSpPr>
      <p:grpSpPr>
        <a:xfrm>
          <a:off x="0" y="0"/>
          <a:ext cx="0" cy="0"/>
          <a:chOff x="0" y="0"/>
          <a:chExt cx="0" cy="0"/>
        </a:xfrm>
      </p:grpSpPr>
      <p:sp>
        <p:nvSpPr>
          <p:cNvPr id="43" name="Espace réservé du texte 42">
            <a:extLst>
              <a:ext uri="{FF2B5EF4-FFF2-40B4-BE49-F238E27FC236}">
                <a16:creationId xmlns:a16="http://schemas.microsoft.com/office/drawing/2014/main" id="{785BE727-08C4-4AB1-AAF6-20CED599016A}"/>
              </a:ext>
            </a:extLst>
          </p:cNvPr>
          <p:cNvSpPr>
            <a:spLocks noGrp="1"/>
          </p:cNvSpPr>
          <p:nvPr>
            <p:ph type="body" sz="quarter" idx="24" hasCustomPrompt="1"/>
          </p:nvPr>
        </p:nvSpPr>
        <p:spPr>
          <a:xfrm>
            <a:off x="10505282" y="1743867"/>
            <a:ext cx="746126" cy="744538"/>
          </a:xfrm>
          <a:custGeom>
            <a:avLst/>
            <a:gdLst>
              <a:gd name="connsiteX0" fmla="*/ 372269 w 746126"/>
              <a:gd name="connsiteY0" fmla="*/ 0 h 744538"/>
              <a:gd name="connsiteX1" fmla="*/ 746126 w 746126"/>
              <a:gd name="connsiteY1" fmla="*/ 0 h 744538"/>
              <a:gd name="connsiteX2" fmla="*/ 746126 w 746126"/>
              <a:gd name="connsiteY2" fmla="*/ 744538 h 744538"/>
              <a:gd name="connsiteX3" fmla="*/ 372269 w 746126"/>
              <a:gd name="connsiteY3" fmla="*/ 744538 h 744538"/>
              <a:gd name="connsiteX4" fmla="*/ 0 w 746126"/>
              <a:gd name="connsiteY4" fmla="*/ 372269 h 744538"/>
              <a:gd name="connsiteX5" fmla="*/ 372269 w 746126"/>
              <a:gd name="connsiteY5" fmla="*/ 0 h 74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6" h="744538">
                <a:moveTo>
                  <a:pt x="372269" y="0"/>
                </a:moveTo>
                <a:lnTo>
                  <a:pt x="746126" y="0"/>
                </a:lnTo>
                <a:lnTo>
                  <a:pt x="746126" y="744538"/>
                </a:lnTo>
                <a:lnTo>
                  <a:pt x="372269" y="744538"/>
                </a:lnTo>
                <a:cubicBezTo>
                  <a:pt x="166671" y="744538"/>
                  <a:pt x="0" y="577867"/>
                  <a:pt x="0" y="372269"/>
                </a:cubicBezTo>
                <a:cubicBezTo>
                  <a:pt x="0" y="166671"/>
                  <a:pt x="166671" y="0"/>
                  <a:pt x="372269"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1" name="Espace réservé du texte 40">
            <a:extLst>
              <a:ext uri="{FF2B5EF4-FFF2-40B4-BE49-F238E27FC236}">
                <a16:creationId xmlns:a16="http://schemas.microsoft.com/office/drawing/2014/main" id="{9FDBA9D8-8394-4530-9BC8-E44E7AD8B187}"/>
              </a:ext>
            </a:extLst>
          </p:cNvPr>
          <p:cNvSpPr>
            <a:spLocks noGrp="1"/>
          </p:cNvSpPr>
          <p:nvPr>
            <p:ph type="body" sz="quarter" idx="23" hasCustomPrompt="1"/>
          </p:nvPr>
        </p:nvSpPr>
        <p:spPr>
          <a:xfrm>
            <a:off x="7318376" y="944564"/>
            <a:ext cx="742949" cy="749300"/>
          </a:xfrm>
          <a:custGeom>
            <a:avLst/>
            <a:gdLst>
              <a:gd name="connsiteX0" fmla="*/ 0 w 742949"/>
              <a:gd name="connsiteY0" fmla="*/ 0 h 749300"/>
              <a:gd name="connsiteX1" fmla="*/ 742949 w 742949"/>
              <a:gd name="connsiteY1" fmla="*/ 0 h 749300"/>
              <a:gd name="connsiteX2" fmla="*/ 742949 w 742949"/>
              <a:gd name="connsiteY2" fmla="*/ 749300 h 749300"/>
              <a:gd name="connsiteX3" fmla="*/ 0 w 742949"/>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742949" h="749300">
                <a:moveTo>
                  <a:pt x="0" y="0"/>
                </a:moveTo>
                <a:lnTo>
                  <a:pt x="742949" y="0"/>
                </a:lnTo>
                <a:lnTo>
                  <a:pt x="742949" y="749300"/>
                </a:lnTo>
                <a:lnTo>
                  <a:pt x="0" y="7493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9" name="Espace réservé du texte 38">
            <a:extLst>
              <a:ext uri="{FF2B5EF4-FFF2-40B4-BE49-F238E27FC236}">
                <a16:creationId xmlns:a16="http://schemas.microsoft.com/office/drawing/2014/main" id="{C41D6090-EAD8-40ED-9119-B9D9F13D69F4}"/>
              </a:ext>
            </a:extLst>
          </p:cNvPr>
          <p:cNvSpPr>
            <a:spLocks noGrp="1"/>
          </p:cNvSpPr>
          <p:nvPr>
            <p:ph type="body" sz="quarter" idx="22" hasCustomPrompt="1"/>
          </p:nvPr>
        </p:nvSpPr>
        <p:spPr>
          <a:xfrm>
            <a:off x="9709152" y="4122738"/>
            <a:ext cx="742949" cy="749300"/>
          </a:xfrm>
          <a:custGeom>
            <a:avLst/>
            <a:gdLst>
              <a:gd name="connsiteX0" fmla="*/ 0 w 742949"/>
              <a:gd name="connsiteY0" fmla="*/ 0 h 749300"/>
              <a:gd name="connsiteX1" fmla="*/ 742949 w 742949"/>
              <a:gd name="connsiteY1" fmla="*/ 0 h 749300"/>
              <a:gd name="connsiteX2" fmla="*/ 742949 w 742949"/>
              <a:gd name="connsiteY2" fmla="*/ 749300 h 749300"/>
              <a:gd name="connsiteX3" fmla="*/ 0 w 742949"/>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742949" h="749300">
                <a:moveTo>
                  <a:pt x="0" y="0"/>
                </a:moveTo>
                <a:lnTo>
                  <a:pt x="742949" y="0"/>
                </a:lnTo>
                <a:lnTo>
                  <a:pt x="742949" y="749300"/>
                </a:lnTo>
                <a:lnTo>
                  <a:pt x="0" y="7493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7" name="Espace réservé du texte 36">
            <a:extLst>
              <a:ext uri="{FF2B5EF4-FFF2-40B4-BE49-F238E27FC236}">
                <a16:creationId xmlns:a16="http://schemas.microsoft.com/office/drawing/2014/main" id="{E75797D5-31C9-4013-B6D8-B34B3311F809}"/>
              </a:ext>
            </a:extLst>
          </p:cNvPr>
          <p:cNvSpPr>
            <a:spLocks noGrp="1"/>
          </p:cNvSpPr>
          <p:nvPr>
            <p:ph type="body" sz="quarter" idx="21" hasCustomPrompt="1"/>
          </p:nvPr>
        </p:nvSpPr>
        <p:spPr>
          <a:xfrm>
            <a:off x="7318376" y="4122738"/>
            <a:ext cx="742949" cy="749300"/>
          </a:xfrm>
          <a:custGeom>
            <a:avLst/>
            <a:gdLst>
              <a:gd name="connsiteX0" fmla="*/ 0 w 742949"/>
              <a:gd name="connsiteY0" fmla="*/ 0 h 749300"/>
              <a:gd name="connsiteX1" fmla="*/ 742949 w 742949"/>
              <a:gd name="connsiteY1" fmla="*/ 0 h 749300"/>
              <a:gd name="connsiteX2" fmla="*/ 742949 w 742949"/>
              <a:gd name="connsiteY2" fmla="*/ 749300 h 749300"/>
              <a:gd name="connsiteX3" fmla="*/ 0 w 742949"/>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742949" h="749300">
                <a:moveTo>
                  <a:pt x="0" y="0"/>
                </a:moveTo>
                <a:lnTo>
                  <a:pt x="742949" y="0"/>
                </a:lnTo>
                <a:lnTo>
                  <a:pt x="742949" y="749300"/>
                </a:lnTo>
                <a:lnTo>
                  <a:pt x="0" y="7493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5" name="Espace réservé du texte 34">
            <a:extLst>
              <a:ext uri="{FF2B5EF4-FFF2-40B4-BE49-F238E27FC236}">
                <a16:creationId xmlns:a16="http://schemas.microsoft.com/office/drawing/2014/main" id="{DA3391B4-4AE0-4484-81F9-1B0959E4ABB3}"/>
              </a:ext>
            </a:extLst>
          </p:cNvPr>
          <p:cNvSpPr>
            <a:spLocks noGrp="1"/>
          </p:cNvSpPr>
          <p:nvPr>
            <p:ph type="body" sz="quarter" idx="20" hasCustomPrompt="1"/>
          </p:nvPr>
        </p:nvSpPr>
        <p:spPr>
          <a:xfrm>
            <a:off x="8912226" y="4922838"/>
            <a:ext cx="742950" cy="749300"/>
          </a:xfrm>
          <a:custGeom>
            <a:avLst/>
            <a:gdLst>
              <a:gd name="connsiteX0" fmla="*/ 0 w 742950"/>
              <a:gd name="connsiteY0" fmla="*/ 0 h 749300"/>
              <a:gd name="connsiteX1" fmla="*/ 742949 w 742950"/>
              <a:gd name="connsiteY1" fmla="*/ 0 h 749300"/>
              <a:gd name="connsiteX2" fmla="*/ 742950 w 742950"/>
              <a:gd name="connsiteY2" fmla="*/ 377825 h 749300"/>
              <a:gd name="connsiteX3" fmla="*/ 371475 w 742950"/>
              <a:gd name="connsiteY3" fmla="*/ 749300 h 749300"/>
              <a:gd name="connsiteX4" fmla="*/ 0 w 742950"/>
              <a:gd name="connsiteY4" fmla="*/ 377825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749300">
                <a:moveTo>
                  <a:pt x="0" y="0"/>
                </a:moveTo>
                <a:lnTo>
                  <a:pt x="742949" y="0"/>
                </a:lnTo>
                <a:cubicBezTo>
                  <a:pt x="742949" y="125942"/>
                  <a:pt x="742950" y="251883"/>
                  <a:pt x="742950" y="377825"/>
                </a:cubicBezTo>
                <a:cubicBezTo>
                  <a:pt x="742950" y="582985"/>
                  <a:pt x="576635" y="749300"/>
                  <a:pt x="371475" y="749300"/>
                </a:cubicBezTo>
                <a:cubicBezTo>
                  <a:pt x="166315" y="749300"/>
                  <a:pt x="0" y="582985"/>
                  <a:pt x="0" y="377825"/>
                </a:cubicBezTo>
                <a:close/>
              </a:path>
            </a:pathLst>
          </a:custGeom>
          <a:solidFill>
            <a:schemeClr val="accent3"/>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3" name="Espace réservé du texte 32">
            <a:extLst>
              <a:ext uri="{FF2B5EF4-FFF2-40B4-BE49-F238E27FC236}">
                <a16:creationId xmlns:a16="http://schemas.microsoft.com/office/drawing/2014/main" id="{794C29DC-9CED-4A8E-BA54-FC3E69989D98}"/>
              </a:ext>
            </a:extLst>
          </p:cNvPr>
          <p:cNvSpPr>
            <a:spLocks noGrp="1"/>
          </p:cNvSpPr>
          <p:nvPr>
            <p:ph type="body" sz="quarter" idx="19" hasCustomPrompt="1"/>
          </p:nvPr>
        </p:nvSpPr>
        <p:spPr>
          <a:xfrm>
            <a:off x="9709151" y="2535237"/>
            <a:ext cx="1541462" cy="746125"/>
          </a:xfrm>
          <a:custGeom>
            <a:avLst/>
            <a:gdLst>
              <a:gd name="connsiteX0" fmla="*/ 0 w 1541462"/>
              <a:gd name="connsiteY0" fmla="*/ 0 h 746125"/>
              <a:gd name="connsiteX1" fmla="*/ 1541462 w 1541462"/>
              <a:gd name="connsiteY1" fmla="*/ 0 h 746125"/>
              <a:gd name="connsiteX2" fmla="*/ 1541462 w 1541462"/>
              <a:gd name="connsiteY2" fmla="*/ 746125 h 746125"/>
              <a:gd name="connsiteX3" fmla="*/ 0 w 1541462"/>
              <a:gd name="connsiteY3" fmla="*/ 746125 h 746125"/>
            </a:gdLst>
            <a:ahLst/>
            <a:cxnLst>
              <a:cxn ang="0">
                <a:pos x="connsiteX0" y="connsiteY0"/>
              </a:cxn>
              <a:cxn ang="0">
                <a:pos x="connsiteX1" y="connsiteY1"/>
              </a:cxn>
              <a:cxn ang="0">
                <a:pos x="connsiteX2" y="connsiteY2"/>
              </a:cxn>
              <a:cxn ang="0">
                <a:pos x="connsiteX3" y="connsiteY3"/>
              </a:cxn>
            </a:cxnLst>
            <a:rect l="l" t="t" r="r" b="b"/>
            <a:pathLst>
              <a:path w="1541462" h="746125">
                <a:moveTo>
                  <a:pt x="0" y="0"/>
                </a:moveTo>
                <a:lnTo>
                  <a:pt x="1541462" y="0"/>
                </a:lnTo>
                <a:lnTo>
                  <a:pt x="1541462" y="746125"/>
                </a:lnTo>
                <a:lnTo>
                  <a:pt x="0" y="746125"/>
                </a:lnTo>
                <a:close/>
              </a:path>
            </a:pathLst>
          </a:custGeom>
          <a:solidFill>
            <a:schemeClr val="accent3"/>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1" name="Espace réservé du texte 30">
            <a:extLst>
              <a:ext uri="{FF2B5EF4-FFF2-40B4-BE49-F238E27FC236}">
                <a16:creationId xmlns:a16="http://schemas.microsoft.com/office/drawing/2014/main" id="{30326778-D0E7-44D9-8ED8-C4C3609A3811}"/>
              </a:ext>
            </a:extLst>
          </p:cNvPr>
          <p:cNvSpPr>
            <a:spLocks noGrp="1"/>
          </p:cNvSpPr>
          <p:nvPr>
            <p:ph type="body" sz="quarter" idx="18" hasCustomPrompt="1"/>
          </p:nvPr>
        </p:nvSpPr>
        <p:spPr>
          <a:xfrm>
            <a:off x="6521451" y="1316038"/>
            <a:ext cx="742950" cy="796925"/>
          </a:xfrm>
          <a:custGeom>
            <a:avLst/>
            <a:gdLst>
              <a:gd name="connsiteX0" fmla="*/ 0 w 742950"/>
              <a:gd name="connsiteY0" fmla="*/ 0 h 796925"/>
              <a:gd name="connsiteX1" fmla="*/ 742949 w 742950"/>
              <a:gd name="connsiteY1" fmla="*/ 0 h 796925"/>
              <a:gd name="connsiteX2" fmla="*/ 742950 w 742950"/>
              <a:gd name="connsiteY2" fmla="*/ 425450 h 796925"/>
              <a:gd name="connsiteX3" fmla="*/ 371475 w 742950"/>
              <a:gd name="connsiteY3" fmla="*/ 796925 h 796925"/>
              <a:gd name="connsiteX4" fmla="*/ 0 w 742950"/>
              <a:gd name="connsiteY4" fmla="*/ 796925 h 79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796925">
                <a:moveTo>
                  <a:pt x="0" y="0"/>
                </a:moveTo>
                <a:lnTo>
                  <a:pt x="742949" y="0"/>
                </a:lnTo>
                <a:cubicBezTo>
                  <a:pt x="742949" y="141817"/>
                  <a:pt x="742950" y="283633"/>
                  <a:pt x="742950" y="425450"/>
                </a:cubicBezTo>
                <a:cubicBezTo>
                  <a:pt x="742950" y="630610"/>
                  <a:pt x="576635" y="796925"/>
                  <a:pt x="371475" y="796925"/>
                </a:cubicBezTo>
                <a:lnTo>
                  <a:pt x="0" y="796925"/>
                </a:lnTo>
                <a:close/>
              </a:path>
            </a:pathLst>
          </a:custGeom>
          <a:solidFill>
            <a:schemeClr val="accent3"/>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9" name="Espace réservé du texte 28">
            <a:extLst>
              <a:ext uri="{FF2B5EF4-FFF2-40B4-BE49-F238E27FC236}">
                <a16:creationId xmlns:a16="http://schemas.microsoft.com/office/drawing/2014/main" id="{2EF4739D-5B19-487D-8BDC-604DD35A2EBF}"/>
              </a:ext>
            </a:extLst>
          </p:cNvPr>
          <p:cNvSpPr>
            <a:spLocks noGrp="1"/>
          </p:cNvSpPr>
          <p:nvPr>
            <p:ph type="body" sz="quarter" idx="17" hasCustomPrompt="1"/>
          </p:nvPr>
        </p:nvSpPr>
        <p:spPr>
          <a:xfrm>
            <a:off x="6521451" y="2535238"/>
            <a:ext cx="1539874" cy="1546225"/>
          </a:xfrm>
          <a:custGeom>
            <a:avLst/>
            <a:gdLst>
              <a:gd name="connsiteX0" fmla="*/ 769937 w 1539874"/>
              <a:gd name="connsiteY0" fmla="*/ 0 h 1546225"/>
              <a:gd name="connsiteX1" fmla="*/ 1539874 w 1539874"/>
              <a:gd name="connsiteY1" fmla="*/ 0 h 1546225"/>
              <a:gd name="connsiteX2" fmla="*/ 1539874 w 1539874"/>
              <a:gd name="connsiteY2" fmla="*/ 1546225 h 1546225"/>
              <a:gd name="connsiteX3" fmla="*/ 0 w 1539874"/>
              <a:gd name="connsiteY3" fmla="*/ 1546225 h 1546225"/>
              <a:gd name="connsiteX4" fmla="*/ 0 w 1539874"/>
              <a:gd name="connsiteY4" fmla="*/ 769937 h 1546225"/>
              <a:gd name="connsiteX5" fmla="*/ 769937 w 1539874"/>
              <a:gd name="connsiteY5" fmla="*/ 0 h 154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9874" h="1546225">
                <a:moveTo>
                  <a:pt x="769937" y="0"/>
                </a:moveTo>
                <a:lnTo>
                  <a:pt x="1539874" y="0"/>
                </a:lnTo>
                <a:lnTo>
                  <a:pt x="1539874" y="1546225"/>
                </a:lnTo>
                <a:lnTo>
                  <a:pt x="0" y="1546225"/>
                </a:lnTo>
                <a:lnTo>
                  <a:pt x="0" y="769937"/>
                </a:lnTo>
                <a:cubicBezTo>
                  <a:pt x="0" y="344713"/>
                  <a:pt x="344713" y="0"/>
                  <a:pt x="769937" y="0"/>
                </a:cubicBezTo>
                <a:close/>
              </a:path>
            </a:pathLst>
          </a:custGeom>
          <a:solidFill>
            <a:schemeClr val="accent3"/>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7" name="Espace réservé pour une image  26">
            <a:extLst>
              <a:ext uri="{FF2B5EF4-FFF2-40B4-BE49-F238E27FC236}">
                <a16:creationId xmlns:a16="http://schemas.microsoft.com/office/drawing/2014/main" id="{868820AB-D8E5-4CC4-BE15-E0B2291B2AF3}"/>
              </a:ext>
            </a:extLst>
          </p:cNvPr>
          <p:cNvSpPr>
            <a:spLocks noGrp="1"/>
          </p:cNvSpPr>
          <p:nvPr>
            <p:ph type="pic" sz="quarter" idx="11" hasCustomPrompt="1"/>
          </p:nvPr>
        </p:nvSpPr>
        <p:spPr>
          <a:xfrm>
            <a:off x="8115301" y="944564"/>
            <a:ext cx="1539874" cy="3927474"/>
          </a:xfrm>
          <a:custGeom>
            <a:avLst/>
            <a:gdLst>
              <a:gd name="connsiteX0" fmla="*/ 0 w 1539874"/>
              <a:gd name="connsiteY0" fmla="*/ 0 h 3927474"/>
              <a:gd name="connsiteX1" fmla="*/ 1539874 w 1539874"/>
              <a:gd name="connsiteY1" fmla="*/ 0 h 3927474"/>
              <a:gd name="connsiteX2" fmla="*/ 1539874 w 1539874"/>
              <a:gd name="connsiteY2" fmla="*/ 3927474 h 3927474"/>
              <a:gd name="connsiteX3" fmla="*/ 0 w 1539874"/>
              <a:gd name="connsiteY3" fmla="*/ 3927474 h 3927474"/>
            </a:gdLst>
            <a:ahLst/>
            <a:cxnLst>
              <a:cxn ang="0">
                <a:pos x="connsiteX0" y="connsiteY0"/>
              </a:cxn>
              <a:cxn ang="0">
                <a:pos x="connsiteX1" y="connsiteY1"/>
              </a:cxn>
              <a:cxn ang="0">
                <a:pos x="connsiteX2" y="connsiteY2"/>
              </a:cxn>
              <a:cxn ang="0">
                <a:pos x="connsiteX3" y="connsiteY3"/>
              </a:cxn>
            </a:cxnLst>
            <a:rect l="l" t="t" r="r" b="b"/>
            <a:pathLst>
              <a:path w="1539874" h="3927474">
                <a:moveTo>
                  <a:pt x="0" y="0"/>
                </a:moveTo>
                <a:lnTo>
                  <a:pt x="1539874" y="0"/>
                </a:lnTo>
                <a:lnTo>
                  <a:pt x="1539874" y="3927474"/>
                </a:lnTo>
                <a:lnTo>
                  <a:pt x="0" y="3927474"/>
                </a:lnTo>
                <a:close/>
              </a:path>
            </a:pathLst>
          </a:custGeom>
          <a:noFill/>
        </p:spPr>
        <p:txBody>
          <a:bodyPr wrap="square" anchor="ctr">
            <a:noAutofit/>
          </a:bodyPr>
          <a:lstStyle>
            <a:lvl1pPr algn="ctr">
              <a:defRPr sz="1400">
                <a:solidFill>
                  <a:schemeClr val="tx1"/>
                </a:solidFill>
              </a:defRPr>
            </a:lvl1pPr>
          </a:lstStyle>
          <a:p>
            <a:r>
              <a:rPr lang="fr-FR" dirty="0"/>
              <a:t>Image</a:t>
            </a:r>
          </a:p>
        </p:txBody>
      </p:sp>
      <p:grpSp>
        <p:nvGrpSpPr>
          <p:cNvPr id="20" name="object 3">
            <a:extLst>
              <a:ext uri="{FF2B5EF4-FFF2-40B4-BE49-F238E27FC236}">
                <a16:creationId xmlns:a16="http://schemas.microsoft.com/office/drawing/2014/main" id="{A6EE3CD9-1017-40F2-9A0F-9ADC0E97B7E8}"/>
              </a:ext>
            </a:extLst>
          </p:cNvPr>
          <p:cNvGrpSpPr/>
          <p:nvPr userDrawn="1"/>
        </p:nvGrpSpPr>
        <p:grpSpPr>
          <a:xfrm>
            <a:off x="514089" y="6493294"/>
            <a:ext cx="752031" cy="86640"/>
            <a:chOff x="847065" y="10707923"/>
            <a:chExt cx="1240155" cy="142875"/>
          </a:xfrm>
        </p:grpSpPr>
        <p:pic>
          <p:nvPicPr>
            <p:cNvPr id="21" name="object 4">
              <a:extLst>
                <a:ext uri="{FF2B5EF4-FFF2-40B4-BE49-F238E27FC236}">
                  <a16:creationId xmlns:a16="http://schemas.microsoft.com/office/drawing/2014/main" id="{F22A1663-8DA0-407F-8AE8-A696EE603E97}"/>
                </a:ext>
              </a:extLst>
            </p:cNvPr>
            <p:cNvPicPr/>
            <p:nvPr/>
          </p:nvPicPr>
          <p:blipFill>
            <a:blip r:embed="rId2" cstate="print"/>
            <a:stretch>
              <a:fillRect/>
            </a:stretch>
          </p:blipFill>
          <p:spPr>
            <a:xfrm>
              <a:off x="847065" y="10740848"/>
              <a:ext cx="262047" cy="78479"/>
            </a:xfrm>
            <a:prstGeom prst="rect">
              <a:avLst/>
            </a:prstGeom>
          </p:spPr>
        </p:pic>
        <p:sp>
          <p:nvSpPr>
            <p:cNvPr id="22" name="object 5">
              <a:extLst>
                <a:ext uri="{FF2B5EF4-FFF2-40B4-BE49-F238E27FC236}">
                  <a16:creationId xmlns:a16="http://schemas.microsoft.com/office/drawing/2014/main" id="{E831035A-4B78-43F7-B910-80EA82C97B4F}"/>
                </a:ext>
              </a:extLst>
            </p:cNvPr>
            <p:cNvSpPr/>
            <p:nvPr/>
          </p:nvSpPr>
          <p:spPr>
            <a:xfrm>
              <a:off x="1143129" y="10794304"/>
              <a:ext cx="28575" cy="26670"/>
            </a:xfrm>
            <a:custGeom>
              <a:avLst/>
              <a:gdLst/>
              <a:ahLst/>
              <a:cxnLst/>
              <a:rect l="l" t="t" r="r" b="b"/>
              <a:pathLst>
                <a:path w="28575" h="26670">
                  <a:moveTo>
                    <a:pt x="16167" y="0"/>
                  </a:moveTo>
                  <a:lnTo>
                    <a:pt x="11811" y="0"/>
                  </a:lnTo>
                  <a:lnTo>
                    <a:pt x="9863" y="356"/>
                  </a:lnTo>
                  <a:lnTo>
                    <a:pt x="0" y="11465"/>
                  </a:lnTo>
                  <a:lnTo>
                    <a:pt x="0" y="13339"/>
                  </a:lnTo>
                  <a:lnTo>
                    <a:pt x="0" y="15182"/>
                  </a:lnTo>
                  <a:lnTo>
                    <a:pt x="11811" y="26480"/>
                  </a:lnTo>
                  <a:lnTo>
                    <a:pt x="16167" y="26480"/>
                  </a:lnTo>
                  <a:lnTo>
                    <a:pt x="27988" y="15182"/>
                  </a:lnTo>
                  <a:lnTo>
                    <a:pt x="27988" y="11465"/>
                  </a:lnTo>
                  <a:lnTo>
                    <a:pt x="18125" y="356"/>
                  </a:lnTo>
                  <a:lnTo>
                    <a:pt x="16167" y="0"/>
                  </a:lnTo>
                  <a:close/>
                </a:path>
              </a:pathLst>
            </a:custGeom>
            <a:solidFill>
              <a:srgbClr val="002F67"/>
            </a:solidFill>
          </p:spPr>
          <p:txBody>
            <a:bodyPr wrap="square" lIns="0" tIns="0" rIns="0" bIns="0" rtlCol="0"/>
            <a:lstStyle/>
            <a:p>
              <a:endParaRPr lang="fr-FR" sz="662" dirty="0"/>
            </a:p>
          </p:txBody>
        </p:sp>
        <p:pic>
          <p:nvPicPr>
            <p:cNvPr id="23" name="object 6">
              <a:extLst>
                <a:ext uri="{FF2B5EF4-FFF2-40B4-BE49-F238E27FC236}">
                  <a16:creationId xmlns:a16="http://schemas.microsoft.com/office/drawing/2014/main" id="{D0CAAE98-70CE-44E0-8205-780766B55A5A}"/>
                </a:ext>
              </a:extLst>
            </p:cNvPr>
            <p:cNvPicPr/>
            <p:nvPr/>
          </p:nvPicPr>
          <p:blipFill>
            <a:blip r:embed="rId3" cstate="print"/>
            <a:stretch>
              <a:fillRect/>
            </a:stretch>
          </p:blipFill>
          <p:spPr>
            <a:xfrm>
              <a:off x="1209992" y="10739402"/>
              <a:ext cx="71369" cy="81379"/>
            </a:xfrm>
            <a:prstGeom prst="rect">
              <a:avLst/>
            </a:prstGeom>
          </p:spPr>
        </p:pic>
        <p:pic>
          <p:nvPicPr>
            <p:cNvPr id="24" name="object 7">
              <a:extLst>
                <a:ext uri="{FF2B5EF4-FFF2-40B4-BE49-F238E27FC236}">
                  <a16:creationId xmlns:a16="http://schemas.microsoft.com/office/drawing/2014/main" id="{2AC43F6C-3338-4D56-B01B-07F3FCDCAFED}"/>
                </a:ext>
              </a:extLst>
            </p:cNvPr>
            <p:cNvPicPr/>
            <p:nvPr/>
          </p:nvPicPr>
          <p:blipFill>
            <a:blip r:embed="rId4" cstate="print"/>
            <a:stretch>
              <a:fillRect/>
            </a:stretch>
          </p:blipFill>
          <p:spPr>
            <a:xfrm>
              <a:off x="1305235" y="10707923"/>
              <a:ext cx="781632" cy="142298"/>
            </a:xfrm>
            <a:prstGeom prst="rect">
              <a:avLst/>
            </a:prstGeom>
          </p:spPr>
        </p:pic>
      </p:grpSp>
      <p:sp>
        <p:nvSpPr>
          <p:cNvPr id="3" name="Espace réservé du numéro de diapositive 2">
            <a:extLst>
              <a:ext uri="{FF2B5EF4-FFF2-40B4-BE49-F238E27FC236}">
                <a16:creationId xmlns:a16="http://schemas.microsoft.com/office/drawing/2014/main" id="{95CEC289-6FBA-4C56-94D1-874AC301646D}"/>
              </a:ext>
            </a:extLst>
          </p:cNvPr>
          <p:cNvSpPr>
            <a:spLocks noGrp="1"/>
          </p:cNvSpPr>
          <p:nvPr>
            <p:ph type="sldNum" sz="quarter" idx="14"/>
          </p:nvPr>
        </p:nvSpPr>
        <p:spPr/>
        <p:txBody>
          <a:bodyPr/>
          <a:lstStyle>
            <a:lvl1pPr algn="ctr">
              <a:defRPr/>
            </a:lvl1pPr>
          </a:lstStyle>
          <a:p>
            <a:r>
              <a:rPr lang="fr-FR" dirty="0"/>
              <a:t>page </a:t>
            </a:r>
            <a:fld id="{D4393D1B-37AB-4561-B448-10CBADDAE970}" type="slidenum">
              <a:rPr smtClean="0"/>
              <a:pPr/>
              <a:t>‹N°›</a:t>
            </a:fld>
            <a:endParaRPr dirty="0"/>
          </a:p>
        </p:txBody>
      </p:sp>
      <p:sp>
        <p:nvSpPr>
          <p:cNvPr id="5" name="Espace réservé du texte 4">
            <a:extLst>
              <a:ext uri="{FF2B5EF4-FFF2-40B4-BE49-F238E27FC236}">
                <a16:creationId xmlns:a16="http://schemas.microsoft.com/office/drawing/2014/main" id="{9BC72356-A04F-4E0F-A121-09766CE60568}"/>
              </a:ext>
            </a:extLst>
          </p:cNvPr>
          <p:cNvSpPr>
            <a:spLocks noGrp="1"/>
          </p:cNvSpPr>
          <p:nvPr>
            <p:ph type="body" sz="quarter" idx="15" hasCustomPrompt="1"/>
          </p:nvPr>
        </p:nvSpPr>
        <p:spPr>
          <a:xfrm>
            <a:off x="938088" y="409700"/>
            <a:ext cx="9933111"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4" name="Espace réservé du texte 3">
            <a:extLst>
              <a:ext uri="{FF2B5EF4-FFF2-40B4-BE49-F238E27FC236}">
                <a16:creationId xmlns:a16="http://schemas.microsoft.com/office/drawing/2014/main" id="{0DECC660-AECA-401A-BE96-5421293086D5}"/>
              </a:ext>
            </a:extLst>
          </p:cNvPr>
          <p:cNvSpPr>
            <a:spLocks noGrp="1"/>
          </p:cNvSpPr>
          <p:nvPr>
            <p:ph type="body" sz="quarter" idx="16" hasCustomPrompt="1"/>
          </p:nvPr>
        </p:nvSpPr>
        <p:spPr>
          <a:xfrm>
            <a:off x="926430" y="1494991"/>
            <a:ext cx="4374000" cy="4224772"/>
          </a:xfrm>
        </p:spPr>
        <p:txBody>
          <a:bodyPr/>
          <a:lstStyle>
            <a:lvl1pPr>
              <a:defRPr>
                <a:solidFill>
                  <a:schemeClr val="accent3"/>
                </a:solidFill>
              </a:defRPr>
            </a:lvl1pPr>
          </a:lstStyle>
          <a:p>
            <a:pPr lvl="0"/>
            <a:r>
              <a:rPr lang="fr-FR" dirty="0" err="1"/>
              <a:t>Suspendise</a:t>
            </a:r>
            <a:r>
              <a:rPr lang="fr-FR" dirty="0"/>
              <a:t> </a:t>
            </a:r>
            <a:r>
              <a:rPr lang="fr-FR" dirty="0" err="1"/>
              <a:t>pharatra</a:t>
            </a:r>
            <a:r>
              <a:rPr lang="fr-FR" dirty="0"/>
              <a:t> </a:t>
            </a:r>
            <a:r>
              <a:rPr lang="fr-FR" dirty="0" err="1"/>
              <a:t>orci</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a:extLst>
              <a:ext uri="{FF2B5EF4-FFF2-40B4-BE49-F238E27FC236}">
                <a16:creationId xmlns:a16="http://schemas.microsoft.com/office/drawing/2014/main" id="{9A56B284-2DF4-8C04-8DC4-5E6A7B5976F6}"/>
              </a:ext>
            </a:extLst>
          </p:cNvPr>
          <p:cNvSpPr>
            <a:spLocks noGrp="1"/>
          </p:cNvSpPr>
          <p:nvPr>
            <p:ph type="ftr" sz="quarter" idx="26"/>
          </p:nvPr>
        </p:nvSpPr>
        <p:spPr/>
        <p:txBody>
          <a:bodyPr/>
          <a:lstStyle/>
          <a:p>
            <a:pPr algn="ctr"/>
            <a:r>
              <a:rPr lang="fr-FR"/>
              <a:t>Confidentiel</a:t>
            </a:r>
            <a:endParaRPr lang="fr-FR" dirty="0"/>
          </a:p>
        </p:txBody>
      </p:sp>
    </p:spTree>
    <p:extLst>
      <p:ext uri="{BB962C8B-B14F-4D97-AF65-F5344CB8AC3E}">
        <p14:creationId xmlns:p14="http://schemas.microsoft.com/office/powerpoint/2010/main" val="9999081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violet">
    <p:spTree>
      <p:nvGrpSpPr>
        <p:cNvPr id="1" name=""/>
        <p:cNvGrpSpPr/>
        <p:nvPr/>
      </p:nvGrpSpPr>
      <p:grpSpPr>
        <a:xfrm>
          <a:off x="0" y="0"/>
          <a:ext cx="0" cy="0"/>
          <a:chOff x="0" y="0"/>
          <a:chExt cx="0" cy="0"/>
        </a:xfrm>
      </p:grpSpPr>
      <p:sp>
        <p:nvSpPr>
          <p:cNvPr id="41" name="Espace réservé du texte 40">
            <a:extLst>
              <a:ext uri="{FF2B5EF4-FFF2-40B4-BE49-F238E27FC236}">
                <a16:creationId xmlns:a16="http://schemas.microsoft.com/office/drawing/2014/main" id="{9EB842F9-29E0-4F1A-AE12-39D5D07CE4E5}"/>
              </a:ext>
            </a:extLst>
          </p:cNvPr>
          <p:cNvSpPr>
            <a:spLocks noGrp="1"/>
          </p:cNvSpPr>
          <p:nvPr>
            <p:ph type="body" sz="quarter" idx="24" hasCustomPrompt="1"/>
          </p:nvPr>
        </p:nvSpPr>
        <p:spPr>
          <a:xfrm>
            <a:off x="6521452" y="4922838"/>
            <a:ext cx="742949" cy="741362"/>
          </a:xfrm>
          <a:custGeom>
            <a:avLst/>
            <a:gdLst>
              <a:gd name="connsiteX0" fmla="*/ 0 w 742949"/>
              <a:gd name="connsiteY0" fmla="*/ 0 h 741362"/>
              <a:gd name="connsiteX1" fmla="*/ 742949 w 742949"/>
              <a:gd name="connsiteY1" fmla="*/ 0 h 741362"/>
              <a:gd name="connsiteX2" fmla="*/ 742949 w 742949"/>
              <a:gd name="connsiteY2" fmla="*/ 741362 h 741362"/>
              <a:gd name="connsiteX3" fmla="*/ 0 w 742949"/>
              <a:gd name="connsiteY3" fmla="*/ 741362 h 741362"/>
            </a:gdLst>
            <a:ahLst/>
            <a:cxnLst>
              <a:cxn ang="0">
                <a:pos x="connsiteX0" y="connsiteY0"/>
              </a:cxn>
              <a:cxn ang="0">
                <a:pos x="connsiteX1" y="connsiteY1"/>
              </a:cxn>
              <a:cxn ang="0">
                <a:pos x="connsiteX2" y="connsiteY2"/>
              </a:cxn>
              <a:cxn ang="0">
                <a:pos x="connsiteX3" y="connsiteY3"/>
              </a:cxn>
            </a:cxnLst>
            <a:rect l="l" t="t" r="r" b="b"/>
            <a:pathLst>
              <a:path w="742949" h="741362">
                <a:moveTo>
                  <a:pt x="0" y="0"/>
                </a:moveTo>
                <a:lnTo>
                  <a:pt x="742949" y="0"/>
                </a:lnTo>
                <a:lnTo>
                  <a:pt x="742949" y="741362"/>
                </a:lnTo>
                <a:lnTo>
                  <a:pt x="0" y="741362"/>
                </a:lnTo>
                <a:close/>
              </a:path>
            </a:pathLst>
          </a:custGeom>
          <a:solidFill>
            <a:schemeClr val="accent3"/>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9" name="Espace réservé du texte 38">
            <a:extLst>
              <a:ext uri="{FF2B5EF4-FFF2-40B4-BE49-F238E27FC236}">
                <a16:creationId xmlns:a16="http://schemas.microsoft.com/office/drawing/2014/main" id="{5AA24FD0-830B-4FF7-8DC6-CBE118F6DA99}"/>
              </a:ext>
            </a:extLst>
          </p:cNvPr>
          <p:cNvSpPr>
            <a:spLocks noGrp="1"/>
          </p:cNvSpPr>
          <p:nvPr>
            <p:ph type="body" sz="quarter" idx="23" hasCustomPrompt="1"/>
          </p:nvPr>
        </p:nvSpPr>
        <p:spPr>
          <a:xfrm>
            <a:off x="6521451" y="2112963"/>
            <a:ext cx="1174750" cy="1168400"/>
          </a:xfrm>
          <a:custGeom>
            <a:avLst/>
            <a:gdLst>
              <a:gd name="connsiteX0" fmla="*/ 584200 w 1174750"/>
              <a:gd name="connsiteY0" fmla="*/ 0 h 1168400"/>
              <a:gd name="connsiteX1" fmla="*/ 590550 w 1174750"/>
              <a:gd name="connsiteY1" fmla="*/ 0 h 1168400"/>
              <a:gd name="connsiteX2" fmla="*/ 1174750 w 1174750"/>
              <a:gd name="connsiteY2" fmla="*/ 584200 h 1168400"/>
              <a:gd name="connsiteX3" fmla="*/ 1174750 w 1174750"/>
              <a:gd name="connsiteY3" fmla="*/ 1168400 h 1168400"/>
              <a:gd name="connsiteX4" fmla="*/ 0 w 1174750"/>
              <a:gd name="connsiteY4" fmla="*/ 1168400 h 1168400"/>
              <a:gd name="connsiteX5" fmla="*/ 0 w 1174750"/>
              <a:gd name="connsiteY5" fmla="*/ 584200 h 1168400"/>
              <a:gd name="connsiteX6" fmla="*/ 584200 w 1174750"/>
              <a:gd name="connsiteY6" fmla="*/ 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4750" h="1168400">
                <a:moveTo>
                  <a:pt x="584200" y="0"/>
                </a:moveTo>
                <a:lnTo>
                  <a:pt x="590550" y="0"/>
                </a:lnTo>
                <a:cubicBezTo>
                  <a:pt x="913195" y="0"/>
                  <a:pt x="1174750" y="261555"/>
                  <a:pt x="1174750" y="584200"/>
                </a:cubicBezTo>
                <a:lnTo>
                  <a:pt x="1174750" y="1168400"/>
                </a:lnTo>
                <a:lnTo>
                  <a:pt x="0" y="1168400"/>
                </a:lnTo>
                <a:lnTo>
                  <a:pt x="0" y="584200"/>
                </a:lnTo>
                <a:cubicBezTo>
                  <a:pt x="0" y="261555"/>
                  <a:pt x="261555" y="0"/>
                  <a:pt x="584200" y="0"/>
                </a:cubicBezTo>
                <a:close/>
              </a:path>
            </a:pathLst>
          </a:custGeom>
          <a:solidFill>
            <a:schemeClr val="accent3"/>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7" name="Espace réservé du texte 36">
            <a:extLst>
              <a:ext uri="{FF2B5EF4-FFF2-40B4-BE49-F238E27FC236}">
                <a16:creationId xmlns:a16="http://schemas.microsoft.com/office/drawing/2014/main" id="{C5A57FEE-9F1E-4234-95B4-B0DEBE3348F7}"/>
              </a:ext>
            </a:extLst>
          </p:cNvPr>
          <p:cNvSpPr>
            <a:spLocks noGrp="1"/>
          </p:cNvSpPr>
          <p:nvPr>
            <p:ph type="body" sz="quarter" idx="22" hasCustomPrompt="1"/>
          </p:nvPr>
        </p:nvSpPr>
        <p:spPr>
          <a:xfrm>
            <a:off x="939800" y="4127500"/>
            <a:ext cx="1541463" cy="1536700"/>
          </a:xfrm>
          <a:custGeom>
            <a:avLst/>
            <a:gdLst>
              <a:gd name="connsiteX0" fmla="*/ 0 w 1541463"/>
              <a:gd name="connsiteY0" fmla="*/ 0 h 1536700"/>
              <a:gd name="connsiteX1" fmla="*/ 773113 w 1541463"/>
              <a:gd name="connsiteY1" fmla="*/ 0 h 1536700"/>
              <a:gd name="connsiteX2" fmla="*/ 1541463 w 1541463"/>
              <a:gd name="connsiteY2" fmla="*/ 768350 h 1536700"/>
              <a:gd name="connsiteX3" fmla="*/ 1541463 w 1541463"/>
              <a:gd name="connsiteY3" fmla="*/ 1536700 h 1536700"/>
              <a:gd name="connsiteX4" fmla="*/ 0 w 1541463"/>
              <a:gd name="connsiteY4" fmla="*/ 1536700 h 153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463" h="1536700">
                <a:moveTo>
                  <a:pt x="0" y="0"/>
                </a:moveTo>
                <a:lnTo>
                  <a:pt x="773113" y="0"/>
                </a:lnTo>
                <a:cubicBezTo>
                  <a:pt x="1197461" y="0"/>
                  <a:pt x="1541463" y="344002"/>
                  <a:pt x="1541463" y="768350"/>
                </a:cubicBezTo>
                <a:lnTo>
                  <a:pt x="1541463" y="1536700"/>
                </a:lnTo>
                <a:lnTo>
                  <a:pt x="0" y="1536700"/>
                </a:lnTo>
                <a:close/>
              </a:path>
            </a:pathLst>
          </a:custGeom>
          <a:solidFill>
            <a:schemeClr val="accent3"/>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5" name="Espace réservé du texte 34">
            <a:extLst>
              <a:ext uri="{FF2B5EF4-FFF2-40B4-BE49-F238E27FC236}">
                <a16:creationId xmlns:a16="http://schemas.microsoft.com/office/drawing/2014/main" id="{8F40AAE8-EE8B-4542-86AE-E0410FA9101A}"/>
              </a:ext>
            </a:extLst>
          </p:cNvPr>
          <p:cNvSpPr>
            <a:spLocks noGrp="1"/>
          </p:cNvSpPr>
          <p:nvPr>
            <p:ph type="body" sz="quarter" idx="21" hasCustomPrompt="1"/>
          </p:nvPr>
        </p:nvSpPr>
        <p:spPr>
          <a:xfrm>
            <a:off x="2532063" y="947738"/>
            <a:ext cx="749300" cy="742950"/>
          </a:xfrm>
          <a:custGeom>
            <a:avLst/>
            <a:gdLst>
              <a:gd name="connsiteX0" fmla="*/ 371475 w 749300"/>
              <a:gd name="connsiteY0" fmla="*/ 0 h 742950"/>
              <a:gd name="connsiteX1" fmla="*/ 749300 w 749300"/>
              <a:gd name="connsiteY1" fmla="*/ 0 h 742950"/>
              <a:gd name="connsiteX2" fmla="*/ 749300 w 749300"/>
              <a:gd name="connsiteY2" fmla="*/ 742950 h 742950"/>
              <a:gd name="connsiteX3" fmla="*/ 0 w 749300"/>
              <a:gd name="connsiteY3" fmla="*/ 742950 h 742950"/>
              <a:gd name="connsiteX4" fmla="*/ 0 w 749300"/>
              <a:gd name="connsiteY4" fmla="*/ 371475 h 742950"/>
              <a:gd name="connsiteX5" fmla="*/ 371475 w 749300"/>
              <a:gd name="connsiteY5" fmla="*/ 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300" h="742950">
                <a:moveTo>
                  <a:pt x="371475" y="0"/>
                </a:moveTo>
                <a:lnTo>
                  <a:pt x="749300" y="0"/>
                </a:lnTo>
                <a:lnTo>
                  <a:pt x="749300" y="742950"/>
                </a:lnTo>
                <a:lnTo>
                  <a:pt x="0" y="742950"/>
                </a:lnTo>
                <a:lnTo>
                  <a:pt x="0" y="371475"/>
                </a:lnTo>
                <a:cubicBezTo>
                  <a:pt x="0" y="166315"/>
                  <a:pt x="166315" y="0"/>
                  <a:pt x="371475" y="0"/>
                </a:cubicBezTo>
                <a:close/>
              </a:path>
            </a:pathLst>
          </a:custGeom>
          <a:solidFill>
            <a:schemeClr val="accent3"/>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3" name="Espace réservé du texte 32">
            <a:extLst>
              <a:ext uri="{FF2B5EF4-FFF2-40B4-BE49-F238E27FC236}">
                <a16:creationId xmlns:a16="http://schemas.microsoft.com/office/drawing/2014/main" id="{94DCCCF8-BAB2-4ED9-BEB8-844C06D3D3F2}"/>
              </a:ext>
            </a:extLst>
          </p:cNvPr>
          <p:cNvSpPr>
            <a:spLocks noGrp="1"/>
          </p:cNvSpPr>
          <p:nvPr>
            <p:ph type="body" sz="quarter" idx="20" hasCustomPrompt="1"/>
          </p:nvPr>
        </p:nvSpPr>
        <p:spPr>
          <a:xfrm>
            <a:off x="5722939" y="3332163"/>
            <a:ext cx="744537" cy="1539875"/>
          </a:xfrm>
          <a:custGeom>
            <a:avLst/>
            <a:gdLst>
              <a:gd name="connsiteX0" fmla="*/ 0 w 744537"/>
              <a:gd name="connsiteY0" fmla="*/ 0 h 1539875"/>
              <a:gd name="connsiteX1" fmla="*/ 744537 w 744537"/>
              <a:gd name="connsiteY1" fmla="*/ 0 h 1539875"/>
              <a:gd name="connsiteX2" fmla="*/ 744537 w 744537"/>
              <a:gd name="connsiteY2" fmla="*/ 1539875 h 1539875"/>
              <a:gd name="connsiteX3" fmla="*/ 0 w 744537"/>
              <a:gd name="connsiteY3" fmla="*/ 1539875 h 1539875"/>
            </a:gdLst>
            <a:ahLst/>
            <a:cxnLst>
              <a:cxn ang="0">
                <a:pos x="connsiteX0" y="connsiteY0"/>
              </a:cxn>
              <a:cxn ang="0">
                <a:pos x="connsiteX1" y="connsiteY1"/>
              </a:cxn>
              <a:cxn ang="0">
                <a:pos x="connsiteX2" y="connsiteY2"/>
              </a:cxn>
              <a:cxn ang="0">
                <a:pos x="connsiteX3" y="connsiteY3"/>
              </a:cxn>
            </a:cxnLst>
            <a:rect l="l" t="t" r="r" b="b"/>
            <a:pathLst>
              <a:path w="744537" h="1539875">
                <a:moveTo>
                  <a:pt x="0" y="0"/>
                </a:moveTo>
                <a:lnTo>
                  <a:pt x="744537" y="0"/>
                </a:lnTo>
                <a:lnTo>
                  <a:pt x="744537" y="1539875"/>
                </a:lnTo>
                <a:lnTo>
                  <a:pt x="0" y="1539875"/>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1" name="Espace réservé du texte 30">
            <a:extLst>
              <a:ext uri="{FF2B5EF4-FFF2-40B4-BE49-F238E27FC236}">
                <a16:creationId xmlns:a16="http://schemas.microsoft.com/office/drawing/2014/main" id="{E94BB6C0-6B96-4718-9CEF-E037176C2F36}"/>
              </a:ext>
            </a:extLst>
          </p:cNvPr>
          <p:cNvSpPr>
            <a:spLocks noGrp="1"/>
          </p:cNvSpPr>
          <p:nvPr>
            <p:ph type="body" sz="quarter" idx="19" hasCustomPrompt="1"/>
          </p:nvPr>
        </p:nvSpPr>
        <p:spPr>
          <a:xfrm>
            <a:off x="5300662" y="520699"/>
            <a:ext cx="1595438" cy="1592264"/>
          </a:xfrm>
          <a:custGeom>
            <a:avLst/>
            <a:gdLst>
              <a:gd name="connsiteX0" fmla="*/ 797719 w 1595438"/>
              <a:gd name="connsiteY0" fmla="*/ 0 h 1592264"/>
              <a:gd name="connsiteX1" fmla="*/ 1595438 w 1595438"/>
              <a:gd name="connsiteY1" fmla="*/ 796132 h 1592264"/>
              <a:gd name="connsiteX2" fmla="*/ 797719 w 1595438"/>
              <a:gd name="connsiteY2" fmla="*/ 1592264 h 1592264"/>
              <a:gd name="connsiteX3" fmla="*/ 0 w 1595438"/>
              <a:gd name="connsiteY3" fmla="*/ 796132 h 1592264"/>
              <a:gd name="connsiteX4" fmla="*/ 797719 w 1595438"/>
              <a:gd name="connsiteY4" fmla="*/ 0 h 1592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5438" h="1592264">
                <a:moveTo>
                  <a:pt x="797719" y="0"/>
                </a:moveTo>
                <a:cubicBezTo>
                  <a:pt x="1238287" y="0"/>
                  <a:pt x="1595438" y="356440"/>
                  <a:pt x="1595438" y="796132"/>
                </a:cubicBezTo>
                <a:cubicBezTo>
                  <a:pt x="1595438" y="1235824"/>
                  <a:pt x="1238287" y="1592264"/>
                  <a:pt x="797719" y="1592264"/>
                </a:cubicBezTo>
                <a:cubicBezTo>
                  <a:pt x="357151" y="1592264"/>
                  <a:pt x="0" y="1235824"/>
                  <a:pt x="0" y="796132"/>
                </a:cubicBezTo>
                <a:cubicBezTo>
                  <a:pt x="0" y="356440"/>
                  <a:pt x="357151" y="0"/>
                  <a:pt x="797719"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9" name="Espace réservé du texte 28">
            <a:extLst>
              <a:ext uri="{FF2B5EF4-FFF2-40B4-BE49-F238E27FC236}">
                <a16:creationId xmlns:a16="http://schemas.microsoft.com/office/drawing/2014/main" id="{D275048D-55EC-4BEC-9E28-B4AEBF754BE1}"/>
              </a:ext>
            </a:extLst>
          </p:cNvPr>
          <p:cNvSpPr>
            <a:spLocks noGrp="1"/>
          </p:cNvSpPr>
          <p:nvPr>
            <p:ph type="body" sz="quarter" idx="18" hasCustomPrompt="1"/>
          </p:nvPr>
        </p:nvSpPr>
        <p:spPr>
          <a:xfrm>
            <a:off x="1741489" y="1739900"/>
            <a:ext cx="739774" cy="1173163"/>
          </a:xfrm>
          <a:custGeom>
            <a:avLst/>
            <a:gdLst>
              <a:gd name="connsiteX0" fmla="*/ 0 w 739774"/>
              <a:gd name="connsiteY0" fmla="*/ 0 h 1173163"/>
              <a:gd name="connsiteX1" fmla="*/ 739774 w 739774"/>
              <a:gd name="connsiteY1" fmla="*/ 0 h 1173163"/>
              <a:gd name="connsiteX2" fmla="*/ 739774 w 739774"/>
              <a:gd name="connsiteY2" fmla="*/ 1173163 h 1173163"/>
              <a:gd name="connsiteX3" fmla="*/ 0 w 739774"/>
              <a:gd name="connsiteY3" fmla="*/ 1173163 h 1173163"/>
            </a:gdLst>
            <a:ahLst/>
            <a:cxnLst>
              <a:cxn ang="0">
                <a:pos x="connsiteX0" y="connsiteY0"/>
              </a:cxn>
              <a:cxn ang="0">
                <a:pos x="connsiteX1" y="connsiteY1"/>
              </a:cxn>
              <a:cxn ang="0">
                <a:pos x="connsiteX2" y="connsiteY2"/>
              </a:cxn>
              <a:cxn ang="0">
                <a:pos x="connsiteX3" y="connsiteY3"/>
              </a:cxn>
            </a:cxnLst>
            <a:rect l="l" t="t" r="r" b="b"/>
            <a:pathLst>
              <a:path w="739774" h="1173163">
                <a:moveTo>
                  <a:pt x="0" y="0"/>
                </a:moveTo>
                <a:lnTo>
                  <a:pt x="739774" y="0"/>
                </a:lnTo>
                <a:lnTo>
                  <a:pt x="739774" y="1173163"/>
                </a:lnTo>
                <a:lnTo>
                  <a:pt x="0" y="1173163"/>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7" name="Espace réservé du texte 26">
            <a:extLst>
              <a:ext uri="{FF2B5EF4-FFF2-40B4-BE49-F238E27FC236}">
                <a16:creationId xmlns:a16="http://schemas.microsoft.com/office/drawing/2014/main" id="{3BE3E38D-1618-48FB-8E52-74E04001F3AB}"/>
              </a:ext>
            </a:extLst>
          </p:cNvPr>
          <p:cNvSpPr>
            <a:spLocks noGrp="1"/>
          </p:cNvSpPr>
          <p:nvPr>
            <p:ph type="body" sz="quarter" idx="17" hasCustomPrompt="1"/>
          </p:nvPr>
        </p:nvSpPr>
        <p:spPr>
          <a:xfrm>
            <a:off x="1322262" y="525335"/>
            <a:ext cx="794007" cy="787400"/>
          </a:xfrm>
          <a:custGeom>
            <a:avLst/>
            <a:gdLst>
              <a:gd name="connsiteX0" fmla="*/ 0 w 794007"/>
              <a:gd name="connsiteY0" fmla="*/ 0 h 787400"/>
              <a:gd name="connsiteX1" fmla="*/ 794007 w 794007"/>
              <a:gd name="connsiteY1" fmla="*/ 0 h 787400"/>
              <a:gd name="connsiteX2" fmla="*/ 794007 w 794007"/>
              <a:gd name="connsiteY2" fmla="*/ 393700 h 787400"/>
              <a:gd name="connsiteX3" fmla="*/ 400307 w 794007"/>
              <a:gd name="connsiteY3" fmla="*/ 787400 h 787400"/>
              <a:gd name="connsiteX4" fmla="*/ 0 w 794007"/>
              <a:gd name="connsiteY4" fmla="*/ 787400 h 78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007" h="787400">
                <a:moveTo>
                  <a:pt x="0" y="0"/>
                </a:moveTo>
                <a:lnTo>
                  <a:pt x="794007" y="0"/>
                </a:lnTo>
                <a:lnTo>
                  <a:pt x="794007" y="393700"/>
                </a:lnTo>
                <a:cubicBezTo>
                  <a:pt x="794007" y="611135"/>
                  <a:pt x="617742" y="787400"/>
                  <a:pt x="400307" y="787400"/>
                </a:cubicBezTo>
                <a:lnTo>
                  <a:pt x="0" y="7874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18" name="Espace réservé pour une image  17">
            <a:extLst>
              <a:ext uri="{FF2B5EF4-FFF2-40B4-BE49-F238E27FC236}">
                <a16:creationId xmlns:a16="http://schemas.microsoft.com/office/drawing/2014/main" id="{F9E72A6F-2E64-4C1F-9632-F143DEDA1718}"/>
              </a:ext>
            </a:extLst>
          </p:cNvPr>
          <p:cNvSpPr>
            <a:spLocks noGrp="1"/>
          </p:cNvSpPr>
          <p:nvPr>
            <p:ph type="pic" sz="quarter" idx="11" hasCustomPrompt="1"/>
          </p:nvPr>
        </p:nvSpPr>
        <p:spPr>
          <a:xfrm>
            <a:off x="2533650" y="1739900"/>
            <a:ext cx="3135314" cy="3132138"/>
          </a:xfrm>
          <a:custGeom>
            <a:avLst/>
            <a:gdLst>
              <a:gd name="connsiteX0" fmla="*/ 1567657 w 3135314"/>
              <a:gd name="connsiteY0" fmla="*/ 0 h 3132138"/>
              <a:gd name="connsiteX1" fmla="*/ 3135314 w 3135314"/>
              <a:gd name="connsiteY1" fmla="*/ 1566069 h 3132138"/>
              <a:gd name="connsiteX2" fmla="*/ 1567657 w 3135314"/>
              <a:gd name="connsiteY2" fmla="*/ 3132138 h 3132138"/>
              <a:gd name="connsiteX3" fmla="*/ 0 w 3135314"/>
              <a:gd name="connsiteY3" fmla="*/ 1566069 h 3132138"/>
              <a:gd name="connsiteX4" fmla="*/ 1567657 w 3135314"/>
              <a:gd name="connsiteY4" fmla="*/ 0 h 3132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314" h="3132138">
                <a:moveTo>
                  <a:pt x="1567657" y="0"/>
                </a:moveTo>
                <a:cubicBezTo>
                  <a:pt x="2433450" y="0"/>
                  <a:pt x="3135314" y="701153"/>
                  <a:pt x="3135314" y="1566069"/>
                </a:cubicBezTo>
                <a:cubicBezTo>
                  <a:pt x="3135314" y="2430985"/>
                  <a:pt x="2433450" y="3132138"/>
                  <a:pt x="1567657" y="3132138"/>
                </a:cubicBezTo>
                <a:cubicBezTo>
                  <a:pt x="701864" y="3132138"/>
                  <a:pt x="0" y="2430985"/>
                  <a:pt x="0" y="1566069"/>
                </a:cubicBezTo>
                <a:cubicBezTo>
                  <a:pt x="0" y="701153"/>
                  <a:pt x="701864" y="0"/>
                  <a:pt x="1567657" y="0"/>
                </a:cubicBezTo>
                <a:close/>
              </a:path>
            </a:pathLst>
          </a:custGeom>
          <a:noFill/>
        </p:spPr>
        <p:txBody>
          <a:bodyPr wrap="square" anchor="ctr">
            <a:noAutofit/>
          </a:bodyPr>
          <a:lstStyle>
            <a:lvl1pPr algn="ctr">
              <a:defRPr sz="1400"/>
            </a:lvl1pPr>
          </a:lstStyle>
          <a:p>
            <a:r>
              <a:rPr lang="fr-FR" dirty="0"/>
              <a:t>Image</a:t>
            </a:r>
          </a:p>
        </p:txBody>
      </p:sp>
      <p:sp>
        <p:nvSpPr>
          <p:cNvPr id="3" name="Forme libre : forme 2">
            <a:extLst>
              <a:ext uri="{FF2B5EF4-FFF2-40B4-BE49-F238E27FC236}">
                <a16:creationId xmlns:a16="http://schemas.microsoft.com/office/drawing/2014/main" id="{B63A0F78-9ECA-4818-BA28-9353CD72772A}"/>
              </a:ext>
            </a:extLst>
          </p:cNvPr>
          <p:cNvSpPr/>
          <p:nvPr userDrawn="1"/>
        </p:nvSpPr>
        <p:spPr>
          <a:xfrm>
            <a:off x="9711070" y="6039776"/>
            <a:ext cx="1572448" cy="496485"/>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tx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20" name="Espace réservé de la date 19">
            <a:extLst>
              <a:ext uri="{FF2B5EF4-FFF2-40B4-BE49-F238E27FC236}">
                <a16:creationId xmlns:a16="http://schemas.microsoft.com/office/drawing/2014/main" id="{44544C6D-7EAC-4028-8F79-75A62254E933}"/>
              </a:ext>
            </a:extLst>
          </p:cNvPr>
          <p:cNvSpPr>
            <a:spLocks noGrp="1"/>
          </p:cNvSpPr>
          <p:nvPr>
            <p:ph type="dt" sz="half" idx="12"/>
          </p:nvPr>
        </p:nvSpPr>
        <p:spPr/>
        <p:txBody>
          <a:bodyPr/>
          <a:lstStyle/>
          <a:p>
            <a:fld id="{386194A6-EE88-4777-8C4F-D463E8FFB795}" type="datetime1">
              <a:rPr lang="fr-FR" smtClean="0"/>
              <a:t>07/11/2023</a:t>
            </a:fld>
            <a:endParaRPr lang="fr-FR" dirty="0"/>
          </a:p>
        </p:txBody>
      </p:sp>
      <p:sp>
        <p:nvSpPr>
          <p:cNvPr id="21" name="Titre 24">
            <a:extLst>
              <a:ext uri="{FF2B5EF4-FFF2-40B4-BE49-F238E27FC236}">
                <a16:creationId xmlns:a16="http://schemas.microsoft.com/office/drawing/2014/main" id="{332B1513-AAB7-458C-88F0-1118B2C368B6}"/>
              </a:ext>
            </a:extLst>
          </p:cNvPr>
          <p:cNvSpPr>
            <a:spLocks noGrp="1"/>
          </p:cNvSpPr>
          <p:nvPr>
            <p:ph type="title" hasCustomPrompt="1"/>
          </p:nvPr>
        </p:nvSpPr>
        <p:spPr>
          <a:xfrm>
            <a:off x="8102276" y="1659290"/>
            <a:ext cx="3546000" cy="2049110"/>
          </a:xfrm>
        </p:spPr>
        <p:txBody>
          <a:bodyPr anchor="t"/>
          <a:lstStyle>
            <a:lvl1pPr rtl="0">
              <a:lnSpc>
                <a:spcPct val="95000"/>
              </a:lnSpc>
              <a:defRPr lang="fr-FR" sz="3500" b="1" kern="1200" cap="all" spc="-50" dirty="0">
                <a:solidFill>
                  <a:schemeClr val="tx1"/>
                </a:solidFill>
                <a:latin typeface="Roboto Mono" panose="00000009000000000000" pitchFamily="49" charset="0"/>
                <a:ea typeface="Roboto Mono" panose="00000009000000000000" pitchFamily="49" charset="0"/>
                <a:cs typeface="+mn-cs"/>
              </a:defRPr>
            </a:lvl1pPr>
          </a:lstStyle>
          <a:p>
            <a:r>
              <a:rPr lang="fr-FR" dirty="0"/>
              <a:t>Titre</a:t>
            </a:r>
            <a:br>
              <a:rPr lang="fr-FR" dirty="0"/>
            </a:br>
            <a:r>
              <a:rPr lang="fr-FR" dirty="0"/>
              <a:t>de la présentation</a:t>
            </a:r>
          </a:p>
        </p:txBody>
      </p:sp>
      <p:sp>
        <p:nvSpPr>
          <p:cNvPr id="25" name="Espace réservé du texte 2">
            <a:extLst>
              <a:ext uri="{FF2B5EF4-FFF2-40B4-BE49-F238E27FC236}">
                <a16:creationId xmlns:a16="http://schemas.microsoft.com/office/drawing/2014/main" id="{AC28866A-559B-4C4F-A8DA-6435567D95BA}"/>
              </a:ext>
            </a:extLst>
          </p:cNvPr>
          <p:cNvSpPr>
            <a:spLocks noGrp="1"/>
          </p:cNvSpPr>
          <p:nvPr>
            <p:ph type="body" sz="quarter" idx="13" hasCustomPrompt="1"/>
          </p:nvPr>
        </p:nvSpPr>
        <p:spPr>
          <a:xfrm>
            <a:off x="8120417" y="4233779"/>
            <a:ext cx="3247200" cy="166199"/>
          </a:xfrm>
        </p:spPr>
        <p:txBody>
          <a:bodyPr wrap="square" anchor="t">
            <a:spAutoFit/>
          </a:bodyPr>
          <a:lstStyle>
            <a:lvl1pPr marL="0">
              <a:spcBef>
                <a:spcPts val="0"/>
              </a:spcBef>
              <a:spcAft>
                <a:spcPts val="600"/>
              </a:spcAft>
              <a:buFontTx/>
              <a:buNone/>
              <a:defRPr lang="fr-FR" sz="1200" b="0" kern="1200" dirty="0" smtClean="0">
                <a:solidFill>
                  <a:schemeClr val="tx1"/>
                </a:solidFill>
                <a:latin typeface="+mn-lt"/>
                <a:ea typeface="+mn-ea"/>
                <a:cs typeface="+mn-cs"/>
              </a:defRPr>
            </a:lvl1pPr>
            <a:lvl2pPr marL="0">
              <a:spcBef>
                <a:spcPts val="0"/>
              </a:spcBef>
              <a:spcAft>
                <a:spcPts val="600"/>
              </a:spcAft>
              <a:buFontTx/>
              <a:buNone/>
              <a:defRPr lang="fr-FR" sz="1200" b="0" kern="1200" spc="0" dirty="0" smtClean="0">
                <a:solidFill>
                  <a:schemeClr val="tx1"/>
                </a:solidFill>
                <a:latin typeface="+mn-lt"/>
                <a:ea typeface="+mn-ea"/>
                <a:cs typeface="+mn-cs"/>
              </a:defRPr>
            </a:lvl2pPr>
            <a:lvl3pPr marL="0">
              <a:spcBef>
                <a:spcPts val="0"/>
              </a:spcBef>
              <a:spcAft>
                <a:spcPts val="600"/>
              </a:spcAft>
              <a:buFontTx/>
              <a:buNone/>
              <a:defRPr lang="fr-FR" sz="1200" b="0" kern="1200" spc="0" dirty="0" smtClean="0">
                <a:solidFill>
                  <a:schemeClr val="tx1"/>
                </a:solidFill>
                <a:latin typeface="+mn-lt"/>
                <a:ea typeface="+mn-ea"/>
                <a:cs typeface="+mn-cs"/>
              </a:defRPr>
            </a:lvl3pPr>
            <a:lvl4pPr marL="0" indent="0">
              <a:spcBef>
                <a:spcPts val="0"/>
              </a:spcBef>
              <a:spcAft>
                <a:spcPts val="600"/>
              </a:spcAft>
              <a:buFontTx/>
              <a:buNone/>
              <a:defRPr lang="fr-FR" sz="1200" b="0" kern="1200" spc="0" baseline="0" dirty="0" smtClean="0">
                <a:solidFill>
                  <a:schemeClr val="tx1"/>
                </a:solidFill>
                <a:latin typeface="+mn-lt"/>
                <a:ea typeface="+mn-ea"/>
                <a:cs typeface="+mn-cs"/>
              </a:defRPr>
            </a:lvl4pPr>
            <a:lvl5pPr marL="0" indent="0">
              <a:spcBef>
                <a:spcPts val="0"/>
              </a:spcBef>
              <a:spcAft>
                <a:spcPts val="600"/>
              </a:spcAft>
              <a:buFontTx/>
              <a:buNone/>
              <a:defRPr lang="fr-FR" sz="1200" b="0" kern="1200" dirty="0" smtClean="0">
                <a:solidFill>
                  <a:schemeClr val="tx1"/>
                </a:solidFill>
                <a:latin typeface="+mn-lt"/>
                <a:ea typeface="+mn-ea"/>
                <a:cs typeface="+mn-cs"/>
              </a:defRPr>
            </a:lvl5pPr>
            <a:lvl6pPr marL="0">
              <a:spcBef>
                <a:spcPts val="0"/>
              </a:spcBef>
              <a:spcAft>
                <a:spcPts val="600"/>
              </a:spcAft>
              <a:buFontTx/>
              <a:buNone/>
              <a:defRPr lang="fr-FR" sz="1200" b="0" kern="1200" dirty="0" smtClean="0">
                <a:solidFill>
                  <a:schemeClr val="tx1"/>
                </a:solidFill>
                <a:latin typeface="+mn-lt"/>
                <a:ea typeface="+mn-ea"/>
                <a:cs typeface="+mn-cs"/>
              </a:defRPr>
            </a:lvl6pPr>
            <a:lvl7pPr marL="0">
              <a:spcBef>
                <a:spcPts val="0"/>
              </a:spcBef>
              <a:spcAft>
                <a:spcPts val="600"/>
              </a:spcAft>
              <a:buFontTx/>
              <a:buNone/>
              <a:defRPr lang="fr-FR" sz="1200" b="0" kern="1200" dirty="0" smtClean="0">
                <a:solidFill>
                  <a:schemeClr val="tx1"/>
                </a:solidFill>
                <a:latin typeface="+mn-lt"/>
                <a:ea typeface="+mn-ea"/>
                <a:cs typeface="+mn-cs"/>
              </a:defRPr>
            </a:lvl7pPr>
            <a:lvl8pPr marL="0">
              <a:spcBef>
                <a:spcPts val="0"/>
              </a:spcBef>
              <a:spcAft>
                <a:spcPts val="600"/>
              </a:spcAft>
              <a:buFontTx/>
              <a:buNone/>
              <a:defRPr lang="fr-FR" sz="1200" b="0" kern="1200" dirty="0" smtClean="0">
                <a:solidFill>
                  <a:schemeClr val="tx1"/>
                </a:solidFill>
                <a:latin typeface="+mn-lt"/>
                <a:ea typeface="+mn-ea"/>
                <a:cs typeface="+mn-cs"/>
              </a:defRPr>
            </a:lvl8pPr>
            <a:lvl9pPr marL="0">
              <a:spcBef>
                <a:spcPts val="0"/>
              </a:spcBef>
              <a:spcAft>
                <a:spcPts val="600"/>
              </a:spcAft>
              <a:buFontTx/>
              <a:buNone/>
              <a:defRPr lang="fr-FR" sz="1200" b="0" kern="1200" dirty="0" smtClean="0">
                <a:solidFill>
                  <a:schemeClr val="tx1"/>
                </a:solidFill>
                <a:latin typeface="+mn-lt"/>
                <a:ea typeface="+mn-ea"/>
                <a:cs typeface="+mn-cs"/>
              </a:defRPr>
            </a:lvl9pPr>
          </a:lstStyle>
          <a:p>
            <a:pPr lvl="0"/>
            <a:r>
              <a:rPr lang="fr-FR" dirty="0"/>
              <a:t>Numéro de version</a:t>
            </a:r>
          </a:p>
        </p:txBody>
      </p:sp>
      <p:sp>
        <p:nvSpPr>
          <p:cNvPr id="15" name="Espace réservé du pied de page 1">
            <a:extLst>
              <a:ext uri="{FF2B5EF4-FFF2-40B4-BE49-F238E27FC236}">
                <a16:creationId xmlns:a16="http://schemas.microsoft.com/office/drawing/2014/main" id="{FC245B82-DA7D-57A3-31DD-03E933AB76E7}"/>
              </a:ext>
            </a:extLst>
          </p:cNvPr>
          <p:cNvSpPr>
            <a:spLocks noGrp="1"/>
          </p:cNvSpPr>
          <p:nvPr>
            <p:ph type="ftr" sz="quarter" idx="25"/>
          </p:nvPr>
        </p:nvSpPr>
        <p:spPr>
          <a:xfrm>
            <a:off x="3973340" y="6456024"/>
            <a:ext cx="4245321" cy="138499"/>
          </a:xfrm>
        </p:spPr>
        <p:txBody>
          <a:bodyPr/>
          <a:lstStyle/>
          <a:p>
            <a:pPr algn="ctr"/>
            <a:r>
              <a:rPr lang="fr-FR"/>
              <a:t>Confidentiel</a:t>
            </a:r>
            <a:endParaRPr lang="fr-FR" dirty="0"/>
          </a:p>
        </p:txBody>
      </p:sp>
    </p:spTree>
    <p:extLst>
      <p:ext uri="{BB962C8B-B14F-4D97-AF65-F5344CB8AC3E}">
        <p14:creationId xmlns:p14="http://schemas.microsoft.com/office/powerpoint/2010/main" val="62751103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e + image avec mosaique vert 1">
    <p:spTree>
      <p:nvGrpSpPr>
        <p:cNvPr id="1" name=""/>
        <p:cNvGrpSpPr/>
        <p:nvPr/>
      </p:nvGrpSpPr>
      <p:grpSpPr>
        <a:xfrm>
          <a:off x="0" y="0"/>
          <a:ext cx="0" cy="0"/>
          <a:chOff x="0" y="0"/>
          <a:chExt cx="0" cy="0"/>
        </a:xfrm>
      </p:grpSpPr>
      <p:sp>
        <p:nvSpPr>
          <p:cNvPr id="43" name="Espace réservé du texte 42">
            <a:extLst>
              <a:ext uri="{FF2B5EF4-FFF2-40B4-BE49-F238E27FC236}">
                <a16:creationId xmlns:a16="http://schemas.microsoft.com/office/drawing/2014/main" id="{785BE727-08C4-4AB1-AAF6-20CED599016A}"/>
              </a:ext>
            </a:extLst>
          </p:cNvPr>
          <p:cNvSpPr>
            <a:spLocks noGrp="1"/>
          </p:cNvSpPr>
          <p:nvPr>
            <p:ph type="body" sz="quarter" idx="24" hasCustomPrompt="1"/>
          </p:nvPr>
        </p:nvSpPr>
        <p:spPr>
          <a:xfrm>
            <a:off x="10505282" y="1743867"/>
            <a:ext cx="746126" cy="744538"/>
          </a:xfrm>
          <a:custGeom>
            <a:avLst/>
            <a:gdLst>
              <a:gd name="connsiteX0" fmla="*/ 372269 w 746126"/>
              <a:gd name="connsiteY0" fmla="*/ 0 h 744538"/>
              <a:gd name="connsiteX1" fmla="*/ 746126 w 746126"/>
              <a:gd name="connsiteY1" fmla="*/ 0 h 744538"/>
              <a:gd name="connsiteX2" fmla="*/ 746126 w 746126"/>
              <a:gd name="connsiteY2" fmla="*/ 744538 h 744538"/>
              <a:gd name="connsiteX3" fmla="*/ 372269 w 746126"/>
              <a:gd name="connsiteY3" fmla="*/ 744538 h 744538"/>
              <a:gd name="connsiteX4" fmla="*/ 0 w 746126"/>
              <a:gd name="connsiteY4" fmla="*/ 372269 h 744538"/>
              <a:gd name="connsiteX5" fmla="*/ 372269 w 746126"/>
              <a:gd name="connsiteY5" fmla="*/ 0 h 74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6" h="744538">
                <a:moveTo>
                  <a:pt x="372269" y="0"/>
                </a:moveTo>
                <a:lnTo>
                  <a:pt x="746126" y="0"/>
                </a:lnTo>
                <a:lnTo>
                  <a:pt x="746126" y="744538"/>
                </a:lnTo>
                <a:lnTo>
                  <a:pt x="372269" y="744538"/>
                </a:lnTo>
                <a:cubicBezTo>
                  <a:pt x="166671" y="744538"/>
                  <a:pt x="0" y="577867"/>
                  <a:pt x="0" y="372269"/>
                </a:cubicBezTo>
                <a:cubicBezTo>
                  <a:pt x="0" y="166671"/>
                  <a:pt x="166671" y="0"/>
                  <a:pt x="372269"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1" name="Espace réservé du texte 40">
            <a:extLst>
              <a:ext uri="{FF2B5EF4-FFF2-40B4-BE49-F238E27FC236}">
                <a16:creationId xmlns:a16="http://schemas.microsoft.com/office/drawing/2014/main" id="{9FDBA9D8-8394-4530-9BC8-E44E7AD8B187}"/>
              </a:ext>
            </a:extLst>
          </p:cNvPr>
          <p:cNvSpPr>
            <a:spLocks noGrp="1"/>
          </p:cNvSpPr>
          <p:nvPr>
            <p:ph type="body" sz="quarter" idx="23" hasCustomPrompt="1"/>
          </p:nvPr>
        </p:nvSpPr>
        <p:spPr>
          <a:xfrm>
            <a:off x="7318376" y="944564"/>
            <a:ext cx="742949" cy="749300"/>
          </a:xfrm>
          <a:custGeom>
            <a:avLst/>
            <a:gdLst>
              <a:gd name="connsiteX0" fmla="*/ 0 w 742949"/>
              <a:gd name="connsiteY0" fmla="*/ 0 h 749300"/>
              <a:gd name="connsiteX1" fmla="*/ 742949 w 742949"/>
              <a:gd name="connsiteY1" fmla="*/ 0 h 749300"/>
              <a:gd name="connsiteX2" fmla="*/ 742949 w 742949"/>
              <a:gd name="connsiteY2" fmla="*/ 749300 h 749300"/>
              <a:gd name="connsiteX3" fmla="*/ 0 w 742949"/>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742949" h="749300">
                <a:moveTo>
                  <a:pt x="0" y="0"/>
                </a:moveTo>
                <a:lnTo>
                  <a:pt x="742949" y="0"/>
                </a:lnTo>
                <a:lnTo>
                  <a:pt x="742949" y="749300"/>
                </a:lnTo>
                <a:lnTo>
                  <a:pt x="0" y="7493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9" name="Espace réservé du texte 38">
            <a:extLst>
              <a:ext uri="{FF2B5EF4-FFF2-40B4-BE49-F238E27FC236}">
                <a16:creationId xmlns:a16="http://schemas.microsoft.com/office/drawing/2014/main" id="{C41D6090-EAD8-40ED-9119-B9D9F13D69F4}"/>
              </a:ext>
            </a:extLst>
          </p:cNvPr>
          <p:cNvSpPr>
            <a:spLocks noGrp="1"/>
          </p:cNvSpPr>
          <p:nvPr>
            <p:ph type="body" sz="quarter" idx="22" hasCustomPrompt="1"/>
          </p:nvPr>
        </p:nvSpPr>
        <p:spPr>
          <a:xfrm>
            <a:off x="9709152" y="4122738"/>
            <a:ext cx="742949" cy="749300"/>
          </a:xfrm>
          <a:custGeom>
            <a:avLst/>
            <a:gdLst>
              <a:gd name="connsiteX0" fmla="*/ 0 w 742949"/>
              <a:gd name="connsiteY0" fmla="*/ 0 h 749300"/>
              <a:gd name="connsiteX1" fmla="*/ 742949 w 742949"/>
              <a:gd name="connsiteY1" fmla="*/ 0 h 749300"/>
              <a:gd name="connsiteX2" fmla="*/ 742949 w 742949"/>
              <a:gd name="connsiteY2" fmla="*/ 749300 h 749300"/>
              <a:gd name="connsiteX3" fmla="*/ 0 w 742949"/>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742949" h="749300">
                <a:moveTo>
                  <a:pt x="0" y="0"/>
                </a:moveTo>
                <a:lnTo>
                  <a:pt x="742949" y="0"/>
                </a:lnTo>
                <a:lnTo>
                  <a:pt x="742949" y="749300"/>
                </a:lnTo>
                <a:lnTo>
                  <a:pt x="0" y="7493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7" name="Espace réservé du texte 36">
            <a:extLst>
              <a:ext uri="{FF2B5EF4-FFF2-40B4-BE49-F238E27FC236}">
                <a16:creationId xmlns:a16="http://schemas.microsoft.com/office/drawing/2014/main" id="{E75797D5-31C9-4013-B6D8-B34B3311F809}"/>
              </a:ext>
            </a:extLst>
          </p:cNvPr>
          <p:cNvSpPr>
            <a:spLocks noGrp="1"/>
          </p:cNvSpPr>
          <p:nvPr>
            <p:ph type="body" sz="quarter" idx="21" hasCustomPrompt="1"/>
          </p:nvPr>
        </p:nvSpPr>
        <p:spPr>
          <a:xfrm>
            <a:off x="7318376" y="4122738"/>
            <a:ext cx="742949" cy="749300"/>
          </a:xfrm>
          <a:custGeom>
            <a:avLst/>
            <a:gdLst>
              <a:gd name="connsiteX0" fmla="*/ 0 w 742949"/>
              <a:gd name="connsiteY0" fmla="*/ 0 h 749300"/>
              <a:gd name="connsiteX1" fmla="*/ 742949 w 742949"/>
              <a:gd name="connsiteY1" fmla="*/ 0 h 749300"/>
              <a:gd name="connsiteX2" fmla="*/ 742949 w 742949"/>
              <a:gd name="connsiteY2" fmla="*/ 749300 h 749300"/>
              <a:gd name="connsiteX3" fmla="*/ 0 w 742949"/>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742949" h="749300">
                <a:moveTo>
                  <a:pt x="0" y="0"/>
                </a:moveTo>
                <a:lnTo>
                  <a:pt x="742949" y="0"/>
                </a:lnTo>
                <a:lnTo>
                  <a:pt x="742949" y="749300"/>
                </a:lnTo>
                <a:lnTo>
                  <a:pt x="0" y="7493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5" name="Espace réservé du texte 34">
            <a:extLst>
              <a:ext uri="{FF2B5EF4-FFF2-40B4-BE49-F238E27FC236}">
                <a16:creationId xmlns:a16="http://schemas.microsoft.com/office/drawing/2014/main" id="{DA3391B4-4AE0-4484-81F9-1B0959E4ABB3}"/>
              </a:ext>
            </a:extLst>
          </p:cNvPr>
          <p:cNvSpPr>
            <a:spLocks noGrp="1"/>
          </p:cNvSpPr>
          <p:nvPr>
            <p:ph type="body" sz="quarter" idx="20" hasCustomPrompt="1"/>
          </p:nvPr>
        </p:nvSpPr>
        <p:spPr>
          <a:xfrm>
            <a:off x="8912226" y="4922838"/>
            <a:ext cx="742950" cy="749300"/>
          </a:xfrm>
          <a:custGeom>
            <a:avLst/>
            <a:gdLst>
              <a:gd name="connsiteX0" fmla="*/ 0 w 742950"/>
              <a:gd name="connsiteY0" fmla="*/ 0 h 749300"/>
              <a:gd name="connsiteX1" fmla="*/ 742949 w 742950"/>
              <a:gd name="connsiteY1" fmla="*/ 0 h 749300"/>
              <a:gd name="connsiteX2" fmla="*/ 742950 w 742950"/>
              <a:gd name="connsiteY2" fmla="*/ 377825 h 749300"/>
              <a:gd name="connsiteX3" fmla="*/ 371475 w 742950"/>
              <a:gd name="connsiteY3" fmla="*/ 749300 h 749300"/>
              <a:gd name="connsiteX4" fmla="*/ 0 w 742950"/>
              <a:gd name="connsiteY4" fmla="*/ 377825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749300">
                <a:moveTo>
                  <a:pt x="0" y="0"/>
                </a:moveTo>
                <a:lnTo>
                  <a:pt x="742949" y="0"/>
                </a:lnTo>
                <a:cubicBezTo>
                  <a:pt x="742949" y="125942"/>
                  <a:pt x="742950" y="251883"/>
                  <a:pt x="742950" y="377825"/>
                </a:cubicBezTo>
                <a:cubicBezTo>
                  <a:pt x="742950" y="582985"/>
                  <a:pt x="576635" y="749300"/>
                  <a:pt x="371475" y="749300"/>
                </a:cubicBezTo>
                <a:cubicBezTo>
                  <a:pt x="166315" y="749300"/>
                  <a:pt x="0" y="582985"/>
                  <a:pt x="0" y="377825"/>
                </a:cubicBezTo>
                <a:close/>
              </a:path>
            </a:pathLst>
          </a:custGeom>
          <a:solidFill>
            <a:schemeClr val="accent4"/>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3" name="Espace réservé du texte 32">
            <a:extLst>
              <a:ext uri="{FF2B5EF4-FFF2-40B4-BE49-F238E27FC236}">
                <a16:creationId xmlns:a16="http://schemas.microsoft.com/office/drawing/2014/main" id="{794C29DC-9CED-4A8E-BA54-FC3E69989D98}"/>
              </a:ext>
            </a:extLst>
          </p:cNvPr>
          <p:cNvSpPr>
            <a:spLocks noGrp="1"/>
          </p:cNvSpPr>
          <p:nvPr>
            <p:ph type="body" sz="quarter" idx="19" hasCustomPrompt="1"/>
          </p:nvPr>
        </p:nvSpPr>
        <p:spPr>
          <a:xfrm>
            <a:off x="9709151" y="2535237"/>
            <a:ext cx="1541462" cy="746125"/>
          </a:xfrm>
          <a:custGeom>
            <a:avLst/>
            <a:gdLst>
              <a:gd name="connsiteX0" fmla="*/ 0 w 1541462"/>
              <a:gd name="connsiteY0" fmla="*/ 0 h 746125"/>
              <a:gd name="connsiteX1" fmla="*/ 1541462 w 1541462"/>
              <a:gd name="connsiteY1" fmla="*/ 0 h 746125"/>
              <a:gd name="connsiteX2" fmla="*/ 1541462 w 1541462"/>
              <a:gd name="connsiteY2" fmla="*/ 746125 h 746125"/>
              <a:gd name="connsiteX3" fmla="*/ 0 w 1541462"/>
              <a:gd name="connsiteY3" fmla="*/ 746125 h 746125"/>
            </a:gdLst>
            <a:ahLst/>
            <a:cxnLst>
              <a:cxn ang="0">
                <a:pos x="connsiteX0" y="connsiteY0"/>
              </a:cxn>
              <a:cxn ang="0">
                <a:pos x="connsiteX1" y="connsiteY1"/>
              </a:cxn>
              <a:cxn ang="0">
                <a:pos x="connsiteX2" y="connsiteY2"/>
              </a:cxn>
              <a:cxn ang="0">
                <a:pos x="connsiteX3" y="connsiteY3"/>
              </a:cxn>
            </a:cxnLst>
            <a:rect l="l" t="t" r="r" b="b"/>
            <a:pathLst>
              <a:path w="1541462" h="746125">
                <a:moveTo>
                  <a:pt x="0" y="0"/>
                </a:moveTo>
                <a:lnTo>
                  <a:pt x="1541462" y="0"/>
                </a:lnTo>
                <a:lnTo>
                  <a:pt x="1541462" y="746125"/>
                </a:lnTo>
                <a:lnTo>
                  <a:pt x="0" y="746125"/>
                </a:lnTo>
                <a:close/>
              </a:path>
            </a:pathLst>
          </a:custGeom>
          <a:solidFill>
            <a:schemeClr val="accent4"/>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1" name="Espace réservé du texte 30">
            <a:extLst>
              <a:ext uri="{FF2B5EF4-FFF2-40B4-BE49-F238E27FC236}">
                <a16:creationId xmlns:a16="http://schemas.microsoft.com/office/drawing/2014/main" id="{30326778-D0E7-44D9-8ED8-C4C3609A3811}"/>
              </a:ext>
            </a:extLst>
          </p:cNvPr>
          <p:cNvSpPr>
            <a:spLocks noGrp="1"/>
          </p:cNvSpPr>
          <p:nvPr>
            <p:ph type="body" sz="quarter" idx="18" hasCustomPrompt="1"/>
          </p:nvPr>
        </p:nvSpPr>
        <p:spPr>
          <a:xfrm>
            <a:off x="6521451" y="1316038"/>
            <a:ext cx="742950" cy="796925"/>
          </a:xfrm>
          <a:custGeom>
            <a:avLst/>
            <a:gdLst>
              <a:gd name="connsiteX0" fmla="*/ 0 w 742950"/>
              <a:gd name="connsiteY0" fmla="*/ 0 h 796925"/>
              <a:gd name="connsiteX1" fmla="*/ 742949 w 742950"/>
              <a:gd name="connsiteY1" fmla="*/ 0 h 796925"/>
              <a:gd name="connsiteX2" fmla="*/ 742950 w 742950"/>
              <a:gd name="connsiteY2" fmla="*/ 425450 h 796925"/>
              <a:gd name="connsiteX3" fmla="*/ 371475 w 742950"/>
              <a:gd name="connsiteY3" fmla="*/ 796925 h 796925"/>
              <a:gd name="connsiteX4" fmla="*/ 0 w 742950"/>
              <a:gd name="connsiteY4" fmla="*/ 796925 h 79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796925">
                <a:moveTo>
                  <a:pt x="0" y="0"/>
                </a:moveTo>
                <a:lnTo>
                  <a:pt x="742949" y="0"/>
                </a:lnTo>
                <a:cubicBezTo>
                  <a:pt x="742949" y="141817"/>
                  <a:pt x="742950" y="283633"/>
                  <a:pt x="742950" y="425450"/>
                </a:cubicBezTo>
                <a:cubicBezTo>
                  <a:pt x="742950" y="630610"/>
                  <a:pt x="576635" y="796925"/>
                  <a:pt x="371475" y="796925"/>
                </a:cubicBezTo>
                <a:lnTo>
                  <a:pt x="0" y="796925"/>
                </a:lnTo>
                <a:close/>
              </a:path>
            </a:pathLst>
          </a:custGeom>
          <a:solidFill>
            <a:schemeClr val="accent4"/>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9" name="Espace réservé du texte 28">
            <a:extLst>
              <a:ext uri="{FF2B5EF4-FFF2-40B4-BE49-F238E27FC236}">
                <a16:creationId xmlns:a16="http://schemas.microsoft.com/office/drawing/2014/main" id="{2EF4739D-5B19-487D-8BDC-604DD35A2EBF}"/>
              </a:ext>
            </a:extLst>
          </p:cNvPr>
          <p:cNvSpPr>
            <a:spLocks noGrp="1"/>
          </p:cNvSpPr>
          <p:nvPr>
            <p:ph type="body" sz="quarter" idx="17" hasCustomPrompt="1"/>
          </p:nvPr>
        </p:nvSpPr>
        <p:spPr>
          <a:xfrm>
            <a:off x="6521451" y="2535238"/>
            <a:ext cx="1539874" cy="1546225"/>
          </a:xfrm>
          <a:custGeom>
            <a:avLst/>
            <a:gdLst>
              <a:gd name="connsiteX0" fmla="*/ 769937 w 1539874"/>
              <a:gd name="connsiteY0" fmla="*/ 0 h 1546225"/>
              <a:gd name="connsiteX1" fmla="*/ 1539874 w 1539874"/>
              <a:gd name="connsiteY1" fmla="*/ 0 h 1546225"/>
              <a:gd name="connsiteX2" fmla="*/ 1539874 w 1539874"/>
              <a:gd name="connsiteY2" fmla="*/ 1546225 h 1546225"/>
              <a:gd name="connsiteX3" fmla="*/ 0 w 1539874"/>
              <a:gd name="connsiteY3" fmla="*/ 1546225 h 1546225"/>
              <a:gd name="connsiteX4" fmla="*/ 0 w 1539874"/>
              <a:gd name="connsiteY4" fmla="*/ 769937 h 1546225"/>
              <a:gd name="connsiteX5" fmla="*/ 769937 w 1539874"/>
              <a:gd name="connsiteY5" fmla="*/ 0 h 154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9874" h="1546225">
                <a:moveTo>
                  <a:pt x="769937" y="0"/>
                </a:moveTo>
                <a:lnTo>
                  <a:pt x="1539874" y="0"/>
                </a:lnTo>
                <a:lnTo>
                  <a:pt x="1539874" y="1546225"/>
                </a:lnTo>
                <a:lnTo>
                  <a:pt x="0" y="1546225"/>
                </a:lnTo>
                <a:lnTo>
                  <a:pt x="0" y="769937"/>
                </a:lnTo>
                <a:cubicBezTo>
                  <a:pt x="0" y="344713"/>
                  <a:pt x="344713" y="0"/>
                  <a:pt x="769937" y="0"/>
                </a:cubicBezTo>
                <a:close/>
              </a:path>
            </a:pathLst>
          </a:custGeom>
          <a:solidFill>
            <a:schemeClr val="accent4"/>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7" name="Espace réservé pour une image  26">
            <a:extLst>
              <a:ext uri="{FF2B5EF4-FFF2-40B4-BE49-F238E27FC236}">
                <a16:creationId xmlns:a16="http://schemas.microsoft.com/office/drawing/2014/main" id="{868820AB-D8E5-4CC4-BE15-E0B2291B2AF3}"/>
              </a:ext>
            </a:extLst>
          </p:cNvPr>
          <p:cNvSpPr>
            <a:spLocks noGrp="1"/>
          </p:cNvSpPr>
          <p:nvPr>
            <p:ph type="pic" sz="quarter" idx="11" hasCustomPrompt="1"/>
          </p:nvPr>
        </p:nvSpPr>
        <p:spPr>
          <a:xfrm>
            <a:off x="8115301" y="944564"/>
            <a:ext cx="1539874" cy="3927474"/>
          </a:xfrm>
          <a:custGeom>
            <a:avLst/>
            <a:gdLst>
              <a:gd name="connsiteX0" fmla="*/ 0 w 1539874"/>
              <a:gd name="connsiteY0" fmla="*/ 0 h 3927474"/>
              <a:gd name="connsiteX1" fmla="*/ 1539874 w 1539874"/>
              <a:gd name="connsiteY1" fmla="*/ 0 h 3927474"/>
              <a:gd name="connsiteX2" fmla="*/ 1539874 w 1539874"/>
              <a:gd name="connsiteY2" fmla="*/ 3927474 h 3927474"/>
              <a:gd name="connsiteX3" fmla="*/ 0 w 1539874"/>
              <a:gd name="connsiteY3" fmla="*/ 3927474 h 3927474"/>
            </a:gdLst>
            <a:ahLst/>
            <a:cxnLst>
              <a:cxn ang="0">
                <a:pos x="connsiteX0" y="connsiteY0"/>
              </a:cxn>
              <a:cxn ang="0">
                <a:pos x="connsiteX1" y="connsiteY1"/>
              </a:cxn>
              <a:cxn ang="0">
                <a:pos x="connsiteX2" y="connsiteY2"/>
              </a:cxn>
              <a:cxn ang="0">
                <a:pos x="connsiteX3" y="connsiteY3"/>
              </a:cxn>
            </a:cxnLst>
            <a:rect l="l" t="t" r="r" b="b"/>
            <a:pathLst>
              <a:path w="1539874" h="3927474">
                <a:moveTo>
                  <a:pt x="0" y="0"/>
                </a:moveTo>
                <a:lnTo>
                  <a:pt x="1539874" y="0"/>
                </a:lnTo>
                <a:lnTo>
                  <a:pt x="1539874" y="3927474"/>
                </a:lnTo>
                <a:lnTo>
                  <a:pt x="0" y="3927474"/>
                </a:lnTo>
                <a:close/>
              </a:path>
            </a:pathLst>
          </a:custGeom>
          <a:noFill/>
        </p:spPr>
        <p:txBody>
          <a:bodyPr wrap="square" anchor="ctr">
            <a:noAutofit/>
          </a:bodyPr>
          <a:lstStyle>
            <a:lvl1pPr algn="ctr">
              <a:defRPr sz="1400">
                <a:solidFill>
                  <a:schemeClr val="tx1"/>
                </a:solidFill>
              </a:defRPr>
            </a:lvl1pPr>
          </a:lstStyle>
          <a:p>
            <a:r>
              <a:rPr lang="fr-FR" dirty="0"/>
              <a:t>Image</a:t>
            </a:r>
          </a:p>
        </p:txBody>
      </p:sp>
      <p:grpSp>
        <p:nvGrpSpPr>
          <p:cNvPr id="20" name="object 3">
            <a:extLst>
              <a:ext uri="{FF2B5EF4-FFF2-40B4-BE49-F238E27FC236}">
                <a16:creationId xmlns:a16="http://schemas.microsoft.com/office/drawing/2014/main" id="{A6EE3CD9-1017-40F2-9A0F-9ADC0E97B7E8}"/>
              </a:ext>
            </a:extLst>
          </p:cNvPr>
          <p:cNvGrpSpPr/>
          <p:nvPr userDrawn="1"/>
        </p:nvGrpSpPr>
        <p:grpSpPr>
          <a:xfrm>
            <a:off x="514089" y="6493294"/>
            <a:ext cx="752031" cy="86640"/>
            <a:chOff x="847065" y="10707923"/>
            <a:chExt cx="1240155" cy="142875"/>
          </a:xfrm>
        </p:grpSpPr>
        <p:pic>
          <p:nvPicPr>
            <p:cNvPr id="21" name="object 4">
              <a:extLst>
                <a:ext uri="{FF2B5EF4-FFF2-40B4-BE49-F238E27FC236}">
                  <a16:creationId xmlns:a16="http://schemas.microsoft.com/office/drawing/2014/main" id="{F22A1663-8DA0-407F-8AE8-A696EE603E97}"/>
                </a:ext>
              </a:extLst>
            </p:cNvPr>
            <p:cNvPicPr/>
            <p:nvPr/>
          </p:nvPicPr>
          <p:blipFill>
            <a:blip r:embed="rId2" cstate="print"/>
            <a:stretch>
              <a:fillRect/>
            </a:stretch>
          </p:blipFill>
          <p:spPr>
            <a:xfrm>
              <a:off x="847065" y="10740848"/>
              <a:ext cx="262047" cy="78479"/>
            </a:xfrm>
            <a:prstGeom prst="rect">
              <a:avLst/>
            </a:prstGeom>
          </p:spPr>
        </p:pic>
        <p:sp>
          <p:nvSpPr>
            <p:cNvPr id="22" name="object 5">
              <a:extLst>
                <a:ext uri="{FF2B5EF4-FFF2-40B4-BE49-F238E27FC236}">
                  <a16:creationId xmlns:a16="http://schemas.microsoft.com/office/drawing/2014/main" id="{E831035A-4B78-43F7-B910-80EA82C97B4F}"/>
                </a:ext>
              </a:extLst>
            </p:cNvPr>
            <p:cNvSpPr/>
            <p:nvPr/>
          </p:nvSpPr>
          <p:spPr>
            <a:xfrm>
              <a:off x="1143129" y="10794304"/>
              <a:ext cx="28575" cy="26670"/>
            </a:xfrm>
            <a:custGeom>
              <a:avLst/>
              <a:gdLst/>
              <a:ahLst/>
              <a:cxnLst/>
              <a:rect l="l" t="t" r="r" b="b"/>
              <a:pathLst>
                <a:path w="28575" h="26670">
                  <a:moveTo>
                    <a:pt x="16167" y="0"/>
                  </a:moveTo>
                  <a:lnTo>
                    <a:pt x="11811" y="0"/>
                  </a:lnTo>
                  <a:lnTo>
                    <a:pt x="9863" y="356"/>
                  </a:lnTo>
                  <a:lnTo>
                    <a:pt x="0" y="11465"/>
                  </a:lnTo>
                  <a:lnTo>
                    <a:pt x="0" y="13339"/>
                  </a:lnTo>
                  <a:lnTo>
                    <a:pt x="0" y="15182"/>
                  </a:lnTo>
                  <a:lnTo>
                    <a:pt x="11811" y="26480"/>
                  </a:lnTo>
                  <a:lnTo>
                    <a:pt x="16167" y="26480"/>
                  </a:lnTo>
                  <a:lnTo>
                    <a:pt x="27988" y="15182"/>
                  </a:lnTo>
                  <a:lnTo>
                    <a:pt x="27988" y="11465"/>
                  </a:lnTo>
                  <a:lnTo>
                    <a:pt x="18125" y="356"/>
                  </a:lnTo>
                  <a:lnTo>
                    <a:pt x="16167" y="0"/>
                  </a:lnTo>
                  <a:close/>
                </a:path>
              </a:pathLst>
            </a:custGeom>
            <a:solidFill>
              <a:srgbClr val="002F67"/>
            </a:solidFill>
          </p:spPr>
          <p:txBody>
            <a:bodyPr wrap="square" lIns="0" tIns="0" rIns="0" bIns="0" rtlCol="0"/>
            <a:lstStyle/>
            <a:p>
              <a:endParaRPr lang="fr-FR" sz="662" dirty="0"/>
            </a:p>
          </p:txBody>
        </p:sp>
        <p:pic>
          <p:nvPicPr>
            <p:cNvPr id="23" name="object 6">
              <a:extLst>
                <a:ext uri="{FF2B5EF4-FFF2-40B4-BE49-F238E27FC236}">
                  <a16:creationId xmlns:a16="http://schemas.microsoft.com/office/drawing/2014/main" id="{D0CAAE98-70CE-44E0-8205-780766B55A5A}"/>
                </a:ext>
              </a:extLst>
            </p:cNvPr>
            <p:cNvPicPr/>
            <p:nvPr/>
          </p:nvPicPr>
          <p:blipFill>
            <a:blip r:embed="rId3" cstate="print"/>
            <a:stretch>
              <a:fillRect/>
            </a:stretch>
          </p:blipFill>
          <p:spPr>
            <a:xfrm>
              <a:off x="1209992" y="10739402"/>
              <a:ext cx="71369" cy="81379"/>
            </a:xfrm>
            <a:prstGeom prst="rect">
              <a:avLst/>
            </a:prstGeom>
          </p:spPr>
        </p:pic>
        <p:pic>
          <p:nvPicPr>
            <p:cNvPr id="24" name="object 7">
              <a:extLst>
                <a:ext uri="{FF2B5EF4-FFF2-40B4-BE49-F238E27FC236}">
                  <a16:creationId xmlns:a16="http://schemas.microsoft.com/office/drawing/2014/main" id="{2AC43F6C-3338-4D56-B01B-07F3FCDCAFED}"/>
                </a:ext>
              </a:extLst>
            </p:cNvPr>
            <p:cNvPicPr/>
            <p:nvPr/>
          </p:nvPicPr>
          <p:blipFill>
            <a:blip r:embed="rId4" cstate="print"/>
            <a:stretch>
              <a:fillRect/>
            </a:stretch>
          </p:blipFill>
          <p:spPr>
            <a:xfrm>
              <a:off x="1305235" y="10707923"/>
              <a:ext cx="781632" cy="142298"/>
            </a:xfrm>
            <a:prstGeom prst="rect">
              <a:avLst/>
            </a:prstGeom>
          </p:spPr>
        </p:pic>
      </p:grpSp>
      <p:sp>
        <p:nvSpPr>
          <p:cNvPr id="3" name="Espace réservé du numéro de diapositive 2">
            <a:extLst>
              <a:ext uri="{FF2B5EF4-FFF2-40B4-BE49-F238E27FC236}">
                <a16:creationId xmlns:a16="http://schemas.microsoft.com/office/drawing/2014/main" id="{95CEC289-6FBA-4C56-94D1-874AC301646D}"/>
              </a:ext>
            </a:extLst>
          </p:cNvPr>
          <p:cNvSpPr>
            <a:spLocks noGrp="1"/>
          </p:cNvSpPr>
          <p:nvPr>
            <p:ph type="sldNum" sz="quarter" idx="14"/>
          </p:nvPr>
        </p:nvSpPr>
        <p:spPr/>
        <p:txBody>
          <a:bodyPr/>
          <a:lstStyle>
            <a:lvl1pPr algn="ctr">
              <a:defRPr/>
            </a:lvl1pPr>
          </a:lstStyle>
          <a:p>
            <a:r>
              <a:rPr lang="fr-FR" dirty="0"/>
              <a:t>page </a:t>
            </a:r>
            <a:fld id="{D4393D1B-37AB-4561-B448-10CBADDAE970}" type="slidenum">
              <a:rPr smtClean="0"/>
              <a:pPr/>
              <a:t>‹N°›</a:t>
            </a:fld>
            <a:endParaRPr dirty="0"/>
          </a:p>
        </p:txBody>
      </p:sp>
      <p:sp>
        <p:nvSpPr>
          <p:cNvPr id="5" name="Espace réservé du texte 4">
            <a:extLst>
              <a:ext uri="{FF2B5EF4-FFF2-40B4-BE49-F238E27FC236}">
                <a16:creationId xmlns:a16="http://schemas.microsoft.com/office/drawing/2014/main" id="{9BC72356-A04F-4E0F-A121-09766CE60568}"/>
              </a:ext>
            </a:extLst>
          </p:cNvPr>
          <p:cNvSpPr>
            <a:spLocks noGrp="1"/>
          </p:cNvSpPr>
          <p:nvPr>
            <p:ph type="body" sz="quarter" idx="15" hasCustomPrompt="1"/>
          </p:nvPr>
        </p:nvSpPr>
        <p:spPr>
          <a:xfrm>
            <a:off x="938088" y="409700"/>
            <a:ext cx="9933111"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4" name="Espace réservé du texte 3">
            <a:extLst>
              <a:ext uri="{FF2B5EF4-FFF2-40B4-BE49-F238E27FC236}">
                <a16:creationId xmlns:a16="http://schemas.microsoft.com/office/drawing/2014/main" id="{0DECC660-AECA-401A-BE96-5421293086D5}"/>
              </a:ext>
            </a:extLst>
          </p:cNvPr>
          <p:cNvSpPr>
            <a:spLocks noGrp="1"/>
          </p:cNvSpPr>
          <p:nvPr>
            <p:ph type="body" sz="quarter" idx="16" hasCustomPrompt="1"/>
          </p:nvPr>
        </p:nvSpPr>
        <p:spPr>
          <a:xfrm>
            <a:off x="926430" y="1494991"/>
            <a:ext cx="4374000" cy="4224772"/>
          </a:xfrm>
        </p:spPr>
        <p:txBody>
          <a:bodyPr/>
          <a:lstStyle>
            <a:lvl1pPr>
              <a:defRPr>
                <a:solidFill>
                  <a:schemeClr val="accent4"/>
                </a:solidFill>
              </a:defRPr>
            </a:lvl1pPr>
          </a:lstStyle>
          <a:p>
            <a:pPr lvl="0"/>
            <a:r>
              <a:rPr lang="fr-FR" dirty="0" err="1"/>
              <a:t>Suspendise</a:t>
            </a:r>
            <a:r>
              <a:rPr lang="fr-FR" dirty="0"/>
              <a:t> </a:t>
            </a:r>
            <a:r>
              <a:rPr lang="fr-FR" dirty="0" err="1"/>
              <a:t>pharatra</a:t>
            </a:r>
            <a:r>
              <a:rPr lang="fr-FR" dirty="0"/>
              <a:t> </a:t>
            </a:r>
            <a:r>
              <a:rPr lang="fr-FR" dirty="0" err="1"/>
              <a:t>orci</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a:extLst>
              <a:ext uri="{FF2B5EF4-FFF2-40B4-BE49-F238E27FC236}">
                <a16:creationId xmlns:a16="http://schemas.microsoft.com/office/drawing/2014/main" id="{FC7B48EB-F1DC-6D7E-3457-9BCC8559FD5D}"/>
              </a:ext>
            </a:extLst>
          </p:cNvPr>
          <p:cNvSpPr>
            <a:spLocks noGrp="1"/>
          </p:cNvSpPr>
          <p:nvPr>
            <p:ph type="ftr" sz="quarter" idx="26"/>
          </p:nvPr>
        </p:nvSpPr>
        <p:spPr/>
        <p:txBody>
          <a:bodyPr/>
          <a:lstStyle/>
          <a:p>
            <a:pPr algn="ctr"/>
            <a:r>
              <a:rPr lang="fr-FR"/>
              <a:t>Confidentiel</a:t>
            </a:r>
            <a:endParaRPr lang="fr-FR" dirty="0"/>
          </a:p>
        </p:txBody>
      </p:sp>
    </p:spTree>
    <p:extLst>
      <p:ext uri="{BB962C8B-B14F-4D97-AF65-F5344CB8AC3E}">
        <p14:creationId xmlns:p14="http://schemas.microsoft.com/office/powerpoint/2010/main" val="575582251"/>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e + image avec mosaique vert 2">
    <p:spTree>
      <p:nvGrpSpPr>
        <p:cNvPr id="1" name=""/>
        <p:cNvGrpSpPr/>
        <p:nvPr/>
      </p:nvGrpSpPr>
      <p:grpSpPr>
        <a:xfrm>
          <a:off x="0" y="0"/>
          <a:ext cx="0" cy="0"/>
          <a:chOff x="0" y="0"/>
          <a:chExt cx="0" cy="0"/>
        </a:xfrm>
      </p:grpSpPr>
      <p:sp>
        <p:nvSpPr>
          <p:cNvPr id="43" name="Espace réservé du texte 42">
            <a:extLst>
              <a:ext uri="{FF2B5EF4-FFF2-40B4-BE49-F238E27FC236}">
                <a16:creationId xmlns:a16="http://schemas.microsoft.com/office/drawing/2014/main" id="{785BE727-08C4-4AB1-AAF6-20CED599016A}"/>
              </a:ext>
            </a:extLst>
          </p:cNvPr>
          <p:cNvSpPr>
            <a:spLocks noGrp="1"/>
          </p:cNvSpPr>
          <p:nvPr>
            <p:ph type="body" sz="quarter" idx="24" hasCustomPrompt="1"/>
          </p:nvPr>
        </p:nvSpPr>
        <p:spPr>
          <a:xfrm>
            <a:off x="10505282" y="1743867"/>
            <a:ext cx="746126" cy="744538"/>
          </a:xfrm>
          <a:custGeom>
            <a:avLst/>
            <a:gdLst>
              <a:gd name="connsiteX0" fmla="*/ 372269 w 746126"/>
              <a:gd name="connsiteY0" fmla="*/ 0 h 744538"/>
              <a:gd name="connsiteX1" fmla="*/ 746126 w 746126"/>
              <a:gd name="connsiteY1" fmla="*/ 0 h 744538"/>
              <a:gd name="connsiteX2" fmla="*/ 746126 w 746126"/>
              <a:gd name="connsiteY2" fmla="*/ 744538 h 744538"/>
              <a:gd name="connsiteX3" fmla="*/ 372269 w 746126"/>
              <a:gd name="connsiteY3" fmla="*/ 744538 h 744538"/>
              <a:gd name="connsiteX4" fmla="*/ 0 w 746126"/>
              <a:gd name="connsiteY4" fmla="*/ 372269 h 744538"/>
              <a:gd name="connsiteX5" fmla="*/ 372269 w 746126"/>
              <a:gd name="connsiteY5" fmla="*/ 0 h 74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6" h="744538">
                <a:moveTo>
                  <a:pt x="372269" y="0"/>
                </a:moveTo>
                <a:lnTo>
                  <a:pt x="746126" y="0"/>
                </a:lnTo>
                <a:lnTo>
                  <a:pt x="746126" y="744538"/>
                </a:lnTo>
                <a:lnTo>
                  <a:pt x="372269" y="744538"/>
                </a:lnTo>
                <a:cubicBezTo>
                  <a:pt x="166671" y="744538"/>
                  <a:pt x="0" y="577867"/>
                  <a:pt x="0" y="372269"/>
                </a:cubicBezTo>
                <a:cubicBezTo>
                  <a:pt x="0" y="166671"/>
                  <a:pt x="166671" y="0"/>
                  <a:pt x="372269"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1" name="Espace réservé du texte 40">
            <a:extLst>
              <a:ext uri="{FF2B5EF4-FFF2-40B4-BE49-F238E27FC236}">
                <a16:creationId xmlns:a16="http://schemas.microsoft.com/office/drawing/2014/main" id="{9FDBA9D8-8394-4530-9BC8-E44E7AD8B187}"/>
              </a:ext>
            </a:extLst>
          </p:cNvPr>
          <p:cNvSpPr>
            <a:spLocks noGrp="1"/>
          </p:cNvSpPr>
          <p:nvPr>
            <p:ph type="body" sz="quarter" idx="23" hasCustomPrompt="1"/>
          </p:nvPr>
        </p:nvSpPr>
        <p:spPr>
          <a:xfrm>
            <a:off x="7318376" y="944564"/>
            <a:ext cx="742949" cy="749300"/>
          </a:xfrm>
          <a:custGeom>
            <a:avLst/>
            <a:gdLst>
              <a:gd name="connsiteX0" fmla="*/ 0 w 742949"/>
              <a:gd name="connsiteY0" fmla="*/ 0 h 749300"/>
              <a:gd name="connsiteX1" fmla="*/ 742949 w 742949"/>
              <a:gd name="connsiteY1" fmla="*/ 0 h 749300"/>
              <a:gd name="connsiteX2" fmla="*/ 742949 w 742949"/>
              <a:gd name="connsiteY2" fmla="*/ 749300 h 749300"/>
              <a:gd name="connsiteX3" fmla="*/ 0 w 742949"/>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742949" h="749300">
                <a:moveTo>
                  <a:pt x="0" y="0"/>
                </a:moveTo>
                <a:lnTo>
                  <a:pt x="742949" y="0"/>
                </a:lnTo>
                <a:lnTo>
                  <a:pt x="742949" y="749300"/>
                </a:lnTo>
                <a:lnTo>
                  <a:pt x="0" y="7493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9" name="Espace réservé du texte 38">
            <a:extLst>
              <a:ext uri="{FF2B5EF4-FFF2-40B4-BE49-F238E27FC236}">
                <a16:creationId xmlns:a16="http://schemas.microsoft.com/office/drawing/2014/main" id="{C41D6090-EAD8-40ED-9119-B9D9F13D69F4}"/>
              </a:ext>
            </a:extLst>
          </p:cNvPr>
          <p:cNvSpPr>
            <a:spLocks noGrp="1"/>
          </p:cNvSpPr>
          <p:nvPr>
            <p:ph type="body" sz="quarter" idx="22" hasCustomPrompt="1"/>
          </p:nvPr>
        </p:nvSpPr>
        <p:spPr>
          <a:xfrm>
            <a:off x="9709152" y="4122738"/>
            <a:ext cx="742949" cy="749300"/>
          </a:xfrm>
          <a:custGeom>
            <a:avLst/>
            <a:gdLst>
              <a:gd name="connsiteX0" fmla="*/ 0 w 742949"/>
              <a:gd name="connsiteY0" fmla="*/ 0 h 749300"/>
              <a:gd name="connsiteX1" fmla="*/ 742949 w 742949"/>
              <a:gd name="connsiteY1" fmla="*/ 0 h 749300"/>
              <a:gd name="connsiteX2" fmla="*/ 742949 w 742949"/>
              <a:gd name="connsiteY2" fmla="*/ 749300 h 749300"/>
              <a:gd name="connsiteX3" fmla="*/ 0 w 742949"/>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742949" h="749300">
                <a:moveTo>
                  <a:pt x="0" y="0"/>
                </a:moveTo>
                <a:lnTo>
                  <a:pt x="742949" y="0"/>
                </a:lnTo>
                <a:lnTo>
                  <a:pt x="742949" y="749300"/>
                </a:lnTo>
                <a:lnTo>
                  <a:pt x="0" y="7493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7" name="Espace réservé du texte 36">
            <a:extLst>
              <a:ext uri="{FF2B5EF4-FFF2-40B4-BE49-F238E27FC236}">
                <a16:creationId xmlns:a16="http://schemas.microsoft.com/office/drawing/2014/main" id="{E75797D5-31C9-4013-B6D8-B34B3311F809}"/>
              </a:ext>
            </a:extLst>
          </p:cNvPr>
          <p:cNvSpPr>
            <a:spLocks noGrp="1"/>
          </p:cNvSpPr>
          <p:nvPr>
            <p:ph type="body" sz="quarter" idx="21" hasCustomPrompt="1"/>
          </p:nvPr>
        </p:nvSpPr>
        <p:spPr>
          <a:xfrm>
            <a:off x="7318376" y="4122738"/>
            <a:ext cx="742949" cy="749300"/>
          </a:xfrm>
          <a:custGeom>
            <a:avLst/>
            <a:gdLst>
              <a:gd name="connsiteX0" fmla="*/ 0 w 742949"/>
              <a:gd name="connsiteY0" fmla="*/ 0 h 749300"/>
              <a:gd name="connsiteX1" fmla="*/ 742949 w 742949"/>
              <a:gd name="connsiteY1" fmla="*/ 0 h 749300"/>
              <a:gd name="connsiteX2" fmla="*/ 742949 w 742949"/>
              <a:gd name="connsiteY2" fmla="*/ 749300 h 749300"/>
              <a:gd name="connsiteX3" fmla="*/ 0 w 742949"/>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742949" h="749300">
                <a:moveTo>
                  <a:pt x="0" y="0"/>
                </a:moveTo>
                <a:lnTo>
                  <a:pt x="742949" y="0"/>
                </a:lnTo>
                <a:lnTo>
                  <a:pt x="742949" y="749300"/>
                </a:lnTo>
                <a:lnTo>
                  <a:pt x="0" y="7493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5" name="Espace réservé du texte 34">
            <a:extLst>
              <a:ext uri="{FF2B5EF4-FFF2-40B4-BE49-F238E27FC236}">
                <a16:creationId xmlns:a16="http://schemas.microsoft.com/office/drawing/2014/main" id="{DA3391B4-4AE0-4484-81F9-1B0959E4ABB3}"/>
              </a:ext>
            </a:extLst>
          </p:cNvPr>
          <p:cNvSpPr>
            <a:spLocks noGrp="1"/>
          </p:cNvSpPr>
          <p:nvPr>
            <p:ph type="body" sz="quarter" idx="20" hasCustomPrompt="1"/>
          </p:nvPr>
        </p:nvSpPr>
        <p:spPr>
          <a:xfrm>
            <a:off x="8912226" y="4922838"/>
            <a:ext cx="742950" cy="749300"/>
          </a:xfrm>
          <a:custGeom>
            <a:avLst/>
            <a:gdLst>
              <a:gd name="connsiteX0" fmla="*/ 0 w 742950"/>
              <a:gd name="connsiteY0" fmla="*/ 0 h 749300"/>
              <a:gd name="connsiteX1" fmla="*/ 742949 w 742950"/>
              <a:gd name="connsiteY1" fmla="*/ 0 h 749300"/>
              <a:gd name="connsiteX2" fmla="*/ 742950 w 742950"/>
              <a:gd name="connsiteY2" fmla="*/ 377825 h 749300"/>
              <a:gd name="connsiteX3" fmla="*/ 371475 w 742950"/>
              <a:gd name="connsiteY3" fmla="*/ 749300 h 749300"/>
              <a:gd name="connsiteX4" fmla="*/ 0 w 742950"/>
              <a:gd name="connsiteY4" fmla="*/ 377825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749300">
                <a:moveTo>
                  <a:pt x="0" y="0"/>
                </a:moveTo>
                <a:lnTo>
                  <a:pt x="742949" y="0"/>
                </a:lnTo>
                <a:cubicBezTo>
                  <a:pt x="742949" y="125942"/>
                  <a:pt x="742950" y="251883"/>
                  <a:pt x="742950" y="377825"/>
                </a:cubicBezTo>
                <a:cubicBezTo>
                  <a:pt x="742950" y="582985"/>
                  <a:pt x="576635" y="749300"/>
                  <a:pt x="371475" y="749300"/>
                </a:cubicBezTo>
                <a:cubicBezTo>
                  <a:pt x="166315" y="749300"/>
                  <a:pt x="0" y="582985"/>
                  <a:pt x="0" y="377825"/>
                </a:cubicBezTo>
                <a:close/>
              </a:path>
            </a:pathLst>
          </a:custGeom>
          <a:solidFill>
            <a:schemeClr val="accent5"/>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3" name="Espace réservé du texte 32">
            <a:extLst>
              <a:ext uri="{FF2B5EF4-FFF2-40B4-BE49-F238E27FC236}">
                <a16:creationId xmlns:a16="http://schemas.microsoft.com/office/drawing/2014/main" id="{794C29DC-9CED-4A8E-BA54-FC3E69989D98}"/>
              </a:ext>
            </a:extLst>
          </p:cNvPr>
          <p:cNvSpPr>
            <a:spLocks noGrp="1"/>
          </p:cNvSpPr>
          <p:nvPr>
            <p:ph type="body" sz="quarter" idx="19" hasCustomPrompt="1"/>
          </p:nvPr>
        </p:nvSpPr>
        <p:spPr>
          <a:xfrm>
            <a:off x="9709151" y="2535237"/>
            <a:ext cx="1541462" cy="746125"/>
          </a:xfrm>
          <a:custGeom>
            <a:avLst/>
            <a:gdLst>
              <a:gd name="connsiteX0" fmla="*/ 0 w 1541462"/>
              <a:gd name="connsiteY0" fmla="*/ 0 h 746125"/>
              <a:gd name="connsiteX1" fmla="*/ 1541462 w 1541462"/>
              <a:gd name="connsiteY1" fmla="*/ 0 h 746125"/>
              <a:gd name="connsiteX2" fmla="*/ 1541462 w 1541462"/>
              <a:gd name="connsiteY2" fmla="*/ 746125 h 746125"/>
              <a:gd name="connsiteX3" fmla="*/ 0 w 1541462"/>
              <a:gd name="connsiteY3" fmla="*/ 746125 h 746125"/>
            </a:gdLst>
            <a:ahLst/>
            <a:cxnLst>
              <a:cxn ang="0">
                <a:pos x="connsiteX0" y="connsiteY0"/>
              </a:cxn>
              <a:cxn ang="0">
                <a:pos x="connsiteX1" y="connsiteY1"/>
              </a:cxn>
              <a:cxn ang="0">
                <a:pos x="connsiteX2" y="connsiteY2"/>
              </a:cxn>
              <a:cxn ang="0">
                <a:pos x="connsiteX3" y="connsiteY3"/>
              </a:cxn>
            </a:cxnLst>
            <a:rect l="l" t="t" r="r" b="b"/>
            <a:pathLst>
              <a:path w="1541462" h="746125">
                <a:moveTo>
                  <a:pt x="0" y="0"/>
                </a:moveTo>
                <a:lnTo>
                  <a:pt x="1541462" y="0"/>
                </a:lnTo>
                <a:lnTo>
                  <a:pt x="1541462" y="746125"/>
                </a:lnTo>
                <a:lnTo>
                  <a:pt x="0" y="746125"/>
                </a:lnTo>
                <a:close/>
              </a:path>
            </a:pathLst>
          </a:custGeom>
          <a:solidFill>
            <a:schemeClr val="accent5"/>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1" name="Espace réservé du texte 30">
            <a:extLst>
              <a:ext uri="{FF2B5EF4-FFF2-40B4-BE49-F238E27FC236}">
                <a16:creationId xmlns:a16="http://schemas.microsoft.com/office/drawing/2014/main" id="{30326778-D0E7-44D9-8ED8-C4C3609A3811}"/>
              </a:ext>
            </a:extLst>
          </p:cNvPr>
          <p:cNvSpPr>
            <a:spLocks noGrp="1"/>
          </p:cNvSpPr>
          <p:nvPr>
            <p:ph type="body" sz="quarter" idx="18" hasCustomPrompt="1"/>
          </p:nvPr>
        </p:nvSpPr>
        <p:spPr>
          <a:xfrm>
            <a:off x="6521451" y="1316038"/>
            <a:ext cx="742950" cy="796925"/>
          </a:xfrm>
          <a:custGeom>
            <a:avLst/>
            <a:gdLst>
              <a:gd name="connsiteX0" fmla="*/ 0 w 742950"/>
              <a:gd name="connsiteY0" fmla="*/ 0 h 796925"/>
              <a:gd name="connsiteX1" fmla="*/ 742949 w 742950"/>
              <a:gd name="connsiteY1" fmla="*/ 0 h 796925"/>
              <a:gd name="connsiteX2" fmla="*/ 742950 w 742950"/>
              <a:gd name="connsiteY2" fmla="*/ 425450 h 796925"/>
              <a:gd name="connsiteX3" fmla="*/ 371475 w 742950"/>
              <a:gd name="connsiteY3" fmla="*/ 796925 h 796925"/>
              <a:gd name="connsiteX4" fmla="*/ 0 w 742950"/>
              <a:gd name="connsiteY4" fmla="*/ 796925 h 79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796925">
                <a:moveTo>
                  <a:pt x="0" y="0"/>
                </a:moveTo>
                <a:lnTo>
                  <a:pt x="742949" y="0"/>
                </a:lnTo>
                <a:cubicBezTo>
                  <a:pt x="742949" y="141817"/>
                  <a:pt x="742950" y="283633"/>
                  <a:pt x="742950" y="425450"/>
                </a:cubicBezTo>
                <a:cubicBezTo>
                  <a:pt x="742950" y="630610"/>
                  <a:pt x="576635" y="796925"/>
                  <a:pt x="371475" y="796925"/>
                </a:cubicBezTo>
                <a:lnTo>
                  <a:pt x="0" y="796925"/>
                </a:lnTo>
                <a:close/>
              </a:path>
            </a:pathLst>
          </a:custGeom>
          <a:solidFill>
            <a:schemeClr val="accent5"/>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9" name="Espace réservé du texte 28">
            <a:extLst>
              <a:ext uri="{FF2B5EF4-FFF2-40B4-BE49-F238E27FC236}">
                <a16:creationId xmlns:a16="http://schemas.microsoft.com/office/drawing/2014/main" id="{2EF4739D-5B19-487D-8BDC-604DD35A2EBF}"/>
              </a:ext>
            </a:extLst>
          </p:cNvPr>
          <p:cNvSpPr>
            <a:spLocks noGrp="1"/>
          </p:cNvSpPr>
          <p:nvPr>
            <p:ph type="body" sz="quarter" idx="17" hasCustomPrompt="1"/>
          </p:nvPr>
        </p:nvSpPr>
        <p:spPr>
          <a:xfrm>
            <a:off x="6521451" y="2535238"/>
            <a:ext cx="1539874" cy="1546225"/>
          </a:xfrm>
          <a:custGeom>
            <a:avLst/>
            <a:gdLst>
              <a:gd name="connsiteX0" fmla="*/ 769937 w 1539874"/>
              <a:gd name="connsiteY0" fmla="*/ 0 h 1546225"/>
              <a:gd name="connsiteX1" fmla="*/ 1539874 w 1539874"/>
              <a:gd name="connsiteY1" fmla="*/ 0 h 1546225"/>
              <a:gd name="connsiteX2" fmla="*/ 1539874 w 1539874"/>
              <a:gd name="connsiteY2" fmla="*/ 1546225 h 1546225"/>
              <a:gd name="connsiteX3" fmla="*/ 0 w 1539874"/>
              <a:gd name="connsiteY3" fmla="*/ 1546225 h 1546225"/>
              <a:gd name="connsiteX4" fmla="*/ 0 w 1539874"/>
              <a:gd name="connsiteY4" fmla="*/ 769937 h 1546225"/>
              <a:gd name="connsiteX5" fmla="*/ 769937 w 1539874"/>
              <a:gd name="connsiteY5" fmla="*/ 0 h 154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9874" h="1546225">
                <a:moveTo>
                  <a:pt x="769937" y="0"/>
                </a:moveTo>
                <a:lnTo>
                  <a:pt x="1539874" y="0"/>
                </a:lnTo>
                <a:lnTo>
                  <a:pt x="1539874" y="1546225"/>
                </a:lnTo>
                <a:lnTo>
                  <a:pt x="0" y="1546225"/>
                </a:lnTo>
                <a:lnTo>
                  <a:pt x="0" y="769937"/>
                </a:lnTo>
                <a:cubicBezTo>
                  <a:pt x="0" y="344713"/>
                  <a:pt x="344713" y="0"/>
                  <a:pt x="769937" y="0"/>
                </a:cubicBezTo>
                <a:close/>
              </a:path>
            </a:pathLst>
          </a:custGeom>
          <a:solidFill>
            <a:schemeClr val="accent5"/>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7" name="Espace réservé pour une image  26">
            <a:extLst>
              <a:ext uri="{FF2B5EF4-FFF2-40B4-BE49-F238E27FC236}">
                <a16:creationId xmlns:a16="http://schemas.microsoft.com/office/drawing/2014/main" id="{868820AB-D8E5-4CC4-BE15-E0B2291B2AF3}"/>
              </a:ext>
            </a:extLst>
          </p:cNvPr>
          <p:cNvSpPr>
            <a:spLocks noGrp="1"/>
          </p:cNvSpPr>
          <p:nvPr>
            <p:ph type="pic" sz="quarter" idx="11" hasCustomPrompt="1"/>
          </p:nvPr>
        </p:nvSpPr>
        <p:spPr>
          <a:xfrm>
            <a:off x="8115301" y="944564"/>
            <a:ext cx="1539874" cy="3927474"/>
          </a:xfrm>
          <a:custGeom>
            <a:avLst/>
            <a:gdLst>
              <a:gd name="connsiteX0" fmla="*/ 0 w 1539874"/>
              <a:gd name="connsiteY0" fmla="*/ 0 h 3927474"/>
              <a:gd name="connsiteX1" fmla="*/ 1539874 w 1539874"/>
              <a:gd name="connsiteY1" fmla="*/ 0 h 3927474"/>
              <a:gd name="connsiteX2" fmla="*/ 1539874 w 1539874"/>
              <a:gd name="connsiteY2" fmla="*/ 3927474 h 3927474"/>
              <a:gd name="connsiteX3" fmla="*/ 0 w 1539874"/>
              <a:gd name="connsiteY3" fmla="*/ 3927474 h 3927474"/>
            </a:gdLst>
            <a:ahLst/>
            <a:cxnLst>
              <a:cxn ang="0">
                <a:pos x="connsiteX0" y="connsiteY0"/>
              </a:cxn>
              <a:cxn ang="0">
                <a:pos x="connsiteX1" y="connsiteY1"/>
              </a:cxn>
              <a:cxn ang="0">
                <a:pos x="connsiteX2" y="connsiteY2"/>
              </a:cxn>
              <a:cxn ang="0">
                <a:pos x="connsiteX3" y="connsiteY3"/>
              </a:cxn>
            </a:cxnLst>
            <a:rect l="l" t="t" r="r" b="b"/>
            <a:pathLst>
              <a:path w="1539874" h="3927474">
                <a:moveTo>
                  <a:pt x="0" y="0"/>
                </a:moveTo>
                <a:lnTo>
                  <a:pt x="1539874" y="0"/>
                </a:lnTo>
                <a:lnTo>
                  <a:pt x="1539874" y="3927474"/>
                </a:lnTo>
                <a:lnTo>
                  <a:pt x="0" y="3927474"/>
                </a:lnTo>
                <a:close/>
              </a:path>
            </a:pathLst>
          </a:custGeom>
          <a:noFill/>
        </p:spPr>
        <p:txBody>
          <a:bodyPr wrap="square" anchor="ctr">
            <a:noAutofit/>
          </a:bodyPr>
          <a:lstStyle>
            <a:lvl1pPr algn="ctr">
              <a:defRPr sz="1400">
                <a:solidFill>
                  <a:schemeClr val="tx1"/>
                </a:solidFill>
              </a:defRPr>
            </a:lvl1pPr>
          </a:lstStyle>
          <a:p>
            <a:r>
              <a:rPr lang="fr-FR" dirty="0"/>
              <a:t>Image</a:t>
            </a:r>
          </a:p>
        </p:txBody>
      </p:sp>
      <p:grpSp>
        <p:nvGrpSpPr>
          <p:cNvPr id="20" name="object 3">
            <a:extLst>
              <a:ext uri="{FF2B5EF4-FFF2-40B4-BE49-F238E27FC236}">
                <a16:creationId xmlns:a16="http://schemas.microsoft.com/office/drawing/2014/main" id="{A6EE3CD9-1017-40F2-9A0F-9ADC0E97B7E8}"/>
              </a:ext>
            </a:extLst>
          </p:cNvPr>
          <p:cNvGrpSpPr/>
          <p:nvPr userDrawn="1"/>
        </p:nvGrpSpPr>
        <p:grpSpPr>
          <a:xfrm>
            <a:off x="514089" y="6493294"/>
            <a:ext cx="752031" cy="86640"/>
            <a:chOff x="847065" y="10707923"/>
            <a:chExt cx="1240155" cy="142875"/>
          </a:xfrm>
        </p:grpSpPr>
        <p:pic>
          <p:nvPicPr>
            <p:cNvPr id="21" name="object 4">
              <a:extLst>
                <a:ext uri="{FF2B5EF4-FFF2-40B4-BE49-F238E27FC236}">
                  <a16:creationId xmlns:a16="http://schemas.microsoft.com/office/drawing/2014/main" id="{F22A1663-8DA0-407F-8AE8-A696EE603E97}"/>
                </a:ext>
              </a:extLst>
            </p:cNvPr>
            <p:cNvPicPr/>
            <p:nvPr/>
          </p:nvPicPr>
          <p:blipFill>
            <a:blip r:embed="rId2" cstate="print"/>
            <a:stretch>
              <a:fillRect/>
            </a:stretch>
          </p:blipFill>
          <p:spPr>
            <a:xfrm>
              <a:off x="847065" y="10740848"/>
              <a:ext cx="262047" cy="78479"/>
            </a:xfrm>
            <a:prstGeom prst="rect">
              <a:avLst/>
            </a:prstGeom>
          </p:spPr>
        </p:pic>
        <p:sp>
          <p:nvSpPr>
            <p:cNvPr id="22" name="object 5">
              <a:extLst>
                <a:ext uri="{FF2B5EF4-FFF2-40B4-BE49-F238E27FC236}">
                  <a16:creationId xmlns:a16="http://schemas.microsoft.com/office/drawing/2014/main" id="{E831035A-4B78-43F7-B910-80EA82C97B4F}"/>
                </a:ext>
              </a:extLst>
            </p:cNvPr>
            <p:cNvSpPr/>
            <p:nvPr/>
          </p:nvSpPr>
          <p:spPr>
            <a:xfrm>
              <a:off x="1143129" y="10794304"/>
              <a:ext cx="28575" cy="26670"/>
            </a:xfrm>
            <a:custGeom>
              <a:avLst/>
              <a:gdLst/>
              <a:ahLst/>
              <a:cxnLst/>
              <a:rect l="l" t="t" r="r" b="b"/>
              <a:pathLst>
                <a:path w="28575" h="26670">
                  <a:moveTo>
                    <a:pt x="16167" y="0"/>
                  </a:moveTo>
                  <a:lnTo>
                    <a:pt x="11811" y="0"/>
                  </a:lnTo>
                  <a:lnTo>
                    <a:pt x="9863" y="356"/>
                  </a:lnTo>
                  <a:lnTo>
                    <a:pt x="0" y="11465"/>
                  </a:lnTo>
                  <a:lnTo>
                    <a:pt x="0" y="13339"/>
                  </a:lnTo>
                  <a:lnTo>
                    <a:pt x="0" y="15182"/>
                  </a:lnTo>
                  <a:lnTo>
                    <a:pt x="11811" y="26480"/>
                  </a:lnTo>
                  <a:lnTo>
                    <a:pt x="16167" y="26480"/>
                  </a:lnTo>
                  <a:lnTo>
                    <a:pt x="27988" y="15182"/>
                  </a:lnTo>
                  <a:lnTo>
                    <a:pt x="27988" y="11465"/>
                  </a:lnTo>
                  <a:lnTo>
                    <a:pt x="18125" y="356"/>
                  </a:lnTo>
                  <a:lnTo>
                    <a:pt x="16167" y="0"/>
                  </a:lnTo>
                  <a:close/>
                </a:path>
              </a:pathLst>
            </a:custGeom>
            <a:solidFill>
              <a:srgbClr val="002F67"/>
            </a:solidFill>
          </p:spPr>
          <p:txBody>
            <a:bodyPr wrap="square" lIns="0" tIns="0" rIns="0" bIns="0" rtlCol="0"/>
            <a:lstStyle/>
            <a:p>
              <a:endParaRPr lang="fr-FR" sz="662" dirty="0"/>
            </a:p>
          </p:txBody>
        </p:sp>
        <p:pic>
          <p:nvPicPr>
            <p:cNvPr id="23" name="object 6">
              <a:extLst>
                <a:ext uri="{FF2B5EF4-FFF2-40B4-BE49-F238E27FC236}">
                  <a16:creationId xmlns:a16="http://schemas.microsoft.com/office/drawing/2014/main" id="{D0CAAE98-70CE-44E0-8205-780766B55A5A}"/>
                </a:ext>
              </a:extLst>
            </p:cNvPr>
            <p:cNvPicPr/>
            <p:nvPr/>
          </p:nvPicPr>
          <p:blipFill>
            <a:blip r:embed="rId3" cstate="print"/>
            <a:stretch>
              <a:fillRect/>
            </a:stretch>
          </p:blipFill>
          <p:spPr>
            <a:xfrm>
              <a:off x="1209992" y="10739402"/>
              <a:ext cx="71369" cy="81379"/>
            </a:xfrm>
            <a:prstGeom prst="rect">
              <a:avLst/>
            </a:prstGeom>
          </p:spPr>
        </p:pic>
        <p:pic>
          <p:nvPicPr>
            <p:cNvPr id="24" name="object 7">
              <a:extLst>
                <a:ext uri="{FF2B5EF4-FFF2-40B4-BE49-F238E27FC236}">
                  <a16:creationId xmlns:a16="http://schemas.microsoft.com/office/drawing/2014/main" id="{2AC43F6C-3338-4D56-B01B-07F3FCDCAFED}"/>
                </a:ext>
              </a:extLst>
            </p:cNvPr>
            <p:cNvPicPr/>
            <p:nvPr/>
          </p:nvPicPr>
          <p:blipFill>
            <a:blip r:embed="rId4" cstate="print"/>
            <a:stretch>
              <a:fillRect/>
            </a:stretch>
          </p:blipFill>
          <p:spPr>
            <a:xfrm>
              <a:off x="1305235" y="10707923"/>
              <a:ext cx="781632" cy="142298"/>
            </a:xfrm>
            <a:prstGeom prst="rect">
              <a:avLst/>
            </a:prstGeom>
          </p:spPr>
        </p:pic>
      </p:grpSp>
      <p:sp>
        <p:nvSpPr>
          <p:cNvPr id="3" name="Espace réservé du numéro de diapositive 2">
            <a:extLst>
              <a:ext uri="{FF2B5EF4-FFF2-40B4-BE49-F238E27FC236}">
                <a16:creationId xmlns:a16="http://schemas.microsoft.com/office/drawing/2014/main" id="{95CEC289-6FBA-4C56-94D1-874AC301646D}"/>
              </a:ext>
            </a:extLst>
          </p:cNvPr>
          <p:cNvSpPr>
            <a:spLocks noGrp="1"/>
          </p:cNvSpPr>
          <p:nvPr>
            <p:ph type="sldNum" sz="quarter" idx="14"/>
          </p:nvPr>
        </p:nvSpPr>
        <p:spPr/>
        <p:txBody>
          <a:bodyPr/>
          <a:lstStyle>
            <a:lvl1pPr algn="ctr">
              <a:defRPr/>
            </a:lvl1pPr>
          </a:lstStyle>
          <a:p>
            <a:r>
              <a:rPr lang="fr-FR" dirty="0"/>
              <a:t>page </a:t>
            </a:r>
            <a:fld id="{D4393D1B-37AB-4561-B448-10CBADDAE970}" type="slidenum">
              <a:rPr smtClean="0"/>
              <a:pPr/>
              <a:t>‹N°›</a:t>
            </a:fld>
            <a:endParaRPr dirty="0"/>
          </a:p>
        </p:txBody>
      </p:sp>
      <p:sp>
        <p:nvSpPr>
          <p:cNvPr id="5" name="Espace réservé du texte 4">
            <a:extLst>
              <a:ext uri="{FF2B5EF4-FFF2-40B4-BE49-F238E27FC236}">
                <a16:creationId xmlns:a16="http://schemas.microsoft.com/office/drawing/2014/main" id="{9BC72356-A04F-4E0F-A121-09766CE60568}"/>
              </a:ext>
            </a:extLst>
          </p:cNvPr>
          <p:cNvSpPr>
            <a:spLocks noGrp="1"/>
          </p:cNvSpPr>
          <p:nvPr>
            <p:ph type="body" sz="quarter" idx="15" hasCustomPrompt="1"/>
          </p:nvPr>
        </p:nvSpPr>
        <p:spPr>
          <a:xfrm>
            <a:off x="938088" y="409700"/>
            <a:ext cx="9933111"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4" name="Espace réservé du texte 3">
            <a:extLst>
              <a:ext uri="{FF2B5EF4-FFF2-40B4-BE49-F238E27FC236}">
                <a16:creationId xmlns:a16="http://schemas.microsoft.com/office/drawing/2014/main" id="{0DECC660-AECA-401A-BE96-5421293086D5}"/>
              </a:ext>
            </a:extLst>
          </p:cNvPr>
          <p:cNvSpPr>
            <a:spLocks noGrp="1"/>
          </p:cNvSpPr>
          <p:nvPr>
            <p:ph type="body" sz="quarter" idx="16" hasCustomPrompt="1"/>
          </p:nvPr>
        </p:nvSpPr>
        <p:spPr>
          <a:xfrm>
            <a:off x="926430" y="1494991"/>
            <a:ext cx="4374000" cy="4224772"/>
          </a:xfrm>
        </p:spPr>
        <p:txBody>
          <a:bodyPr/>
          <a:lstStyle>
            <a:lvl1pPr>
              <a:defRPr>
                <a:solidFill>
                  <a:schemeClr val="accent5"/>
                </a:solidFill>
              </a:defRPr>
            </a:lvl1pPr>
          </a:lstStyle>
          <a:p>
            <a:pPr lvl="0"/>
            <a:r>
              <a:rPr lang="fr-FR" dirty="0" err="1"/>
              <a:t>Suspendise</a:t>
            </a:r>
            <a:r>
              <a:rPr lang="fr-FR" dirty="0"/>
              <a:t> </a:t>
            </a:r>
            <a:r>
              <a:rPr lang="fr-FR" dirty="0" err="1"/>
              <a:t>pharatra</a:t>
            </a:r>
            <a:r>
              <a:rPr lang="fr-FR" dirty="0"/>
              <a:t> </a:t>
            </a:r>
            <a:r>
              <a:rPr lang="fr-FR" dirty="0" err="1"/>
              <a:t>orci</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a:extLst>
              <a:ext uri="{FF2B5EF4-FFF2-40B4-BE49-F238E27FC236}">
                <a16:creationId xmlns:a16="http://schemas.microsoft.com/office/drawing/2014/main" id="{7E76204A-7B8F-EE27-5B1F-C079B4AD4E57}"/>
              </a:ext>
            </a:extLst>
          </p:cNvPr>
          <p:cNvSpPr>
            <a:spLocks noGrp="1"/>
          </p:cNvSpPr>
          <p:nvPr>
            <p:ph type="ftr" sz="quarter" idx="26"/>
          </p:nvPr>
        </p:nvSpPr>
        <p:spPr/>
        <p:txBody>
          <a:bodyPr/>
          <a:lstStyle/>
          <a:p>
            <a:pPr algn="ctr"/>
            <a:r>
              <a:rPr lang="fr-FR"/>
              <a:t>Confidentiel</a:t>
            </a:r>
            <a:endParaRPr lang="fr-FR" dirty="0"/>
          </a:p>
        </p:txBody>
      </p:sp>
    </p:spTree>
    <p:extLst>
      <p:ext uri="{BB962C8B-B14F-4D97-AF65-F5344CB8AC3E}">
        <p14:creationId xmlns:p14="http://schemas.microsoft.com/office/powerpoint/2010/main" val="101417374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e + image avec mosaique orange">
    <p:spTree>
      <p:nvGrpSpPr>
        <p:cNvPr id="1" name=""/>
        <p:cNvGrpSpPr/>
        <p:nvPr/>
      </p:nvGrpSpPr>
      <p:grpSpPr>
        <a:xfrm>
          <a:off x="0" y="0"/>
          <a:ext cx="0" cy="0"/>
          <a:chOff x="0" y="0"/>
          <a:chExt cx="0" cy="0"/>
        </a:xfrm>
      </p:grpSpPr>
      <p:sp>
        <p:nvSpPr>
          <p:cNvPr id="43" name="Espace réservé du texte 42">
            <a:extLst>
              <a:ext uri="{FF2B5EF4-FFF2-40B4-BE49-F238E27FC236}">
                <a16:creationId xmlns:a16="http://schemas.microsoft.com/office/drawing/2014/main" id="{785BE727-08C4-4AB1-AAF6-20CED599016A}"/>
              </a:ext>
            </a:extLst>
          </p:cNvPr>
          <p:cNvSpPr>
            <a:spLocks noGrp="1"/>
          </p:cNvSpPr>
          <p:nvPr>
            <p:ph type="body" sz="quarter" idx="24" hasCustomPrompt="1"/>
          </p:nvPr>
        </p:nvSpPr>
        <p:spPr>
          <a:xfrm>
            <a:off x="10505282" y="1743867"/>
            <a:ext cx="746126" cy="744538"/>
          </a:xfrm>
          <a:custGeom>
            <a:avLst/>
            <a:gdLst>
              <a:gd name="connsiteX0" fmla="*/ 372269 w 746126"/>
              <a:gd name="connsiteY0" fmla="*/ 0 h 744538"/>
              <a:gd name="connsiteX1" fmla="*/ 746126 w 746126"/>
              <a:gd name="connsiteY1" fmla="*/ 0 h 744538"/>
              <a:gd name="connsiteX2" fmla="*/ 746126 w 746126"/>
              <a:gd name="connsiteY2" fmla="*/ 744538 h 744538"/>
              <a:gd name="connsiteX3" fmla="*/ 372269 w 746126"/>
              <a:gd name="connsiteY3" fmla="*/ 744538 h 744538"/>
              <a:gd name="connsiteX4" fmla="*/ 0 w 746126"/>
              <a:gd name="connsiteY4" fmla="*/ 372269 h 744538"/>
              <a:gd name="connsiteX5" fmla="*/ 372269 w 746126"/>
              <a:gd name="connsiteY5" fmla="*/ 0 h 74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6" h="744538">
                <a:moveTo>
                  <a:pt x="372269" y="0"/>
                </a:moveTo>
                <a:lnTo>
                  <a:pt x="746126" y="0"/>
                </a:lnTo>
                <a:lnTo>
                  <a:pt x="746126" y="744538"/>
                </a:lnTo>
                <a:lnTo>
                  <a:pt x="372269" y="744538"/>
                </a:lnTo>
                <a:cubicBezTo>
                  <a:pt x="166671" y="744538"/>
                  <a:pt x="0" y="577867"/>
                  <a:pt x="0" y="372269"/>
                </a:cubicBezTo>
                <a:cubicBezTo>
                  <a:pt x="0" y="166671"/>
                  <a:pt x="166671" y="0"/>
                  <a:pt x="372269"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1" name="Espace réservé du texte 40">
            <a:extLst>
              <a:ext uri="{FF2B5EF4-FFF2-40B4-BE49-F238E27FC236}">
                <a16:creationId xmlns:a16="http://schemas.microsoft.com/office/drawing/2014/main" id="{9FDBA9D8-8394-4530-9BC8-E44E7AD8B187}"/>
              </a:ext>
            </a:extLst>
          </p:cNvPr>
          <p:cNvSpPr>
            <a:spLocks noGrp="1"/>
          </p:cNvSpPr>
          <p:nvPr>
            <p:ph type="body" sz="quarter" idx="23" hasCustomPrompt="1"/>
          </p:nvPr>
        </p:nvSpPr>
        <p:spPr>
          <a:xfrm>
            <a:off x="7318376" y="944564"/>
            <a:ext cx="742949" cy="749300"/>
          </a:xfrm>
          <a:custGeom>
            <a:avLst/>
            <a:gdLst>
              <a:gd name="connsiteX0" fmla="*/ 0 w 742949"/>
              <a:gd name="connsiteY0" fmla="*/ 0 h 749300"/>
              <a:gd name="connsiteX1" fmla="*/ 742949 w 742949"/>
              <a:gd name="connsiteY1" fmla="*/ 0 h 749300"/>
              <a:gd name="connsiteX2" fmla="*/ 742949 w 742949"/>
              <a:gd name="connsiteY2" fmla="*/ 749300 h 749300"/>
              <a:gd name="connsiteX3" fmla="*/ 0 w 742949"/>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742949" h="749300">
                <a:moveTo>
                  <a:pt x="0" y="0"/>
                </a:moveTo>
                <a:lnTo>
                  <a:pt x="742949" y="0"/>
                </a:lnTo>
                <a:lnTo>
                  <a:pt x="742949" y="749300"/>
                </a:lnTo>
                <a:lnTo>
                  <a:pt x="0" y="7493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9" name="Espace réservé du texte 38">
            <a:extLst>
              <a:ext uri="{FF2B5EF4-FFF2-40B4-BE49-F238E27FC236}">
                <a16:creationId xmlns:a16="http://schemas.microsoft.com/office/drawing/2014/main" id="{C41D6090-EAD8-40ED-9119-B9D9F13D69F4}"/>
              </a:ext>
            </a:extLst>
          </p:cNvPr>
          <p:cNvSpPr>
            <a:spLocks noGrp="1"/>
          </p:cNvSpPr>
          <p:nvPr>
            <p:ph type="body" sz="quarter" idx="22" hasCustomPrompt="1"/>
          </p:nvPr>
        </p:nvSpPr>
        <p:spPr>
          <a:xfrm>
            <a:off x="9709152" y="4122738"/>
            <a:ext cx="742949" cy="749300"/>
          </a:xfrm>
          <a:custGeom>
            <a:avLst/>
            <a:gdLst>
              <a:gd name="connsiteX0" fmla="*/ 0 w 742949"/>
              <a:gd name="connsiteY0" fmla="*/ 0 h 749300"/>
              <a:gd name="connsiteX1" fmla="*/ 742949 w 742949"/>
              <a:gd name="connsiteY1" fmla="*/ 0 h 749300"/>
              <a:gd name="connsiteX2" fmla="*/ 742949 w 742949"/>
              <a:gd name="connsiteY2" fmla="*/ 749300 h 749300"/>
              <a:gd name="connsiteX3" fmla="*/ 0 w 742949"/>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742949" h="749300">
                <a:moveTo>
                  <a:pt x="0" y="0"/>
                </a:moveTo>
                <a:lnTo>
                  <a:pt x="742949" y="0"/>
                </a:lnTo>
                <a:lnTo>
                  <a:pt x="742949" y="749300"/>
                </a:lnTo>
                <a:lnTo>
                  <a:pt x="0" y="7493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7" name="Espace réservé du texte 36">
            <a:extLst>
              <a:ext uri="{FF2B5EF4-FFF2-40B4-BE49-F238E27FC236}">
                <a16:creationId xmlns:a16="http://schemas.microsoft.com/office/drawing/2014/main" id="{E75797D5-31C9-4013-B6D8-B34B3311F809}"/>
              </a:ext>
            </a:extLst>
          </p:cNvPr>
          <p:cNvSpPr>
            <a:spLocks noGrp="1"/>
          </p:cNvSpPr>
          <p:nvPr>
            <p:ph type="body" sz="quarter" idx="21" hasCustomPrompt="1"/>
          </p:nvPr>
        </p:nvSpPr>
        <p:spPr>
          <a:xfrm>
            <a:off x="7318376" y="4122738"/>
            <a:ext cx="742949" cy="749300"/>
          </a:xfrm>
          <a:custGeom>
            <a:avLst/>
            <a:gdLst>
              <a:gd name="connsiteX0" fmla="*/ 0 w 742949"/>
              <a:gd name="connsiteY0" fmla="*/ 0 h 749300"/>
              <a:gd name="connsiteX1" fmla="*/ 742949 w 742949"/>
              <a:gd name="connsiteY1" fmla="*/ 0 h 749300"/>
              <a:gd name="connsiteX2" fmla="*/ 742949 w 742949"/>
              <a:gd name="connsiteY2" fmla="*/ 749300 h 749300"/>
              <a:gd name="connsiteX3" fmla="*/ 0 w 742949"/>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742949" h="749300">
                <a:moveTo>
                  <a:pt x="0" y="0"/>
                </a:moveTo>
                <a:lnTo>
                  <a:pt x="742949" y="0"/>
                </a:lnTo>
                <a:lnTo>
                  <a:pt x="742949" y="749300"/>
                </a:lnTo>
                <a:lnTo>
                  <a:pt x="0" y="7493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5" name="Espace réservé du texte 34">
            <a:extLst>
              <a:ext uri="{FF2B5EF4-FFF2-40B4-BE49-F238E27FC236}">
                <a16:creationId xmlns:a16="http://schemas.microsoft.com/office/drawing/2014/main" id="{DA3391B4-4AE0-4484-81F9-1B0959E4ABB3}"/>
              </a:ext>
            </a:extLst>
          </p:cNvPr>
          <p:cNvSpPr>
            <a:spLocks noGrp="1"/>
          </p:cNvSpPr>
          <p:nvPr>
            <p:ph type="body" sz="quarter" idx="20" hasCustomPrompt="1"/>
          </p:nvPr>
        </p:nvSpPr>
        <p:spPr>
          <a:xfrm>
            <a:off x="8912226" y="4922838"/>
            <a:ext cx="742950" cy="749300"/>
          </a:xfrm>
          <a:custGeom>
            <a:avLst/>
            <a:gdLst>
              <a:gd name="connsiteX0" fmla="*/ 0 w 742950"/>
              <a:gd name="connsiteY0" fmla="*/ 0 h 749300"/>
              <a:gd name="connsiteX1" fmla="*/ 742949 w 742950"/>
              <a:gd name="connsiteY1" fmla="*/ 0 h 749300"/>
              <a:gd name="connsiteX2" fmla="*/ 742950 w 742950"/>
              <a:gd name="connsiteY2" fmla="*/ 377825 h 749300"/>
              <a:gd name="connsiteX3" fmla="*/ 371475 w 742950"/>
              <a:gd name="connsiteY3" fmla="*/ 749300 h 749300"/>
              <a:gd name="connsiteX4" fmla="*/ 0 w 742950"/>
              <a:gd name="connsiteY4" fmla="*/ 377825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749300">
                <a:moveTo>
                  <a:pt x="0" y="0"/>
                </a:moveTo>
                <a:lnTo>
                  <a:pt x="742949" y="0"/>
                </a:lnTo>
                <a:cubicBezTo>
                  <a:pt x="742949" y="125942"/>
                  <a:pt x="742950" y="251883"/>
                  <a:pt x="742950" y="377825"/>
                </a:cubicBezTo>
                <a:cubicBezTo>
                  <a:pt x="742950" y="582985"/>
                  <a:pt x="576635" y="749300"/>
                  <a:pt x="371475" y="749300"/>
                </a:cubicBezTo>
                <a:cubicBezTo>
                  <a:pt x="166315" y="749300"/>
                  <a:pt x="0" y="582985"/>
                  <a:pt x="0" y="377825"/>
                </a:cubicBezTo>
                <a:close/>
              </a:path>
            </a:pathLst>
          </a:custGeom>
          <a:solidFill>
            <a:schemeClr val="accent6"/>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3" name="Espace réservé du texte 32">
            <a:extLst>
              <a:ext uri="{FF2B5EF4-FFF2-40B4-BE49-F238E27FC236}">
                <a16:creationId xmlns:a16="http://schemas.microsoft.com/office/drawing/2014/main" id="{794C29DC-9CED-4A8E-BA54-FC3E69989D98}"/>
              </a:ext>
            </a:extLst>
          </p:cNvPr>
          <p:cNvSpPr>
            <a:spLocks noGrp="1"/>
          </p:cNvSpPr>
          <p:nvPr>
            <p:ph type="body" sz="quarter" idx="19" hasCustomPrompt="1"/>
          </p:nvPr>
        </p:nvSpPr>
        <p:spPr>
          <a:xfrm>
            <a:off x="9709151" y="2535237"/>
            <a:ext cx="1541462" cy="746125"/>
          </a:xfrm>
          <a:custGeom>
            <a:avLst/>
            <a:gdLst>
              <a:gd name="connsiteX0" fmla="*/ 0 w 1541462"/>
              <a:gd name="connsiteY0" fmla="*/ 0 h 746125"/>
              <a:gd name="connsiteX1" fmla="*/ 1541462 w 1541462"/>
              <a:gd name="connsiteY1" fmla="*/ 0 h 746125"/>
              <a:gd name="connsiteX2" fmla="*/ 1541462 w 1541462"/>
              <a:gd name="connsiteY2" fmla="*/ 746125 h 746125"/>
              <a:gd name="connsiteX3" fmla="*/ 0 w 1541462"/>
              <a:gd name="connsiteY3" fmla="*/ 746125 h 746125"/>
            </a:gdLst>
            <a:ahLst/>
            <a:cxnLst>
              <a:cxn ang="0">
                <a:pos x="connsiteX0" y="connsiteY0"/>
              </a:cxn>
              <a:cxn ang="0">
                <a:pos x="connsiteX1" y="connsiteY1"/>
              </a:cxn>
              <a:cxn ang="0">
                <a:pos x="connsiteX2" y="connsiteY2"/>
              </a:cxn>
              <a:cxn ang="0">
                <a:pos x="connsiteX3" y="connsiteY3"/>
              </a:cxn>
            </a:cxnLst>
            <a:rect l="l" t="t" r="r" b="b"/>
            <a:pathLst>
              <a:path w="1541462" h="746125">
                <a:moveTo>
                  <a:pt x="0" y="0"/>
                </a:moveTo>
                <a:lnTo>
                  <a:pt x="1541462" y="0"/>
                </a:lnTo>
                <a:lnTo>
                  <a:pt x="1541462" y="746125"/>
                </a:lnTo>
                <a:lnTo>
                  <a:pt x="0" y="746125"/>
                </a:lnTo>
                <a:close/>
              </a:path>
            </a:pathLst>
          </a:custGeom>
          <a:solidFill>
            <a:schemeClr val="accent6"/>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1" name="Espace réservé du texte 30">
            <a:extLst>
              <a:ext uri="{FF2B5EF4-FFF2-40B4-BE49-F238E27FC236}">
                <a16:creationId xmlns:a16="http://schemas.microsoft.com/office/drawing/2014/main" id="{30326778-D0E7-44D9-8ED8-C4C3609A3811}"/>
              </a:ext>
            </a:extLst>
          </p:cNvPr>
          <p:cNvSpPr>
            <a:spLocks noGrp="1"/>
          </p:cNvSpPr>
          <p:nvPr>
            <p:ph type="body" sz="quarter" idx="18" hasCustomPrompt="1"/>
          </p:nvPr>
        </p:nvSpPr>
        <p:spPr>
          <a:xfrm>
            <a:off x="6521451" y="1316038"/>
            <a:ext cx="742950" cy="796925"/>
          </a:xfrm>
          <a:custGeom>
            <a:avLst/>
            <a:gdLst>
              <a:gd name="connsiteX0" fmla="*/ 0 w 742950"/>
              <a:gd name="connsiteY0" fmla="*/ 0 h 796925"/>
              <a:gd name="connsiteX1" fmla="*/ 742949 w 742950"/>
              <a:gd name="connsiteY1" fmla="*/ 0 h 796925"/>
              <a:gd name="connsiteX2" fmla="*/ 742950 w 742950"/>
              <a:gd name="connsiteY2" fmla="*/ 425450 h 796925"/>
              <a:gd name="connsiteX3" fmla="*/ 371475 w 742950"/>
              <a:gd name="connsiteY3" fmla="*/ 796925 h 796925"/>
              <a:gd name="connsiteX4" fmla="*/ 0 w 742950"/>
              <a:gd name="connsiteY4" fmla="*/ 796925 h 79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796925">
                <a:moveTo>
                  <a:pt x="0" y="0"/>
                </a:moveTo>
                <a:lnTo>
                  <a:pt x="742949" y="0"/>
                </a:lnTo>
                <a:cubicBezTo>
                  <a:pt x="742949" y="141817"/>
                  <a:pt x="742950" y="283633"/>
                  <a:pt x="742950" y="425450"/>
                </a:cubicBezTo>
                <a:cubicBezTo>
                  <a:pt x="742950" y="630610"/>
                  <a:pt x="576635" y="796925"/>
                  <a:pt x="371475" y="796925"/>
                </a:cubicBezTo>
                <a:lnTo>
                  <a:pt x="0" y="796925"/>
                </a:lnTo>
                <a:close/>
              </a:path>
            </a:pathLst>
          </a:custGeom>
          <a:solidFill>
            <a:schemeClr val="accent6"/>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9" name="Espace réservé du texte 28">
            <a:extLst>
              <a:ext uri="{FF2B5EF4-FFF2-40B4-BE49-F238E27FC236}">
                <a16:creationId xmlns:a16="http://schemas.microsoft.com/office/drawing/2014/main" id="{2EF4739D-5B19-487D-8BDC-604DD35A2EBF}"/>
              </a:ext>
            </a:extLst>
          </p:cNvPr>
          <p:cNvSpPr>
            <a:spLocks noGrp="1"/>
          </p:cNvSpPr>
          <p:nvPr>
            <p:ph type="body" sz="quarter" idx="17" hasCustomPrompt="1"/>
          </p:nvPr>
        </p:nvSpPr>
        <p:spPr>
          <a:xfrm>
            <a:off x="6521451" y="2535238"/>
            <a:ext cx="1539874" cy="1546225"/>
          </a:xfrm>
          <a:custGeom>
            <a:avLst/>
            <a:gdLst>
              <a:gd name="connsiteX0" fmla="*/ 769937 w 1539874"/>
              <a:gd name="connsiteY0" fmla="*/ 0 h 1546225"/>
              <a:gd name="connsiteX1" fmla="*/ 1539874 w 1539874"/>
              <a:gd name="connsiteY1" fmla="*/ 0 h 1546225"/>
              <a:gd name="connsiteX2" fmla="*/ 1539874 w 1539874"/>
              <a:gd name="connsiteY2" fmla="*/ 1546225 h 1546225"/>
              <a:gd name="connsiteX3" fmla="*/ 0 w 1539874"/>
              <a:gd name="connsiteY3" fmla="*/ 1546225 h 1546225"/>
              <a:gd name="connsiteX4" fmla="*/ 0 w 1539874"/>
              <a:gd name="connsiteY4" fmla="*/ 769937 h 1546225"/>
              <a:gd name="connsiteX5" fmla="*/ 769937 w 1539874"/>
              <a:gd name="connsiteY5" fmla="*/ 0 h 154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9874" h="1546225">
                <a:moveTo>
                  <a:pt x="769937" y="0"/>
                </a:moveTo>
                <a:lnTo>
                  <a:pt x="1539874" y="0"/>
                </a:lnTo>
                <a:lnTo>
                  <a:pt x="1539874" y="1546225"/>
                </a:lnTo>
                <a:lnTo>
                  <a:pt x="0" y="1546225"/>
                </a:lnTo>
                <a:lnTo>
                  <a:pt x="0" y="769937"/>
                </a:lnTo>
                <a:cubicBezTo>
                  <a:pt x="0" y="344713"/>
                  <a:pt x="344713" y="0"/>
                  <a:pt x="769937" y="0"/>
                </a:cubicBezTo>
                <a:close/>
              </a:path>
            </a:pathLst>
          </a:custGeom>
          <a:solidFill>
            <a:schemeClr val="accent6"/>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7" name="Espace réservé pour une image  26">
            <a:extLst>
              <a:ext uri="{FF2B5EF4-FFF2-40B4-BE49-F238E27FC236}">
                <a16:creationId xmlns:a16="http://schemas.microsoft.com/office/drawing/2014/main" id="{868820AB-D8E5-4CC4-BE15-E0B2291B2AF3}"/>
              </a:ext>
            </a:extLst>
          </p:cNvPr>
          <p:cNvSpPr>
            <a:spLocks noGrp="1"/>
          </p:cNvSpPr>
          <p:nvPr>
            <p:ph type="pic" sz="quarter" idx="11" hasCustomPrompt="1"/>
          </p:nvPr>
        </p:nvSpPr>
        <p:spPr>
          <a:xfrm>
            <a:off x="8115301" y="944564"/>
            <a:ext cx="1539874" cy="3927474"/>
          </a:xfrm>
          <a:custGeom>
            <a:avLst/>
            <a:gdLst>
              <a:gd name="connsiteX0" fmla="*/ 0 w 1539874"/>
              <a:gd name="connsiteY0" fmla="*/ 0 h 3927474"/>
              <a:gd name="connsiteX1" fmla="*/ 1539874 w 1539874"/>
              <a:gd name="connsiteY1" fmla="*/ 0 h 3927474"/>
              <a:gd name="connsiteX2" fmla="*/ 1539874 w 1539874"/>
              <a:gd name="connsiteY2" fmla="*/ 3927474 h 3927474"/>
              <a:gd name="connsiteX3" fmla="*/ 0 w 1539874"/>
              <a:gd name="connsiteY3" fmla="*/ 3927474 h 3927474"/>
            </a:gdLst>
            <a:ahLst/>
            <a:cxnLst>
              <a:cxn ang="0">
                <a:pos x="connsiteX0" y="connsiteY0"/>
              </a:cxn>
              <a:cxn ang="0">
                <a:pos x="connsiteX1" y="connsiteY1"/>
              </a:cxn>
              <a:cxn ang="0">
                <a:pos x="connsiteX2" y="connsiteY2"/>
              </a:cxn>
              <a:cxn ang="0">
                <a:pos x="connsiteX3" y="connsiteY3"/>
              </a:cxn>
            </a:cxnLst>
            <a:rect l="l" t="t" r="r" b="b"/>
            <a:pathLst>
              <a:path w="1539874" h="3927474">
                <a:moveTo>
                  <a:pt x="0" y="0"/>
                </a:moveTo>
                <a:lnTo>
                  <a:pt x="1539874" y="0"/>
                </a:lnTo>
                <a:lnTo>
                  <a:pt x="1539874" y="3927474"/>
                </a:lnTo>
                <a:lnTo>
                  <a:pt x="0" y="3927474"/>
                </a:lnTo>
                <a:close/>
              </a:path>
            </a:pathLst>
          </a:custGeom>
          <a:noFill/>
        </p:spPr>
        <p:txBody>
          <a:bodyPr wrap="square" anchor="ctr">
            <a:noAutofit/>
          </a:bodyPr>
          <a:lstStyle>
            <a:lvl1pPr algn="ctr">
              <a:defRPr sz="1400">
                <a:solidFill>
                  <a:schemeClr val="tx1"/>
                </a:solidFill>
              </a:defRPr>
            </a:lvl1pPr>
          </a:lstStyle>
          <a:p>
            <a:r>
              <a:rPr lang="fr-FR" dirty="0"/>
              <a:t>Image</a:t>
            </a:r>
          </a:p>
        </p:txBody>
      </p:sp>
      <p:grpSp>
        <p:nvGrpSpPr>
          <p:cNvPr id="20" name="object 3">
            <a:extLst>
              <a:ext uri="{FF2B5EF4-FFF2-40B4-BE49-F238E27FC236}">
                <a16:creationId xmlns:a16="http://schemas.microsoft.com/office/drawing/2014/main" id="{A6EE3CD9-1017-40F2-9A0F-9ADC0E97B7E8}"/>
              </a:ext>
            </a:extLst>
          </p:cNvPr>
          <p:cNvGrpSpPr/>
          <p:nvPr userDrawn="1"/>
        </p:nvGrpSpPr>
        <p:grpSpPr>
          <a:xfrm>
            <a:off x="514089" y="6493294"/>
            <a:ext cx="752031" cy="86640"/>
            <a:chOff x="847065" y="10707923"/>
            <a:chExt cx="1240155" cy="142875"/>
          </a:xfrm>
        </p:grpSpPr>
        <p:pic>
          <p:nvPicPr>
            <p:cNvPr id="21" name="object 4">
              <a:extLst>
                <a:ext uri="{FF2B5EF4-FFF2-40B4-BE49-F238E27FC236}">
                  <a16:creationId xmlns:a16="http://schemas.microsoft.com/office/drawing/2014/main" id="{F22A1663-8DA0-407F-8AE8-A696EE603E97}"/>
                </a:ext>
              </a:extLst>
            </p:cNvPr>
            <p:cNvPicPr/>
            <p:nvPr/>
          </p:nvPicPr>
          <p:blipFill>
            <a:blip r:embed="rId2" cstate="print"/>
            <a:stretch>
              <a:fillRect/>
            </a:stretch>
          </p:blipFill>
          <p:spPr>
            <a:xfrm>
              <a:off x="847065" y="10740848"/>
              <a:ext cx="262047" cy="78479"/>
            </a:xfrm>
            <a:prstGeom prst="rect">
              <a:avLst/>
            </a:prstGeom>
          </p:spPr>
        </p:pic>
        <p:sp>
          <p:nvSpPr>
            <p:cNvPr id="22" name="object 5">
              <a:extLst>
                <a:ext uri="{FF2B5EF4-FFF2-40B4-BE49-F238E27FC236}">
                  <a16:creationId xmlns:a16="http://schemas.microsoft.com/office/drawing/2014/main" id="{E831035A-4B78-43F7-B910-80EA82C97B4F}"/>
                </a:ext>
              </a:extLst>
            </p:cNvPr>
            <p:cNvSpPr/>
            <p:nvPr/>
          </p:nvSpPr>
          <p:spPr>
            <a:xfrm>
              <a:off x="1143129" y="10794304"/>
              <a:ext cx="28575" cy="26670"/>
            </a:xfrm>
            <a:custGeom>
              <a:avLst/>
              <a:gdLst/>
              <a:ahLst/>
              <a:cxnLst/>
              <a:rect l="l" t="t" r="r" b="b"/>
              <a:pathLst>
                <a:path w="28575" h="26670">
                  <a:moveTo>
                    <a:pt x="16167" y="0"/>
                  </a:moveTo>
                  <a:lnTo>
                    <a:pt x="11811" y="0"/>
                  </a:lnTo>
                  <a:lnTo>
                    <a:pt x="9863" y="356"/>
                  </a:lnTo>
                  <a:lnTo>
                    <a:pt x="0" y="11465"/>
                  </a:lnTo>
                  <a:lnTo>
                    <a:pt x="0" y="13339"/>
                  </a:lnTo>
                  <a:lnTo>
                    <a:pt x="0" y="15182"/>
                  </a:lnTo>
                  <a:lnTo>
                    <a:pt x="11811" y="26480"/>
                  </a:lnTo>
                  <a:lnTo>
                    <a:pt x="16167" y="26480"/>
                  </a:lnTo>
                  <a:lnTo>
                    <a:pt x="27988" y="15182"/>
                  </a:lnTo>
                  <a:lnTo>
                    <a:pt x="27988" y="11465"/>
                  </a:lnTo>
                  <a:lnTo>
                    <a:pt x="18125" y="356"/>
                  </a:lnTo>
                  <a:lnTo>
                    <a:pt x="16167" y="0"/>
                  </a:lnTo>
                  <a:close/>
                </a:path>
              </a:pathLst>
            </a:custGeom>
            <a:solidFill>
              <a:srgbClr val="002F67"/>
            </a:solidFill>
          </p:spPr>
          <p:txBody>
            <a:bodyPr wrap="square" lIns="0" tIns="0" rIns="0" bIns="0" rtlCol="0"/>
            <a:lstStyle/>
            <a:p>
              <a:endParaRPr lang="fr-FR" sz="662" dirty="0"/>
            </a:p>
          </p:txBody>
        </p:sp>
        <p:pic>
          <p:nvPicPr>
            <p:cNvPr id="23" name="object 6">
              <a:extLst>
                <a:ext uri="{FF2B5EF4-FFF2-40B4-BE49-F238E27FC236}">
                  <a16:creationId xmlns:a16="http://schemas.microsoft.com/office/drawing/2014/main" id="{D0CAAE98-70CE-44E0-8205-780766B55A5A}"/>
                </a:ext>
              </a:extLst>
            </p:cNvPr>
            <p:cNvPicPr/>
            <p:nvPr/>
          </p:nvPicPr>
          <p:blipFill>
            <a:blip r:embed="rId3" cstate="print"/>
            <a:stretch>
              <a:fillRect/>
            </a:stretch>
          </p:blipFill>
          <p:spPr>
            <a:xfrm>
              <a:off x="1209992" y="10739402"/>
              <a:ext cx="71369" cy="81379"/>
            </a:xfrm>
            <a:prstGeom prst="rect">
              <a:avLst/>
            </a:prstGeom>
          </p:spPr>
        </p:pic>
        <p:pic>
          <p:nvPicPr>
            <p:cNvPr id="24" name="object 7">
              <a:extLst>
                <a:ext uri="{FF2B5EF4-FFF2-40B4-BE49-F238E27FC236}">
                  <a16:creationId xmlns:a16="http://schemas.microsoft.com/office/drawing/2014/main" id="{2AC43F6C-3338-4D56-B01B-07F3FCDCAFED}"/>
                </a:ext>
              </a:extLst>
            </p:cNvPr>
            <p:cNvPicPr/>
            <p:nvPr/>
          </p:nvPicPr>
          <p:blipFill>
            <a:blip r:embed="rId4" cstate="print"/>
            <a:stretch>
              <a:fillRect/>
            </a:stretch>
          </p:blipFill>
          <p:spPr>
            <a:xfrm>
              <a:off x="1305235" y="10707923"/>
              <a:ext cx="781632" cy="142298"/>
            </a:xfrm>
            <a:prstGeom prst="rect">
              <a:avLst/>
            </a:prstGeom>
          </p:spPr>
        </p:pic>
      </p:grpSp>
      <p:sp>
        <p:nvSpPr>
          <p:cNvPr id="3" name="Espace réservé du numéro de diapositive 2">
            <a:extLst>
              <a:ext uri="{FF2B5EF4-FFF2-40B4-BE49-F238E27FC236}">
                <a16:creationId xmlns:a16="http://schemas.microsoft.com/office/drawing/2014/main" id="{95CEC289-6FBA-4C56-94D1-874AC301646D}"/>
              </a:ext>
            </a:extLst>
          </p:cNvPr>
          <p:cNvSpPr>
            <a:spLocks noGrp="1"/>
          </p:cNvSpPr>
          <p:nvPr>
            <p:ph type="sldNum" sz="quarter" idx="14"/>
          </p:nvPr>
        </p:nvSpPr>
        <p:spPr/>
        <p:txBody>
          <a:bodyPr/>
          <a:lstStyle>
            <a:lvl1pPr algn="ctr">
              <a:defRPr/>
            </a:lvl1pPr>
          </a:lstStyle>
          <a:p>
            <a:r>
              <a:rPr lang="fr-FR" dirty="0"/>
              <a:t>page </a:t>
            </a:r>
            <a:fld id="{D4393D1B-37AB-4561-B448-10CBADDAE970}" type="slidenum">
              <a:rPr smtClean="0"/>
              <a:pPr/>
              <a:t>‹N°›</a:t>
            </a:fld>
            <a:endParaRPr dirty="0"/>
          </a:p>
        </p:txBody>
      </p:sp>
      <p:sp>
        <p:nvSpPr>
          <p:cNvPr id="5" name="Espace réservé du texte 4">
            <a:extLst>
              <a:ext uri="{FF2B5EF4-FFF2-40B4-BE49-F238E27FC236}">
                <a16:creationId xmlns:a16="http://schemas.microsoft.com/office/drawing/2014/main" id="{9BC72356-A04F-4E0F-A121-09766CE60568}"/>
              </a:ext>
            </a:extLst>
          </p:cNvPr>
          <p:cNvSpPr>
            <a:spLocks noGrp="1"/>
          </p:cNvSpPr>
          <p:nvPr>
            <p:ph type="body" sz="quarter" idx="15" hasCustomPrompt="1"/>
          </p:nvPr>
        </p:nvSpPr>
        <p:spPr>
          <a:xfrm>
            <a:off x="938088" y="409700"/>
            <a:ext cx="9933111"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4" name="Espace réservé du texte 3">
            <a:extLst>
              <a:ext uri="{FF2B5EF4-FFF2-40B4-BE49-F238E27FC236}">
                <a16:creationId xmlns:a16="http://schemas.microsoft.com/office/drawing/2014/main" id="{0DECC660-AECA-401A-BE96-5421293086D5}"/>
              </a:ext>
            </a:extLst>
          </p:cNvPr>
          <p:cNvSpPr>
            <a:spLocks noGrp="1"/>
          </p:cNvSpPr>
          <p:nvPr>
            <p:ph type="body" sz="quarter" idx="16" hasCustomPrompt="1"/>
          </p:nvPr>
        </p:nvSpPr>
        <p:spPr>
          <a:xfrm>
            <a:off x="926430" y="1494991"/>
            <a:ext cx="4374000" cy="4224772"/>
          </a:xfrm>
        </p:spPr>
        <p:txBody>
          <a:bodyPr/>
          <a:lstStyle>
            <a:lvl1pPr>
              <a:defRPr>
                <a:solidFill>
                  <a:schemeClr val="accent6"/>
                </a:solidFill>
              </a:defRPr>
            </a:lvl1pPr>
          </a:lstStyle>
          <a:p>
            <a:pPr lvl="0"/>
            <a:r>
              <a:rPr lang="fr-FR" dirty="0" err="1"/>
              <a:t>Suspendise</a:t>
            </a:r>
            <a:r>
              <a:rPr lang="fr-FR" dirty="0"/>
              <a:t> </a:t>
            </a:r>
            <a:r>
              <a:rPr lang="fr-FR" dirty="0" err="1"/>
              <a:t>pharatra</a:t>
            </a:r>
            <a:r>
              <a:rPr lang="fr-FR" dirty="0"/>
              <a:t> </a:t>
            </a:r>
            <a:r>
              <a:rPr lang="fr-FR" dirty="0" err="1"/>
              <a:t>orci</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a:extLst>
              <a:ext uri="{FF2B5EF4-FFF2-40B4-BE49-F238E27FC236}">
                <a16:creationId xmlns:a16="http://schemas.microsoft.com/office/drawing/2014/main" id="{BB395B36-8F8D-323C-C5E1-2E3BBC1F264B}"/>
              </a:ext>
            </a:extLst>
          </p:cNvPr>
          <p:cNvSpPr>
            <a:spLocks noGrp="1"/>
          </p:cNvSpPr>
          <p:nvPr>
            <p:ph type="ftr" sz="quarter" idx="26"/>
          </p:nvPr>
        </p:nvSpPr>
        <p:spPr/>
        <p:txBody>
          <a:bodyPr/>
          <a:lstStyle/>
          <a:p>
            <a:pPr algn="ctr"/>
            <a:r>
              <a:rPr lang="fr-FR"/>
              <a:t>Confidentiel</a:t>
            </a:r>
            <a:endParaRPr lang="fr-FR" dirty="0"/>
          </a:p>
        </p:txBody>
      </p:sp>
    </p:spTree>
    <p:extLst>
      <p:ext uri="{BB962C8B-B14F-4D97-AF65-F5344CB8AC3E}">
        <p14:creationId xmlns:p14="http://schemas.microsoft.com/office/powerpoint/2010/main" val="1569458258"/>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vec mosaique + texte bleu 1">
    <p:spTree>
      <p:nvGrpSpPr>
        <p:cNvPr id="1" name=""/>
        <p:cNvGrpSpPr/>
        <p:nvPr/>
      </p:nvGrpSpPr>
      <p:grpSpPr>
        <a:xfrm>
          <a:off x="0" y="0"/>
          <a:ext cx="0" cy="0"/>
          <a:chOff x="0" y="0"/>
          <a:chExt cx="0" cy="0"/>
        </a:xfrm>
      </p:grpSpPr>
      <p:sp>
        <p:nvSpPr>
          <p:cNvPr id="53" name="Espace réservé du texte 52">
            <a:extLst>
              <a:ext uri="{FF2B5EF4-FFF2-40B4-BE49-F238E27FC236}">
                <a16:creationId xmlns:a16="http://schemas.microsoft.com/office/drawing/2014/main" id="{293CA99F-803C-4500-A73A-D655DCBF0B57}"/>
              </a:ext>
            </a:extLst>
          </p:cNvPr>
          <p:cNvSpPr>
            <a:spLocks noGrp="1"/>
          </p:cNvSpPr>
          <p:nvPr>
            <p:ph type="body" sz="quarter" idx="24" hasCustomPrompt="1"/>
          </p:nvPr>
        </p:nvSpPr>
        <p:spPr>
          <a:xfrm>
            <a:off x="942976" y="4129881"/>
            <a:ext cx="1535112" cy="1541462"/>
          </a:xfrm>
          <a:custGeom>
            <a:avLst/>
            <a:gdLst>
              <a:gd name="connsiteX0" fmla="*/ 0 w 1535112"/>
              <a:gd name="connsiteY0" fmla="*/ 0 h 1541462"/>
              <a:gd name="connsiteX1" fmla="*/ 1535112 w 1535112"/>
              <a:gd name="connsiteY1" fmla="*/ 0 h 1541462"/>
              <a:gd name="connsiteX2" fmla="*/ 1535112 w 1535112"/>
              <a:gd name="connsiteY2" fmla="*/ 773906 h 1541462"/>
              <a:gd name="connsiteX3" fmla="*/ 767556 w 1535112"/>
              <a:gd name="connsiteY3" fmla="*/ 1541462 h 1541462"/>
              <a:gd name="connsiteX4" fmla="*/ 0 w 1535112"/>
              <a:gd name="connsiteY4" fmla="*/ 1541462 h 154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112" h="1541462">
                <a:moveTo>
                  <a:pt x="0" y="0"/>
                </a:moveTo>
                <a:lnTo>
                  <a:pt x="1535112" y="0"/>
                </a:lnTo>
                <a:lnTo>
                  <a:pt x="1535112" y="773906"/>
                </a:lnTo>
                <a:cubicBezTo>
                  <a:pt x="1535112" y="1197815"/>
                  <a:pt x="1191465" y="1541462"/>
                  <a:pt x="767556" y="1541462"/>
                </a:cubicBezTo>
                <a:lnTo>
                  <a:pt x="0" y="1541462"/>
                </a:ln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51" name="Espace réservé du texte 50">
            <a:extLst>
              <a:ext uri="{FF2B5EF4-FFF2-40B4-BE49-F238E27FC236}">
                <a16:creationId xmlns:a16="http://schemas.microsoft.com/office/drawing/2014/main" id="{AD172CE5-0C79-44E8-B6F9-8F33B4E4B695}"/>
              </a:ext>
            </a:extLst>
          </p:cNvPr>
          <p:cNvSpPr>
            <a:spLocks noGrp="1"/>
          </p:cNvSpPr>
          <p:nvPr>
            <p:ph type="body" sz="quarter" idx="23" hasCustomPrompt="1"/>
          </p:nvPr>
        </p:nvSpPr>
        <p:spPr>
          <a:xfrm>
            <a:off x="5724525" y="3332163"/>
            <a:ext cx="742950" cy="744537"/>
          </a:xfrm>
          <a:custGeom>
            <a:avLst/>
            <a:gdLst>
              <a:gd name="connsiteX0" fmla="*/ 0 w 742950"/>
              <a:gd name="connsiteY0" fmla="*/ 0 h 744537"/>
              <a:gd name="connsiteX1" fmla="*/ 742950 w 742950"/>
              <a:gd name="connsiteY1" fmla="*/ 0 h 744537"/>
              <a:gd name="connsiteX2" fmla="*/ 742950 w 742950"/>
              <a:gd name="connsiteY2" fmla="*/ 744537 h 744537"/>
              <a:gd name="connsiteX3" fmla="*/ 0 w 742950"/>
              <a:gd name="connsiteY3" fmla="*/ 744537 h 744537"/>
            </a:gdLst>
            <a:ahLst/>
            <a:cxnLst>
              <a:cxn ang="0">
                <a:pos x="connsiteX0" y="connsiteY0"/>
              </a:cxn>
              <a:cxn ang="0">
                <a:pos x="connsiteX1" y="connsiteY1"/>
              </a:cxn>
              <a:cxn ang="0">
                <a:pos x="connsiteX2" y="connsiteY2"/>
              </a:cxn>
              <a:cxn ang="0">
                <a:pos x="connsiteX3" y="connsiteY3"/>
              </a:cxn>
            </a:cxnLst>
            <a:rect l="l" t="t" r="r" b="b"/>
            <a:pathLst>
              <a:path w="742950" h="744537">
                <a:moveTo>
                  <a:pt x="0" y="0"/>
                </a:moveTo>
                <a:lnTo>
                  <a:pt x="742950" y="0"/>
                </a:lnTo>
                <a:lnTo>
                  <a:pt x="742950" y="744537"/>
                </a:lnTo>
                <a:lnTo>
                  <a:pt x="0" y="744537"/>
                </a:ln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9" name="Espace réservé du texte 48">
            <a:extLst>
              <a:ext uri="{FF2B5EF4-FFF2-40B4-BE49-F238E27FC236}">
                <a16:creationId xmlns:a16="http://schemas.microsoft.com/office/drawing/2014/main" id="{56082275-0416-4BDB-B391-3F0B5E9B0679}"/>
              </a:ext>
            </a:extLst>
          </p:cNvPr>
          <p:cNvSpPr>
            <a:spLocks noGrp="1"/>
          </p:cNvSpPr>
          <p:nvPr>
            <p:ph type="body" sz="quarter" idx="22" hasCustomPrompt="1"/>
          </p:nvPr>
        </p:nvSpPr>
        <p:spPr>
          <a:xfrm>
            <a:off x="4129088" y="2535239"/>
            <a:ext cx="742950" cy="2336800"/>
          </a:xfrm>
          <a:custGeom>
            <a:avLst/>
            <a:gdLst>
              <a:gd name="connsiteX0" fmla="*/ 0 w 742950"/>
              <a:gd name="connsiteY0" fmla="*/ 0 h 2336800"/>
              <a:gd name="connsiteX1" fmla="*/ 742950 w 742950"/>
              <a:gd name="connsiteY1" fmla="*/ 0 h 2336800"/>
              <a:gd name="connsiteX2" fmla="*/ 742950 w 742950"/>
              <a:gd name="connsiteY2" fmla="*/ 2336800 h 2336800"/>
              <a:gd name="connsiteX3" fmla="*/ 0 w 742950"/>
              <a:gd name="connsiteY3" fmla="*/ 2336800 h 2336800"/>
            </a:gdLst>
            <a:ahLst/>
            <a:cxnLst>
              <a:cxn ang="0">
                <a:pos x="connsiteX0" y="connsiteY0"/>
              </a:cxn>
              <a:cxn ang="0">
                <a:pos x="connsiteX1" y="connsiteY1"/>
              </a:cxn>
              <a:cxn ang="0">
                <a:pos x="connsiteX2" y="connsiteY2"/>
              </a:cxn>
              <a:cxn ang="0">
                <a:pos x="connsiteX3" y="connsiteY3"/>
              </a:cxn>
            </a:cxnLst>
            <a:rect l="l" t="t" r="r" b="b"/>
            <a:pathLst>
              <a:path w="742950" h="2336800">
                <a:moveTo>
                  <a:pt x="0" y="0"/>
                </a:moveTo>
                <a:lnTo>
                  <a:pt x="742950" y="0"/>
                </a:lnTo>
                <a:lnTo>
                  <a:pt x="742950" y="2336800"/>
                </a:lnTo>
                <a:lnTo>
                  <a:pt x="0" y="2336800"/>
                </a:ln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7" name="Espace réservé du texte 46">
            <a:extLst>
              <a:ext uri="{FF2B5EF4-FFF2-40B4-BE49-F238E27FC236}">
                <a16:creationId xmlns:a16="http://schemas.microsoft.com/office/drawing/2014/main" id="{3742CCB0-87BE-405D-8116-589EC3A6A1DD}"/>
              </a:ext>
            </a:extLst>
          </p:cNvPr>
          <p:cNvSpPr>
            <a:spLocks noGrp="1"/>
          </p:cNvSpPr>
          <p:nvPr>
            <p:ph type="body" sz="quarter" idx="21" hasCustomPrompt="1"/>
          </p:nvPr>
        </p:nvSpPr>
        <p:spPr>
          <a:xfrm>
            <a:off x="5723733" y="945357"/>
            <a:ext cx="744537" cy="742950"/>
          </a:xfrm>
          <a:custGeom>
            <a:avLst/>
            <a:gdLst>
              <a:gd name="connsiteX0" fmla="*/ 0 w 744537"/>
              <a:gd name="connsiteY0" fmla="*/ 0 h 742950"/>
              <a:gd name="connsiteX1" fmla="*/ 373062 w 744537"/>
              <a:gd name="connsiteY1" fmla="*/ 0 h 742950"/>
              <a:gd name="connsiteX2" fmla="*/ 744537 w 744537"/>
              <a:gd name="connsiteY2" fmla="*/ 371475 h 742950"/>
              <a:gd name="connsiteX3" fmla="*/ 373062 w 744537"/>
              <a:gd name="connsiteY3" fmla="*/ 742950 h 742950"/>
              <a:gd name="connsiteX4" fmla="*/ 0 w 744537"/>
              <a:gd name="connsiteY4" fmla="*/ 74295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537" h="742950">
                <a:moveTo>
                  <a:pt x="0" y="0"/>
                </a:moveTo>
                <a:lnTo>
                  <a:pt x="373062" y="0"/>
                </a:lnTo>
                <a:cubicBezTo>
                  <a:pt x="578222" y="0"/>
                  <a:pt x="744537" y="166315"/>
                  <a:pt x="744537" y="371475"/>
                </a:cubicBezTo>
                <a:cubicBezTo>
                  <a:pt x="744537" y="576635"/>
                  <a:pt x="578222" y="742950"/>
                  <a:pt x="373062" y="742950"/>
                </a:cubicBezTo>
                <a:lnTo>
                  <a:pt x="0" y="742950"/>
                </a:ln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4" name="Espace réservé du texte 43">
            <a:extLst>
              <a:ext uri="{FF2B5EF4-FFF2-40B4-BE49-F238E27FC236}">
                <a16:creationId xmlns:a16="http://schemas.microsoft.com/office/drawing/2014/main" id="{87CE919F-2F61-4486-B941-A5BA76928620}"/>
              </a:ext>
            </a:extLst>
          </p:cNvPr>
          <p:cNvSpPr>
            <a:spLocks noGrp="1"/>
          </p:cNvSpPr>
          <p:nvPr>
            <p:ph type="body" sz="quarter" idx="20" hasCustomPrompt="1"/>
          </p:nvPr>
        </p:nvSpPr>
        <p:spPr>
          <a:xfrm>
            <a:off x="4929188" y="4923632"/>
            <a:ext cx="742950" cy="744537"/>
          </a:xfrm>
          <a:custGeom>
            <a:avLst/>
            <a:gdLst>
              <a:gd name="connsiteX0" fmla="*/ 0 w 742950"/>
              <a:gd name="connsiteY0" fmla="*/ 0 h 744537"/>
              <a:gd name="connsiteX1" fmla="*/ 742950 w 742950"/>
              <a:gd name="connsiteY1" fmla="*/ 0 h 744537"/>
              <a:gd name="connsiteX2" fmla="*/ 742950 w 742950"/>
              <a:gd name="connsiteY2" fmla="*/ 744537 h 744537"/>
              <a:gd name="connsiteX3" fmla="*/ 0 w 742950"/>
              <a:gd name="connsiteY3" fmla="*/ 744537 h 744537"/>
            </a:gdLst>
            <a:ahLst/>
            <a:cxnLst>
              <a:cxn ang="0">
                <a:pos x="connsiteX0" y="connsiteY0"/>
              </a:cxn>
              <a:cxn ang="0">
                <a:pos x="connsiteX1" y="connsiteY1"/>
              </a:cxn>
              <a:cxn ang="0">
                <a:pos x="connsiteX2" y="connsiteY2"/>
              </a:cxn>
              <a:cxn ang="0">
                <a:pos x="connsiteX3" y="connsiteY3"/>
              </a:cxn>
            </a:cxnLst>
            <a:rect l="l" t="t" r="r" b="b"/>
            <a:pathLst>
              <a:path w="742950" h="744537">
                <a:moveTo>
                  <a:pt x="0" y="0"/>
                </a:moveTo>
                <a:lnTo>
                  <a:pt x="742950" y="0"/>
                </a:lnTo>
                <a:lnTo>
                  <a:pt x="742950" y="744537"/>
                </a:lnTo>
                <a:lnTo>
                  <a:pt x="0" y="744537"/>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2" name="Espace réservé du texte 41">
            <a:extLst>
              <a:ext uri="{FF2B5EF4-FFF2-40B4-BE49-F238E27FC236}">
                <a16:creationId xmlns:a16="http://schemas.microsoft.com/office/drawing/2014/main" id="{8BC3C319-BE09-4486-BD62-F8C98CC7E629}"/>
              </a:ext>
            </a:extLst>
          </p:cNvPr>
          <p:cNvSpPr>
            <a:spLocks noGrp="1"/>
          </p:cNvSpPr>
          <p:nvPr>
            <p:ph type="body" sz="quarter" idx="19" hasCustomPrompt="1"/>
          </p:nvPr>
        </p:nvSpPr>
        <p:spPr>
          <a:xfrm>
            <a:off x="3332163" y="4133057"/>
            <a:ext cx="742950" cy="744537"/>
          </a:xfrm>
          <a:custGeom>
            <a:avLst/>
            <a:gdLst>
              <a:gd name="connsiteX0" fmla="*/ 0 w 742950"/>
              <a:gd name="connsiteY0" fmla="*/ 0 h 744537"/>
              <a:gd name="connsiteX1" fmla="*/ 742950 w 742950"/>
              <a:gd name="connsiteY1" fmla="*/ 0 h 744537"/>
              <a:gd name="connsiteX2" fmla="*/ 742950 w 742950"/>
              <a:gd name="connsiteY2" fmla="*/ 744537 h 744537"/>
              <a:gd name="connsiteX3" fmla="*/ 0 w 742950"/>
              <a:gd name="connsiteY3" fmla="*/ 744537 h 744537"/>
            </a:gdLst>
            <a:ahLst/>
            <a:cxnLst>
              <a:cxn ang="0">
                <a:pos x="connsiteX0" y="connsiteY0"/>
              </a:cxn>
              <a:cxn ang="0">
                <a:pos x="connsiteX1" y="connsiteY1"/>
              </a:cxn>
              <a:cxn ang="0">
                <a:pos x="connsiteX2" y="connsiteY2"/>
              </a:cxn>
              <a:cxn ang="0">
                <a:pos x="connsiteX3" y="connsiteY3"/>
              </a:cxn>
            </a:cxnLst>
            <a:rect l="l" t="t" r="r" b="b"/>
            <a:pathLst>
              <a:path w="742950" h="744537">
                <a:moveTo>
                  <a:pt x="0" y="0"/>
                </a:moveTo>
                <a:lnTo>
                  <a:pt x="742950" y="0"/>
                </a:lnTo>
                <a:lnTo>
                  <a:pt x="742950" y="744537"/>
                </a:lnTo>
                <a:lnTo>
                  <a:pt x="0" y="744537"/>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0" name="Espace réservé du texte 39">
            <a:extLst>
              <a:ext uri="{FF2B5EF4-FFF2-40B4-BE49-F238E27FC236}">
                <a16:creationId xmlns:a16="http://schemas.microsoft.com/office/drawing/2014/main" id="{557C94E1-DB93-4817-898D-8B9962734F93}"/>
              </a:ext>
            </a:extLst>
          </p:cNvPr>
          <p:cNvSpPr>
            <a:spLocks noGrp="1"/>
          </p:cNvSpPr>
          <p:nvPr>
            <p:ph type="body" sz="quarter" idx="18" hasCustomPrompt="1"/>
          </p:nvPr>
        </p:nvSpPr>
        <p:spPr>
          <a:xfrm>
            <a:off x="4926013" y="1739900"/>
            <a:ext cx="742950" cy="2336800"/>
          </a:xfrm>
          <a:custGeom>
            <a:avLst/>
            <a:gdLst>
              <a:gd name="connsiteX0" fmla="*/ 0 w 742950"/>
              <a:gd name="connsiteY0" fmla="*/ 0 h 2336800"/>
              <a:gd name="connsiteX1" fmla="*/ 742950 w 742950"/>
              <a:gd name="connsiteY1" fmla="*/ 0 h 2336800"/>
              <a:gd name="connsiteX2" fmla="*/ 742950 w 742950"/>
              <a:gd name="connsiteY2" fmla="*/ 2336800 h 2336800"/>
              <a:gd name="connsiteX3" fmla="*/ 0 w 742950"/>
              <a:gd name="connsiteY3" fmla="*/ 2336800 h 2336800"/>
            </a:gdLst>
            <a:ahLst/>
            <a:cxnLst>
              <a:cxn ang="0">
                <a:pos x="connsiteX0" y="connsiteY0"/>
              </a:cxn>
              <a:cxn ang="0">
                <a:pos x="connsiteX1" y="connsiteY1"/>
              </a:cxn>
              <a:cxn ang="0">
                <a:pos x="connsiteX2" y="connsiteY2"/>
              </a:cxn>
              <a:cxn ang="0">
                <a:pos x="connsiteX3" y="connsiteY3"/>
              </a:cxn>
            </a:cxnLst>
            <a:rect l="l" t="t" r="r" b="b"/>
            <a:pathLst>
              <a:path w="742950" h="2336800">
                <a:moveTo>
                  <a:pt x="0" y="0"/>
                </a:moveTo>
                <a:lnTo>
                  <a:pt x="742950" y="0"/>
                </a:lnTo>
                <a:lnTo>
                  <a:pt x="742950" y="2336800"/>
                </a:lnTo>
                <a:lnTo>
                  <a:pt x="0" y="23368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8" name="Espace réservé du texte 37">
            <a:extLst>
              <a:ext uri="{FF2B5EF4-FFF2-40B4-BE49-F238E27FC236}">
                <a16:creationId xmlns:a16="http://schemas.microsoft.com/office/drawing/2014/main" id="{64A1076D-B6AD-494F-B03D-919E443F9F23}"/>
              </a:ext>
            </a:extLst>
          </p:cNvPr>
          <p:cNvSpPr>
            <a:spLocks noGrp="1"/>
          </p:cNvSpPr>
          <p:nvPr>
            <p:ph type="body" sz="quarter" idx="17" hasCustomPrompt="1"/>
          </p:nvPr>
        </p:nvSpPr>
        <p:spPr>
          <a:xfrm>
            <a:off x="142084" y="3339307"/>
            <a:ext cx="744537" cy="739776"/>
          </a:xfrm>
          <a:custGeom>
            <a:avLst/>
            <a:gdLst>
              <a:gd name="connsiteX0" fmla="*/ 369888 w 744537"/>
              <a:gd name="connsiteY0" fmla="*/ 0 h 739776"/>
              <a:gd name="connsiteX1" fmla="*/ 744537 w 744537"/>
              <a:gd name="connsiteY1" fmla="*/ 0 h 739776"/>
              <a:gd name="connsiteX2" fmla="*/ 744537 w 744537"/>
              <a:gd name="connsiteY2" fmla="*/ 739776 h 739776"/>
              <a:gd name="connsiteX3" fmla="*/ 369888 w 744537"/>
              <a:gd name="connsiteY3" fmla="*/ 739776 h 739776"/>
              <a:gd name="connsiteX4" fmla="*/ 0 w 744537"/>
              <a:gd name="connsiteY4" fmla="*/ 369888 h 739776"/>
              <a:gd name="connsiteX5" fmla="*/ 369888 w 744537"/>
              <a:gd name="connsiteY5" fmla="*/ 0 h 73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537" h="739776">
                <a:moveTo>
                  <a:pt x="369888" y="0"/>
                </a:moveTo>
                <a:lnTo>
                  <a:pt x="744537" y="0"/>
                </a:lnTo>
                <a:lnTo>
                  <a:pt x="744537" y="739776"/>
                </a:lnTo>
                <a:lnTo>
                  <a:pt x="369888" y="739776"/>
                </a:lnTo>
                <a:cubicBezTo>
                  <a:pt x="165604" y="739776"/>
                  <a:pt x="0" y="574172"/>
                  <a:pt x="0" y="369888"/>
                </a:cubicBezTo>
                <a:cubicBezTo>
                  <a:pt x="0" y="165604"/>
                  <a:pt x="165604" y="0"/>
                  <a:pt x="369888"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6" name="Espace réservé pour une image  35">
            <a:extLst>
              <a:ext uri="{FF2B5EF4-FFF2-40B4-BE49-F238E27FC236}">
                <a16:creationId xmlns:a16="http://schemas.microsoft.com/office/drawing/2014/main" id="{5DB24177-1CE0-4D1E-81D8-EF8290460C3A}"/>
              </a:ext>
            </a:extLst>
          </p:cNvPr>
          <p:cNvSpPr>
            <a:spLocks noGrp="1"/>
          </p:cNvSpPr>
          <p:nvPr>
            <p:ph type="pic" sz="quarter" idx="11" hasCustomPrompt="1"/>
          </p:nvPr>
        </p:nvSpPr>
        <p:spPr>
          <a:xfrm>
            <a:off x="939801" y="944563"/>
            <a:ext cx="3135312" cy="3136900"/>
          </a:xfrm>
          <a:custGeom>
            <a:avLst/>
            <a:gdLst>
              <a:gd name="connsiteX0" fmla="*/ 1567656 w 3135312"/>
              <a:gd name="connsiteY0" fmla="*/ 0 h 3136900"/>
              <a:gd name="connsiteX1" fmla="*/ 3135312 w 3135312"/>
              <a:gd name="connsiteY1" fmla="*/ 1567656 h 3136900"/>
              <a:gd name="connsiteX2" fmla="*/ 3135312 w 3135312"/>
              <a:gd name="connsiteY2" fmla="*/ 3136900 h 3136900"/>
              <a:gd name="connsiteX3" fmla="*/ 0 w 3135312"/>
              <a:gd name="connsiteY3" fmla="*/ 3136900 h 3136900"/>
              <a:gd name="connsiteX4" fmla="*/ 0 w 3135312"/>
              <a:gd name="connsiteY4" fmla="*/ 1567656 h 3136900"/>
              <a:gd name="connsiteX5" fmla="*/ 1567656 w 3135312"/>
              <a:gd name="connsiteY5" fmla="*/ 0 h 31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5312" h="3136900">
                <a:moveTo>
                  <a:pt x="1567656" y="0"/>
                </a:moveTo>
                <a:cubicBezTo>
                  <a:pt x="2433449" y="0"/>
                  <a:pt x="3135312" y="701863"/>
                  <a:pt x="3135312" y="1567656"/>
                </a:cubicBezTo>
                <a:lnTo>
                  <a:pt x="3135312" y="3136900"/>
                </a:lnTo>
                <a:lnTo>
                  <a:pt x="0" y="3136900"/>
                </a:lnTo>
                <a:lnTo>
                  <a:pt x="0" y="1567656"/>
                </a:lnTo>
                <a:cubicBezTo>
                  <a:pt x="0" y="701863"/>
                  <a:pt x="701863" y="0"/>
                  <a:pt x="1567656" y="0"/>
                </a:cubicBezTo>
                <a:close/>
              </a:path>
            </a:pathLst>
          </a:custGeom>
          <a:noFill/>
        </p:spPr>
        <p:txBody>
          <a:bodyPr wrap="square" anchor="ctr">
            <a:noAutofit/>
          </a:bodyPr>
          <a:lstStyle>
            <a:lvl1pPr algn="ctr">
              <a:defRPr sz="1400">
                <a:solidFill>
                  <a:schemeClr val="tx1"/>
                </a:solidFill>
              </a:defRPr>
            </a:lvl1pPr>
          </a:lstStyle>
          <a:p>
            <a:r>
              <a:rPr lang="fr-FR" dirty="0"/>
              <a:t>Image</a:t>
            </a:r>
          </a:p>
        </p:txBody>
      </p:sp>
      <p:grpSp>
        <p:nvGrpSpPr>
          <p:cNvPr id="20" name="object 3">
            <a:extLst>
              <a:ext uri="{FF2B5EF4-FFF2-40B4-BE49-F238E27FC236}">
                <a16:creationId xmlns:a16="http://schemas.microsoft.com/office/drawing/2014/main" id="{A6EE3CD9-1017-40F2-9A0F-9ADC0E97B7E8}"/>
              </a:ext>
            </a:extLst>
          </p:cNvPr>
          <p:cNvGrpSpPr/>
          <p:nvPr userDrawn="1"/>
        </p:nvGrpSpPr>
        <p:grpSpPr>
          <a:xfrm>
            <a:off x="514089" y="6493294"/>
            <a:ext cx="752031" cy="86640"/>
            <a:chOff x="847065" y="10707923"/>
            <a:chExt cx="1240155" cy="142875"/>
          </a:xfrm>
        </p:grpSpPr>
        <p:pic>
          <p:nvPicPr>
            <p:cNvPr id="21" name="object 4">
              <a:extLst>
                <a:ext uri="{FF2B5EF4-FFF2-40B4-BE49-F238E27FC236}">
                  <a16:creationId xmlns:a16="http://schemas.microsoft.com/office/drawing/2014/main" id="{F22A1663-8DA0-407F-8AE8-A696EE603E97}"/>
                </a:ext>
              </a:extLst>
            </p:cNvPr>
            <p:cNvPicPr/>
            <p:nvPr/>
          </p:nvPicPr>
          <p:blipFill>
            <a:blip r:embed="rId2" cstate="print"/>
            <a:stretch>
              <a:fillRect/>
            </a:stretch>
          </p:blipFill>
          <p:spPr>
            <a:xfrm>
              <a:off x="847065" y="10740848"/>
              <a:ext cx="262047" cy="78479"/>
            </a:xfrm>
            <a:prstGeom prst="rect">
              <a:avLst/>
            </a:prstGeom>
          </p:spPr>
        </p:pic>
        <p:sp>
          <p:nvSpPr>
            <p:cNvPr id="22" name="object 5">
              <a:extLst>
                <a:ext uri="{FF2B5EF4-FFF2-40B4-BE49-F238E27FC236}">
                  <a16:creationId xmlns:a16="http://schemas.microsoft.com/office/drawing/2014/main" id="{E831035A-4B78-43F7-B910-80EA82C97B4F}"/>
                </a:ext>
              </a:extLst>
            </p:cNvPr>
            <p:cNvSpPr/>
            <p:nvPr/>
          </p:nvSpPr>
          <p:spPr>
            <a:xfrm>
              <a:off x="1143129" y="10794304"/>
              <a:ext cx="28575" cy="26670"/>
            </a:xfrm>
            <a:custGeom>
              <a:avLst/>
              <a:gdLst/>
              <a:ahLst/>
              <a:cxnLst/>
              <a:rect l="l" t="t" r="r" b="b"/>
              <a:pathLst>
                <a:path w="28575" h="26670">
                  <a:moveTo>
                    <a:pt x="16167" y="0"/>
                  </a:moveTo>
                  <a:lnTo>
                    <a:pt x="11811" y="0"/>
                  </a:lnTo>
                  <a:lnTo>
                    <a:pt x="9863" y="356"/>
                  </a:lnTo>
                  <a:lnTo>
                    <a:pt x="0" y="11465"/>
                  </a:lnTo>
                  <a:lnTo>
                    <a:pt x="0" y="13339"/>
                  </a:lnTo>
                  <a:lnTo>
                    <a:pt x="0" y="15182"/>
                  </a:lnTo>
                  <a:lnTo>
                    <a:pt x="11811" y="26480"/>
                  </a:lnTo>
                  <a:lnTo>
                    <a:pt x="16167" y="26480"/>
                  </a:lnTo>
                  <a:lnTo>
                    <a:pt x="27988" y="15182"/>
                  </a:lnTo>
                  <a:lnTo>
                    <a:pt x="27988" y="11465"/>
                  </a:lnTo>
                  <a:lnTo>
                    <a:pt x="18125" y="356"/>
                  </a:lnTo>
                  <a:lnTo>
                    <a:pt x="16167" y="0"/>
                  </a:lnTo>
                  <a:close/>
                </a:path>
              </a:pathLst>
            </a:custGeom>
            <a:solidFill>
              <a:srgbClr val="002F67"/>
            </a:solidFill>
          </p:spPr>
          <p:txBody>
            <a:bodyPr wrap="square" lIns="0" tIns="0" rIns="0" bIns="0" rtlCol="0"/>
            <a:lstStyle/>
            <a:p>
              <a:endParaRPr lang="fr-FR" sz="662" dirty="0"/>
            </a:p>
          </p:txBody>
        </p:sp>
        <p:pic>
          <p:nvPicPr>
            <p:cNvPr id="23" name="object 6">
              <a:extLst>
                <a:ext uri="{FF2B5EF4-FFF2-40B4-BE49-F238E27FC236}">
                  <a16:creationId xmlns:a16="http://schemas.microsoft.com/office/drawing/2014/main" id="{D0CAAE98-70CE-44E0-8205-780766B55A5A}"/>
                </a:ext>
              </a:extLst>
            </p:cNvPr>
            <p:cNvPicPr/>
            <p:nvPr/>
          </p:nvPicPr>
          <p:blipFill>
            <a:blip r:embed="rId3" cstate="print"/>
            <a:stretch>
              <a:fillRect/>
            </a:stretch>
          </p:blipFill>
          <p:spPr>
            <a:xfrm>
              <a:off x="1209992" y="10739402"/>
              <a:ext cx="71369" cy="81379"/>
            </a:xfrm>
            <a:prstGeom prst="rect">
              <a:avLst/>
            </a:prstGeom>
          </p:spPr>
        </p:pic>
        <p:pic>
          <p:nvPicPr>
            <p:cNvPr id="24" name="object 7">
              <a:extLst>
                <a:ext uri="{FF2B5EF4-FFF2-40B4-BE49-F238E27FC236}">
                  <a16:creationId xmlns:a16="http://schemas.microsoft.com/office/drawing/2014/main" id="{2AC43F6C-3338-4D56-B01B-07F3FCDCAFED}"/>
                </a:ext>
              </a:extLst>
            </p:cNvPr>
            <p:cNvPicPr/>
            <p:nvPr/>
          </p:nvPicPr>
          <p:blipFill>
            <a:blip r:embed="rId4" cstate="print"/>
            <a:stretch>
              <a:fillRect/>
            </a:stretch>
          </p:blipFill>
          <p:spPr>
            <a:xfrm>
              <a:off x="1305235" y="10707923"/>
              <a:ext cx="781632" cy="142298"/>
            </a:xfrm>
            <a:prstGeom prst="rect">
              <a:avLst/>
            </a:prstGeom>
          </p:spPr>
        </p:pic>
      </p:grpSp>
      <p:sp>
        <p:nvSpPr>
          <p:cNvPr id="3" name="Espace réservé du numéro de diapositive 2">
            <a:extLst>
              <a:ext uri="{FF2B5EF4-FFF2-40B4-BE49-F238E27FC236}">
                <a16:creationId xmlns:a16="http://schemas.microsoft.com/office/drawing/2014/main" id="{95CEC289-6FBA-4C56-94D1-874AC301646D}"/>
              </a:ext>
            </a:extLst>
          </p:cNvPr>
          <p:cNvSpPr>
            <a:spLocks noGrp="1"/>
          </p:cNvSpPr>
          <p:nvPr>
            <p:ph type="sldNum" sz="quarter" idx="14"/>
          </p:nvPr>
        </p:nvSpPr>
        <p:spPr/>
        <p:txBody>
          <a:bodyPr/>
          <a:lstStyle>
            <a:lvl1pPr algn="ctr">
              <a:defRPr/>
            </a:lvl1pPr>
          </a:lstStyle>
          <a:p>
            <a:r>
              <a:rPr lang="fr-FR" dirty="0"/>
              <a:t>page </a:t>
            </a:r>
            <a:fld id="{D4393D1B-37AB-4561-B448-10CBADDAE970}" type="slidenum">
              <a:rPr smtClean="0"/>
              <a:pPr/>
              <a:t>‹N°›</a:t>
            </a:fld>
            <a:endParaRPr dirty="0"/>
          </a:p>
        </p:txBody>
      </p:sp>
      <p:sp>
        <p:nvSpPr>
          <p:cNvPr id="5" name="Espace réservé du texte 4">
            <a:extLst>
              <a:ext uri="{FF2B5EF4-FFF2-40B4-BE49-F238E27FC236}">
                <a16:creationId xmlns:a16="http://schemas.microsoft.com/office/drawing/2014/main" id="{9BC72356-A04F-4E0F-A121-09766CE60568}"/>
              </a:ext>
            </a:extLst>
          </p:cNvPr>
          <p:cNvSpPr>
            <a:spLocks noGrp="1"/>
          </p:cNvSpPr>
          <p:nvPr>
            <p:ph type="body" sz="quarter" idx="15" hasCustomPrompt="1"/>
          </p:nvPr>
        </p:nvSpPr>
        <p:spPr>
          <a:xfrm>
            <a:off x="7323111" y="409700"/>
            <a:ext cx="4374000"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4" name="Espace réservé du texte 3">
            <a:extLst>
              <a:ext uri="{FF2B5EF4-FFF2-40B4-BE49-F238E27FC236}">
                <a16:creationId xmlns:a16="http://schemas.microsoft.com/office/drawing/2014/main" id="{0DECC660-AECA-401A-BE96-5421293086D5}"/>
              </a:ext>
            </a:extLst>
          </p:cNvPr>
          <p:cNvSpPr>
            <a:spLocks noGrp="1"/>
          </p:cNvSpPr>
          <p:nvPr>
            <p:ph type="body" sz="quarter" idx="16" hasCustomPrompt="1"/>
          </p:nvPr>
        </p:nvSpPr>
        <p:spPr>
          <a:xfrm>
            <a:off x="7323111" y="1494991"/>
            <a:ext cx="4374000" cy="4224772"/>
          </a:xfrm>
        </p:spPr>
        <p:txBody>
          <a:bodyPr/>
          <a:lstStyle>
            <a:lvl1pPr>
              <a:defRPr>
                <a:solidFill>
                  <a:schemeClr val="accent1"/>
                </a:solidFill>
              </a:defRPr>
            </a:lvl1pPr>
          </a:lstStyle>
          <a:p>
            <a:pPr lvl="0"/>
            <a:r>
              <a:rPr lang="fr-FR" dirty="0" err="1"/>
              <a:t>Suspendise</a:t>
            </a:r>
            <a:r>
              <a:rPr lang="fr-FR" dirty="0"/>
              <a:t> </a:t>
            </a:r>
            <a:r>
              <a:rPr lang="fr-FR" dirty="0" err="1"/>
              <a:t>pharatra</a:t>
            </a:r>
            <a:r>
              <a:rPr lang="fr-FR" dirty="0"/>
              <a:t> </a:t>
            </a:r>
            <a:r>
              <a:rPr lang="fr-FR" dirty="0" err="1"/>
              <a:t>orci</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a:extLst>
              <a:ext uri="{FF2B5EF4-FFF2-40B4-BE49-F238E27FC236}">
                <a16:creationId xmlns:a16="http://schemas.microsoft.com/office/drawing/2014/main" id="{D467E897-0E9A-BC2F-05E9-FD14A3F8FC92}"/>
              </a:ext>
            </a:extLst>
          </p:cNvPr>
          <p:cNvSpPr>
            <a:spLocks noGrp="1"/>
          </p:cNvSpPr>
          <p:nvPr>
            <p:ph type="ftr" sz="quarter" idx="26"/>
          </p:nvPr>
        </p:nvSpPr>
        <p:spPr/>
        <p:txBody>
          <a:bodyPr/>
          <a:lstStyle/>
          <a:p>
            <a:pPr algn="ctr"/>
            <a:r>
              <a:rPr lang="fr-FR"/>
              <a:t>Confidentiel</a:t>
            </a:r>
            <a:endParaRPr lang="fr-FR" dirty="0"/>
          </a:p>
        </p:txBody>
      </p:sp>
    </p:spTree>
    <p:extLst>
      <p:ext uri="{BB962C8B-B14F-4D97-AF65-F5344CB8AC3E}">
        <p14:creationId xmlns:p14="http://schemas.microsoft.com/office/powerpoint/2010/main" val="962018433"/>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avec mosaique + texte bleu 2">
    <p:spTree>
      <p:nvGrpSpPr>
        <p:cNvPr id="1" name=""/>
        <p:cNvGrpSpPr/>
        <p:nvPr/>
      </p:nvGrpSpPr>
      <p:grpSpPr>
        <a:xfrm>
          <a:off x="0" y="0"/>
          <a:ext cx="0" cy="0"/>
          <a:chOff x="0" y="0"/>
          <a:chExt cx="0" cy="0"/>
        </a:xfrm>
      </p:grpSpPr>
      <p:sp>
        <p:nvSpPr>
          <p:cNvPr id="53" name="Espace réservé du texte 52">
            <a:extLst>
              <a:ext uri="{FF2B5EF4-FFF2-40B4-BE49-F238E27FC236}">
                <a16:creationId xmlns:a16="http://schemas.microsoft.com/office/drawing/2014/main" id="{293CA99F-803C-4500-A73A-D655DCBF0B57}"/>
              </a:ext>
            </a:extLst>
          </p:cNvPr>
          <p:cNvSpPr>
            <a:spLocks noGrp="1"/>
          </p:cNvSpPr>
          <p:nvPr>
            <p:ph type="body" sz="quarter" idx="24" hasCustomPrompt="1"/>
          </p:nvPr>
        </p:nvSpPr>
        <p:spPr>
          <a:xfrm>
            <a:off x="942976" y="4129881"/>
            <a:ext cx="1535112" cy="1541462"/>
          </a:xfrm>
          <a:custGeom>
            <a:avLst/>
            <a:gdLst>
              <a:gd name="connsiteX0" fmla="*/ 0 w 1535112"/>
              <a:gd name="connsiteY0" fmla="*/ 0 h 1541462"/>
              <a:gd name="connsiteX1" fmla="*/ 1535112 w 1535112"/>
              <a:gd name="connsiteY1" fmla="*/ 0 h 1541462"/>
              <a:gd name="connsiteX2" fmla="*/ 1535112 w 1535112"/>
              <a:gd name="connsiteY2" fmla="*/ 773906 h 1541462"/>
              <a:gd name="connsiteX3" fmla="*/ 767556 w 1535112"/>
              <a:gd name="connsiteY3" fmla="*/ 1541462 h 1541462"/>
              <a:gd name="connsiteX4" fmla="*/ 0 w 1535112"/>
              <a:gd name="connsiteY4" fmla="*/ 1541462 h 154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112" h="1541462">
                <a:moveTo>
                  <a:pt x="0" y="0"/>
                </a:moveTo>
                <a:lnTo>
                  <a:pt x="1535112" y="0"/>
                </a:lnTo>
                <a:lnTo>
                  <a:pt x="1535112" y="773906"/>
                </a:lnTo>
                <a:cubicBezTo>
                  <a:pt x="1535112" y="1197815"/>
                  <a:pt x="1191465" y="1541462"/>
                  <a:pt x="767556" y="1541462"/>
                </a:cubicBezTo>
                <a:lnTo>
                  <a:pt x="0" y="1541462"/>
                </a:lnTo>
                <a:close/>
              </a:path>
            </a:pathLst>
          </a:custGeom>
          <a:solidFill>
            <a:schemeClr val="accent2"/>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51" name="Espace réservé du texte 50">
            <a:extLst>
              <a:ext uri="{FF2B5EF4-FFF2-40B4-BE49-F238E27FC236}">
                <a16:creationId xmlns:a16="http://schemas.microsoft.com/office/drawing/2014/main" id="{AD172CE5-0C79-44E8-B6F9-8F33B4E4B695}"/>
              </a:ext>
            </a:extLst>
          </p:cNvPr>
          <p:cNvSpPr>
            <a:spLocks noGrp="1"/>
          </p:cNvSpPr>
          <p:nvPr>
            <p:ph type="body" sz="quarter" idx="23" hasCustomPrompt="1"/>
          </p:nvPr>
        </p:nvSpPr>
        <p:spPr>
          <a:xfrm>
            <a:off x="5724525" y="3332163"/>
            <a:ext cx="742950" cy="744537"/>
          </a:xfrm>
          <a:custGeom>
            <a:avLst/>
            <a:gdLst>
              <a:gd name="connsiteX0" fmla="*/ 0 w 742950"/>
              <a:gd name="connsiteY0" fmla="*/ 0 h 744537"/>
              <a:gd name="connsiteX1" fmla="*/ 742950 w 742950"/>
              <a:gd name="connsiteY1" fmla="*/ 0 h 744537"/>
              <a:gd name="connsiteX2" fmla="*/ 742950 w 742950"/>
              <a:gd name="connsiteY2" fmla="*/ 744537 h 744537"/>
              <a:gd name="connsiteX3" fmla="*/ 0 w 742950"/>
              <a:gd name="connsiteY3" fmla="*/ 744537 h 744537"/>
            </a:gdLst>
            <a:ahLst/>
            <a:cxnLst>
              <a:cxn ang="0">
                <a:pos x="connsiteX0" y="connsiteY0"/>
              </a:cxn>
              <a:cxn ang="0">
                <a:pos x="connsiteX1" y="connsiteY1"/>
              </a:cxn>
              <a:cxn ang="0">
                <a:pos x="connsiteX2" y="connsiteY2"/>
              </a:cxn>
              <a:cxn ang="0">
                <a:pos x="connsiteX3" y="connsiteY3"/>
              </a:cxn>
            </a:cxnLst>
            <a:rect l="l" t="t" r="r" b="b"/>
            <a:pathLst>
              <a:path w="742950" h="744537">
                <a:moveTo>
                  <a:pt x="0" y="0"/>
                </a:moveTo>
                <a:lnTo>
                  <a:pt x="742950" y="0"/>
                </a:lnTo>
                <a:lnTo>
                  <a:pt x="742950" y="744537"/>
                </a:lnTo>
                <a:lnTo>
                  <a:pt x="0" y="744537"/>
                </a:lnTo>
                <a:close/>
              </a:path>
            </a:pathLst>
          </a:custGeom>
          <a:solidFill>
            <a:schemeClr val="accent2"/>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9" name="Espace réservé du texte 48">
            <a:extLst>
              <a:ext uri="{FF2B5EF4-FFF2-40B4-BE49-F238E27FC236}">
                <a16:creationId xmlns:a16="http://schemas.microsoft.com/office/drawing/2014/main" id="{56082275-0416-4BDB-B391-3F0B5E9B0679}"/>
              </a:ext>
            </a:extLst>
          </p:cNvPr>
          <p:cNvSpPr>
            <a:spLocks noGrp="1"/>
          </p:cNvSpPr>
          <p:nvPr>
            <p:ph type="body" sz="quarter" idx="22" hasCustomPrompt="1"/>
          </p:nvPr>
        </p:nvSpPr>
        <p:spPr>
          <a:xfrm>
            <a:off x="4129088" y="2535239"/>
            <a:ext cx="742950" cy="2336800"/>
          </a:xfrm>
          <a:custGeom>
            <a:avLst/>
            <a:gdLst>
              <a:gd name="connsiteX0" fmla="*/ 0 w 742950"/>
              <a:gd name="connsiteY0" fmla="*/ 0 h 2336800"/>
              <a:gd name="connsiteX1" fmla="*/ 742950 w 742950"/>
              <a:gd name="connsiteY1" fmla="*/ 0 h 2336800"/>
              <a:gd name="connsiteX2" fmla="*/ 742950 w 742950"/>
              <a:gd name="connsiteY2" fmla="*/ 2336800 h 2336800"/>
              <a:gd name="connsiteX3" fmla="*/ 0 w 742950"/>
              <a:gd name="connsiteY3" fmla="*/ 2336800 h 2336800"/>
            </a:gdLst>
            <a:ahLst/>
            <a:cxnLst>
              <a:cxn ang="0">
                <a:pos x="connsiteX0" y="connsiteY0"/>
              </a:cxn>
              <a:cxn ang="0">
                <a:pos x="connsiteX1" y="connsiteY1"/>
              </a:cxn>
              <a:cxn ang="0">
                <a:pos x="connsiteX2" y="connsiteY2"/>
              </a:cxn>
              <a:cxn ang="0">
                <a:pos x="connsiteX3" y="connsiteY3"/>
              </a:cxn>
            </a:cxnLst>
            <a:rect l="l" t="t" r="r" b="b"/>
            <a:pathLst>
              <a:path w="742950" h="2336800">
                <a:moveTo>
                  <a:pt x="0" y="0"/>
                </a:moveTo>
                <a:lnTo>
                  <a:pt x="742950" y="0"/>
                </a:lnTo>
                <a:lnTo>
                  <a:pt x="742950" y="2336800"/>
                </a:lnTo>
                <a:lnTo>
                  <a:pt x="0" y="2336800"/>
                </a:lnTo>
                <a:close/>
              </a:path>
            </a:pathLst>
          </a:custGeom>
          <a:solidFill>
            <a:schemeClr val="accent2"/>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7" name="Espace réservé du texte 46">
            <a:extLst>
              <a:ext uri="{FF2B5EF4-FFF2-40B4-BE49-F238E27FC236}">
                <a16:creationId xmlns:a16="http://schemas.microsoft.com/office/drawing/2014/main" id="{3742CCB0-87BE-405D-8116-589EC3A6A1DD}"/>
              </a:ext>
            </a:extLst>
          </p:cNvPr>
          <p:cNvSpPr>
            <a:spLocks noGrp="1"/>
          </p:cNvSpPr>
          <p:nvPr>
            <p:ph type="body" sz="quarter" idx="21" hasCustomPrompt="1"/>
          </p:nvPr>
        </p:nvSpPr>
        <p:spPr>
          <a:xfrm>
            <a:off x="5723733" y="945357"/>
            <a:ext cx="744537" cy="742950"/>
          </a:xfrm>
          <a:custGeom>
            <a:avLst/>
            <a:gdLst>
              <a:gd name="connsiteX0" fmla="*/ 0 w 744537"/>
              <a:gd name="connsiteY0" fmla="*/ 0 h 742950"/>
              <a:gd name="connsiteX1" fmla="*/ 373062 w 744537"/>
              <a:gd name="connsiteY1" fmla="*/ 0 h 742950"/>
              <a:gd name="connsiteX2" fmla="*/ 744537 w 744537"/>
              <a:gd name="connsiteY2" fmla="*/ 371475 h 742950"/>
              <a:gd name="connsiteX3" fmla="*/ 373062 w 744537"/>
              <a:gd name="connsiteY3" fmla="*/ 742950 h 742950"/>
              <a:gd name="connsiteX4" fmla="*/ 0 w 744537"/>
              <a:gd name="connsiteY4" fmla="*/ 74295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537" h="742950">
                <a:moveTo>
                  <a:pt x="0" y="0"/>
                </a:moveTo>
                <a:lnTo>
                  <a:pt x="373062" y="0"/>
                </a:lnTo>
                <a:cubicBezTo>
                  <a:pt x="578222" y="0"/>
                  <a:pt x="744537" y="166315"/>
                  <a:pt x="744537" y="371475"/>
                </a:cubicBezTo>
                <a:cubicBezTo>
                  <a:pt x="744537" y="576635"/>
                  <a:pt x="578222" y="742950"/>
                  <a:pt x="373062" y="742950"/>
                </a:cubicBezTo>
                <a:lnTo>
                  <a:pt x="0" y="742950"/>
                </a:lnTo>
                <a:close/>
              </a:path>
            </a:pathLst>
          </a:custGeom>
          <a:solidFill>
            <a:schemeClr val="accent2"/>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4" name="Espace réservé du texte 43">
            <a:extLst>
              <a:ext uri="{FF2B5EF4-FFF2-40B4-BE49-F238E27FC236}">
                <a16:creationId xmlns:a16="http://schemas.microsoft.com/office/drawing/2014/main" id="{87CE919F-2F61-4486-B941-A5BA76928620}"/>
              </a:ext>
            </a:extLst>
          </p:cNvPr>
          <p:cNvSpPr>
            <a:spLocks noGrp="1"/>
          </p:cNvSpPr>
          <p:nvPr>
            <p:ph type="body" sz="quarter" idx="20" hasCustomPrompt="1"/>
          </p:nvPr>
        </p:nvSpPr>
        <p:spPr>
          <a:xfrm>
            <a:off x="4929188" y="4923632"/>
            <a:ext cx="742950" cy="744537"/>
          </a:xfrm>
          <a:custGeom>
            <a:avLst/>
            <a:gdLst>
              <a:gd name="connsiteX0" fmla="*/ 0 w 742950"/>
              <a:gd name="connsiteY0" fmla="*/ 0 h 744537"/>
              <a:gd name="connsiteX1" fmla="*/ 742950 w 742950"/>
              <a:gd name="connsiteY1" fmla="*/ 0 h 744537"/>
              <a:gd name="connsiteX2" fmla="*/ 742950 w 742950"/>
              <a:gd name="connsiteY2" fmla="*/ 744537 h 744537"/>
              <a:gd name="connsiteX3" fmla="*/ 0 w 742950"/>
              <a:gd name="connsiteY3" fmla="*/ 744537 h 744537"/>
            </a:gdLst>
            <a:ahLst/>
            <a:cxnLst>
              <a:cxn ang="0">
                <a:pos x="connsiteX0" y="connsiteY0"/>
              </a:cxn>
              <a:cxn ang="0">
                <a:pos x="connsiteX1" y="connsiteY1"/>
              </a:cxn>
              <a:cxn ang="0">
                <a:pos x="connsiteX2" y="connsiteY2"/>
              </a:cxn>
              <a:cxn ang="0">
                <a:pos x="connsiteX3" y="connsiteY3"/>
              </a:cxn>
            </a:cxnLst>
            <a:rect l="l" t="t" r="r" b="b"/>
            <a:pathLst>
              <a:path w="742950" h="744537">
                <a:moveTo>
                  <a:pt x="0" y="0"/>
                </a:moveTo>
                <a:lnTo>
                  <a:pt x="742950" y="0"/>
                </a:lnTo>
                <a:lnTo>
                  <a:pt x="742950" y="744537"/>
                </a:lnTo>
                <a:lnTo>
                  <a:pt x="0" y="744537"/>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2" name="Espace réservé du texte 41">
            <a:extLst>
              <a:ext uri="{FF2B5EF4-FFF2-40B4-BE49-F238E27FC236}">
                <a16:creationId xmlns:a16="http://schemas.microsoft.com/office/drawing/2014/main" id="{8BC3C319-BE09-4486-BD62-F8C98CC7E629}"/>
              </a:ext>
            </a:extLst>
          </p:cNvPr>
          <p:cNvSpPr>
            <a:spLocks noGrp="1"/>
          </p:cNvSpPr>
          <p:nvPr>
            <p:ph type="body" sz="quarter" idx="19" hasCustomPrompt="1"/>
          </p:nvPr>
        </p:nvSpPr>
        <p:spPr>
          <a:xfrm>
            <a:off x="3332163" y="4133057"/>
            <a:ext cx="742950" cy="744537"/>
          </a:xfrm>
          <a:custGeom>
            <a:avLst/>
            <a:gdLst>
              <a:gd name="connsiteX0" fmla="*/ 0 w 742950"/>
              <a:gd name="connsiteY0" fmla="*/ 0 h 744537"/>
              <a:gd name="connsiteX1" fmla="*/ 742950 w 742950"/>
              <a:gd name="connsiteY1" fmla="*/ 0 h 744537"/>
              <a:gd name="connsiteX2" fmla="*/ 742950 w 742950"/>
              <a:gd name="connsiteY2" fmla="*/ 744537 h 744537"/>
              <a:gd name="connsiteX3" fmla="*/ 0 w 742950"/>
              <a:gd name="connsiteY3" fmla="*/ 744537 h 744537"/>
            </a:gdLst>
            <a:ahLst/>
            <a:cxnLst>
              <a:cxn ang="0">
                <a:pos x="connsiteX0" y="connsiteY0"/>
              </a:cxn>
              <a:cxn ang="0">
                <a:pos x="connsiteX1" y="connsiteY1"/>
              </a:cxn>
              <a:cxn ang="0">
                <a:pos x="connsiteX2" y="connsiteY2"/>
              </a:cxn>
              <a:cxn ang="0">
                <a:pos x="connsiteX3" y="connsiteY3"/>
              </a:cxn>
            </a:cxnLst>
            <a:rect l="l" t="t" r="r" b="b"/>
            <a:pathLst>
              <a:path w="742950" h="744537">
                <a:moveTo>
                  <a:pt x="0" y="0"/>
                </a:moveTo>
                <a:lnTo>
                  <a:pt x="742950" y="0"/>
                </a:lnTo>
                <a:lnTo>
                  <a:pt x="742950" y="744537"/>
                </a:lnTo>
                <a:lnTo>
                  <a:pt x="0" y="744537"/>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0" name="Espace réservé du texte 39">
            <a:extLst>
              <a:ext uri="{FF2B5EF4-FFF2-40B4-BE49-F238E27FC236}">
                <a16:creationId xmlns:a16="http://schemas.microsoft.com/office/drawing/2014/main" id="{557C94E1-DB93-4817-898D-8B9962734F93}"/>
              </a:ext>
            </a:extLst>
          </p:cNvPr>
          <p:cNvSpPr>
            <a:spLocks noGrp="1"/>
          </p:cNvSpPr>
          <p:nvPr>
            <p:ph type="body" sz="quarter" idx="18" hasCustomPrompt="1"/>
          </p:nvPr>
        </p:nvSpPr>
        <p:spPr>
          <a:xfrm>
            <a:off x="4926013" y="1739900"/>
            <a:ext cx="742950" cy="2336800"/>
          </a:xfrm>
          <a:custGeom>
            <a:avLst/>
            <a:gdLst>
              <a:gd name="connsiteX0" fmla="*/ 0 w 742950"/>
              <a:gd name="connsiteY0" fmla="*/ 0 h 2336800"/>
              <a:gd name="connsiteX1" fmla="*/ 742950 w 742950"/>
              <a:gd name="connsiteY1" fmla="*/ 0 h 2336800"/>
              <a:gd name="connsiteX2" fmla="*/ 742950 w 742950"/>
              <a:gd name="connsiteY2" fmla="*/ 2336800 h 2336800"/>
              <a:gd name="connsiteX3" fmla="*/ 0 w 742950"/>
              <a:gd name="connsiteY3" fmla="*/ 2336800 h 2336800"/>
            </a:gdLst>
            <a:ahLst/>
            <a:cxnLst>
              <a:cxn ang="0">
                <a:pos x="connsiteX0" y="connsiteY0"/>
              </a:cxn>
              <a:cxn ang="0">
                <a:pos x="connsiteX1" y="connsiteY1"/>
              </a:cxn>
              <a:cxn ang="0">
                <a:pos x="connsiteX2" y="connsiteY2"/>
              </a:cxn>
              <a:cxn ang="0">
                <a:pos x="connsiteX3" y="connsiteY3"/>
              </a:cxn>
            </a:cxnLst>
            <a:rect l="l" t="t" r="r" b="b"/>
            <a:pathLst>
              <a:path w="742950" h="2336800">
                <a:moveTo>
                  <a:pt x="0" y="0"/>
                </a:moveTo>
                <a:lnTo>
                  <a:pt x="742950" y="0"/>
                </a:lnTo>
                <a:lnTo>
                  <a:pt x="742950" y="2336800"/>
                </a:lnTo>
                <a:lnTo>
                  <a:pt x="0" y="23368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8" name="Espace réservé du texte 37">
            <a:extLst>
              <a:ext uri="{FF2B5EF4-FFF2-40B4-BE49-F238E27FC236}">
                <a16:creationId xmlns:a16="http://schemas.microsoft.com/office/drawing/2014/main" id="{64A1076D-B6AD-494F-B03D-919E443F9F23}"/>
              </a:ext>
            </a:extLst>
          </p:cNvPr>
          <p:cNvSpPr>
            <a:spLocks noGrp="1"/>
          </p:cNvSpPr>
          <p:nvPr>
            <p:ph type="body" sz="quarter" idx="17" hasCustomPrompt="1"/>
          </p:nvPr>
        </p:nvSpPr>
        <p:spPr>
          <a:xfrm>
            <a:off x="142084" y="3339307"/>
            <a:ext cx="744537" cy="739776"/>
          </a:xfrm>
          <a:custGeom>
            <a:avLst/>
            <a:gdLst>
              <a:gd name="connsiteX0" fmla="*/ 369888 w 744537"/>
              <a:gd name="connsiteY0" fmla="*/ 0 h 739776"/>
              <a:gd name="connsiteX1" fmla="*/ 744537 w 744537"/>
              <a:gd name="connsiteY1" fmla="*/ 0 h 739776"/>
              <a:gd name="connsiteX2" fmla="*/ 744537 w 744537"/>
              <a:gd name="connsiteY2" fmla="*/ 739776 h 739776"/>
              <a:gd name="connsiteX3" fmla="*/ 369888 w 744537"/>
              <a:gd name="connsiteY3" fmla="*/ 739776 h 739776"/>
              <a:gd name="connsiteX4" fmla="*/ 0 w 744537"/>
              <a:gd name="connsiteY4" fmla="*/ 369888 h 739776"/>
              <a:gd name="connsiteX5" fmla="*/ 369888 w 744537"/>
              <a:gd name="connsiteY5" fmla="*/ 0 h 73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537" h="739776">
                <a:moveTo>
                  <a:pt x="369888" y="0"/>
                </a:moveTo>
                <a:lnTo>
                  <a:pt x="744537" y="0"/>
                </a:lnTo>
                <a:lnTo>
                  <a:pt x="744537" y="739776"/>
                </a:lnTo>
                <a:lnTo>
                  <a:pt x="369888" y="739776"/>
                </a:lnTo>
                <a:cubicBezTo>
                  <a:pt x="165604" y="739776"/>
                  <a:pt x="0" y="574172"/>
                  <a:pt x="0" y="369888"/>
                </a:cubicBezTo>
                <a:cubicBezTo>
                  <a:pt x="0" y="165604"/>
                  <a:pt x="165604" y="0"/>
                  <a:pt x="369888"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6" name="Espace réservé pour une image  35">
            <a:extLst>
              <a:ext uri="{FF2B5EF4-FFF2-40B4-BE49-F238E27FC236}">
                <a16:creationId xmlns:a16="http://schemas.microsoft.com/office/drawing/2014/main" id="{5DB24177-1CE0-4D1E-81D8-EF8290460C3A}"/>
              </a:ext>
            </a:extLst>
          </p:cNvPr>
          <p:cNvSpPr>
            <a:spLocks noGrp="1"/>
          </p:cNvSpPr>
          <p:nvPr>
            <p:ph type="pic" sz="quarter" idx="11" hasCustomPrompt="1"/>
          </p:nvPr>
        </p:nvSpPr>
        <p:spPr>
          <a:xfrm>
            <a:off x="939801" y="944563"/>
            <a:ext cx="3135312" cy="3136900"/>
          </a:xfrm>
          <a:custGeom>
            <a:avLst/>
            <a:gdLst>
              <a:gd name="connsiteX0" fmla="*/ 1567656 w 3135312"/>
              <a:gd name="connsiteY0" fmla="*/ 0 h 3136900"/>
              <a:gd name="connsiteX1" fmla="*/ 3135312 w 3135312"/>
              <a:gd name="connsiteY1" fmla="*/ 1567656 h 3136900"/>
              <a:gd name="connsiteX2" fmla="*/ 3135312 w 3135312"/>
              <a:gd name="connsiteY2" fmla="*/ 3136900 h 3136900"/>
              <a:gd name="connsiteX3" fmla="*/ 0 w 3135312"/>
              <a:gd name="connsiteY3" fmla="*/ 3136900 h 3136900"/>
              <a:gd name="connsiteX4" fmla="*/ 0 w 3135312"/>
              <a:gd name="connsiteY4" fmla="*/ 1567656 h 3136900"/>
              <a:gd name="connsiteX5" fmla="*/ 1567656 w 3135312"/>
              <a:gd name="connsiteY5" fmla="*/ 0 h 31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5312" h="3136900">
                <a:moveTo>
                  <a:pt x="1567656" y="0"/>
                </a:moveTo>
                <a:cubicBezTo>
                  <a:pt x="2433449" y="0"/>
                  <a:pt x="3135312" y="701863"/>
                  <a:pt x="3135312" y="1567656"/>
                </a:cubicBezTo>
                <a:lnTo>
                  <a:pt x="3135312" y="3136900"/>
                </a:lnTo>
                <a:lnTo>
                  <a:pt x="0" y="3136900"/>
                </a:lnTo>
                <a:lnTo>
                  <a:pt x="0" y="1567656"/>
                </a:lnTo>
                <a:cubicBezTo>
                  <a:pt x="0" y="701863"/>
                  <a:pt x="701863" y="0"/>
                  <a:pt x="1567656" y="0"/>
                </a:cubicBezTo>
                <a:close/>
              </a:path>
            </a:pathLst>
          </a:custGeom>
          <a:noFill/>
        </p:spPr>
        <p:txBody>
          <a:bodyPr wrap="square" anchor="ctr">
            <a:noAutofit/>
          </a:bodyPr>
          <a:lstStyle>
            <a:lvl1pPr algn="ctr">
              <a:defRPr sz="1400">
                <a:solidFill>
                  <a:schemeClr val="tx1"/>
                </a:solidFill>
              </a:defRPr>
            </a:lvl1pPr>
          </a:lstStyle>
          <a:p>
            <a:r>
              <a:rPr lang="fr-FR" dirty="0"/>
              <a:t>Image</a:t>
            </a:r>
          </a:p>
        </p:txBody>
      </p:sp>
      <p:grpSp>
        <p:nvGrpSpPr>
          <p:cNvPr id="20" name="object 3">
            <a:extLst>
              <a:ext uri="{FF2B5EF4-FFF2-40B4-BE49-F238E27FC236}">
                <a16:creationId xmlns:a16="http://schemas.microsoft.com/office/drawing/2014/main" id="{A6EE3CD9-1017-40F2-9A0F-9ADC0E97B7E8}"/>
              </a:ext>
            </a:extLst>
          </p:cNvPr>
          <p:cNvGrpSpPr/>
          <p:nvPr userDrawn="1"/>
        </p:nvGrpSpPr>
        <p:grpSpPr>
          <a:xfrm>
            <a:off x="514089" y="6493294"/>
            <a:ext cx="752031" cy="86640"/>
            <a:chOff x="847065" y="10707923"/>
            <a:chExt cx="1240155" cy="142875"/>
          </a:xfrm>
        </p:grpSpPr>
        <p:pic>
          <p:nvPicPr>
            <p:cNvPr id="21" name="object 4">
              <a:extLst>
                <a:ext uri="{FF2B5EF4-FFF2-40B4-BE49-F238E27FC236}">
                  <a16:creationId xmlns:a16="http://schemas.microsoft.com/office/drawing/2014/main" id="{F22A1663-8DA0-407F-8AE8-A696EE603E97}"/>
                </a:ext>
              </a:extLst>
            </p:cNvPr>
            <p:cNvPicPr/>
            <p:nvPr/>
          </p:nvPicPr>
          <p:blipFill>
            <a:blip r:embed="rId2" cstate="print"/>
            <a:stretch>
              <a:fillRect/>
            </a:stretch>
          </p:blipFill>
          <p:spPr>
            <a:xfrm>
              <a:off x="847065" y="10740848"/>
              <a:ext cx="262047" cy="78479"/>
            </a:xfrm>
            <a:prstGeom prst="rect">
              <a:avLst/>
            </a:prstGeom>
          </p:spPr>
        </p:pic>
        <p:sp>
          <p:nvSpPr>
            <p:cNvPr id="22" name="object 5">
              <a:extLst>
                <a:ext uri="{FF2B5EF4-FFF2-40B4-BE49-F238E27FC236}">
                  <a16:creationId xmlns:a16="http://schemas.microsoft.com/office/drawing/2014/main" id="{E831035A-4B78-43F7-B910-80EA82C97B4F}"/>
                </a:ext>
              </a:extLst>
            </p:cNvPr>
            <p:cNvSpPr/>
            <p:nvPr/>
          </p:nvSpPr>
          <p:spPr>
            <a:xfrm>
              <a:off x="1143129" y="10794304"/>
              <a:ext cx="28575" cy="26670"/>
            </a:xfrm>
            <a:custGeom>
              <a:avLst/>
              <a:gdLst/>
              <a:ahLst/>
              <a:cxnLst/>
              <a:rect l="l" t="t" r="r" b="b"/>
              <a:pathLst>
                <a:path w="28575" h="26670">
                  <a:moveTo>
                    <a:pt x="16167" y="0"/>
                  </a:moveTo>
                  <a:lnTo>
                    <a:pt x="11811" y="0"/>
                  </a:lnTo>
                  <a:lnTo>
                    <a:pt x="9863" y="356"/>
                  </a:lnTo>
                  <a:lnTo>
                    <a:pt x="0" y="11465"/>
                  </a:lnTo>
                  <a:lnTo>
                    <a:pt x="0" y="13339"/>
                  </a:lnTo>
                  <a:lnTo>
                    <a:pt x="0" y="15182"/>
                  </a:lnTo>
                  <a:lnTo>
                    <a:pt x="11811" y="26480"/>
                  </a:lnTo>
                  <a:lnTo>
                    <a:pt x="16167" y="26480"/>
                  </a:lnTo>
                  <a:lnTo>
                    <a:pt x="27988" y="15182"/>
                  </a:lnTo>
                  <a:lnTo>
                    <a:pt x="27988" y="11465"/>
                  </a:lnTo>
                  <a:lnTo>
                    <a:pt x="18125" y="356"/>
                  </a:lnTo>
                  <a:lnTo>
                    <a:pt x="16167" y="0"/>
                  </a:lnTo>
                  <a:close/>
                </a:path>
              </a:pathLst>
            </a:custGeom>
            <a:solidFill>
              <a:srgbClr val="002F67"/>
            </a:solidFill>
          </p:spPr>
          <p:txBody>
            <a:bodyPr wrap="square" lIns="0" tIns="0" rIns="0" bIns="0" rtlCol="0"/>
            <a:lstStyle/>
            <a:p>
              <a:endParaRPr lang="fr-FR" sz="662" dirty="0"/>
            </a:p>
          </p:txBody>
        </p:sp>
        <p:pic>
          <p:nvPicPr>
            <p:cNvPr id="23" name="object 6">
              <a:extLst>
                <a:ext uri="{FF2B5EF4-FFF2-40B4-BE49-F238E27FC236}">
                  <a16:creationId xmlns:a16="http://schemas.microsoft.com/office/drawing/2014/main" id="{D0CAAE98-70CE-44E0-8205-780766B55A5A}"/>
                </a:ext>
              </a:extLst>
            </p:cNvPr>
            <p:cNvPicPr/>
            <p:nvPr/>
          </p:nvPicPr>
          <p:blipFill>
            <a:blip r:embed="rId3" cstate="print"/>
            <a:stretch>
              <a:fillRect/>
            </a:stretch>
          </p:blipFill>
          <p:spPr>
            <a:xfrm>
              <a:off x="1209992" y="10739402"/>
              <a:ext cx="71369" cy="81379"/>
            </a:xfrm>
            <a:prstGeom prst="rect">
              <a:avLst/>
            </a:prstGeom>
          </p:spPr>
        </p:pic>
        <p:pic>
          <p:nvPicPr>
            <p:cNvPr id="24" name="object 7">
              <a:extLst>
                <a:ext uri="{FF2B5EF4-FFF2-40B4-BE49-F238E27FC236}">
                  <a16:creationId xmlns:a16="http://schemas.microsoft.com/office/drawing/2014/main" id="{2AC43F6C-3338-4D56-B01B-07F3FCDCAFED}"/>
                </a:ext>
              </a:extLst>
            </p:cNvPr>
            <p:cNvPicPr/>
            <p:nvPr/>
          </p:nvPicPr>
          <p:blipFill>
            <a:blip r:embed="rId4" cstate="print"/>
            <a:stretch>
              <a:fillRect/>
            </a:stretch>
          </p:blipFill>
          <p:spPr>
            <a:xfrm>
              <a:off x="1305235" y="10707923"/>
              <a:ext cx="781632" cy="142298"/>
            </a:xfrm>
            <a:prstGeom prst="rect">
              <a:avLst/>
            </a:prstGeom>
          </p:spPr>
        </p:pic>
      </p:grpSp>
      <p:sp>
        <p:nvSpPr>
          <p:cNvPr id="3" name="Espace réservé du numéro de diapositive 2">
            <a:extLst>
              <a:ext uri="{FF2B5EF4-FFF2-40B4-BE49-F238E27FC236}">
                <a16:creationId xmlns:a16="http://schemas.microsoft.com/office/drawing/2014/main" id="{95CEC289-6FBA-4C56-94D1-874AC301646D}"/>
              </a:ext>
            </a:extLst>
          </p:cNvPr>
          <p:cNvSpPr>
            <a:spLocks noGrp="1"/>
          </p:cNvSpPr>
          <p:nvPr>
            <p:ph type="sldNum" sz="quarter" idx="14"/>
          </p:nvPr>
        </p:nvSpPr>
        <p:spPr/>
        <p:txBody>
          <a:bodyPr/>
          <a:lstStyle>
            <a:lvl1pPr algn="ctr">
              <a:defRPr/>
            </a:lvl1pPr>
          </a:lstStyle>
          <a:p>
            <a:r>
              <a:rPr lang="fr-FR" dirty="0"/>
              <a:t>page </a:t>
            </a:r>
            <a:fld id="{D4393D1B-37AB-4561-B448-10CBADDAE970}" type="slidenum">
              <a:rPr smtClean="0"/>
              <a:pPr/>
              <a:t>‹N°›</a:t>
            </a:fld>
            <a:endParaRPr dirty="0"/>
          </a:p>
        </p:txBody>
      </p:sp>
      <p:sp>
        <p:nvSpPr>
          <p:cNvPr id="5" name="Espace réservé du texte 4">
            <a:extLst>
              <a:ext uri="{FF2B5EF4-FFF2-40B4-BE49-F238E27FC236}">
                <a16:creationId xmlns:a16="http://schemas.microsoft.com/office/drawing/2014/main" id="{9BC72356-A04F-4E0F-A121-09766CE60568}"/>
              </a:ext>
            </a:extLst>
          </p:cNvPr>
          <p:cNvSpPr>
            <a:spLocks noGrp="1"/>
          </p:cNvSpPr>
          <p:nvPr>
            <p:ph type="body" sz="quarter" idx="15" hasCustomPrompt="1"/>
          </p:nvPr>
        </p:nvSpPr>
        <p:spPr>
          <a:xfrm>
            <a:off x="7323111" y="409700"/>
            <a:ext cx="4374000"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4" name="Espace réservé du texte 3">
            <a:extLst>
              <a:ext uri="{FF2B5EF4-FFF2-40B4-BE49-F238E27FC236}">
                <a16:creationId xmlns:a16="http://schemas.microsoft.com/office/drawing/2014/main" id="{0DECC660-AECA-401A-BE96-5421293086D5}"/>
              </a:ext>
            </a:extLst>
          </p:cNvPr>
          <p:cNvSpPr>
            <a:spLocks noGrp="1"/>
          </p:cNvSpPr>
          <p:nvPr>
            <p:ph type="body" sz="quarter" idx="16" hasCustomPrompt="1"/>
          </p:nvPr>
        </p:nvSpPr>
        <p:spPr>
          <a:xfrm>
            <a:off x="7323111" y="1494991"/>
            <a:ext cx="4374000" cy="4224772"/>
          </a:xfrm>
        </p:spPr>
        <p:txBody>
          <a:bodyPr/>
          <a:lstStyle>
            <a:lvl1pPr>
              <a:defRPr>
                <a:solidFill>
                  <a:schemeClr val="accent2"/>
                </a:solidFill>
              </a:defRPr>
            </a:lvl1pPr>
          </a:lstStyle>
          <a:p>
            <a:pPr lvl="0"/>
            <a:r>
              <a:rPr lang="fr-FR" dirty="0" err="1"/>
              <a:t>Suspendise</a:t>
            </a:r>
            <a:r>
              <a:rPr lang="fr-FR" dirty="0"/>
              <a:t> </a:t>
            </a:r>
            <a:r>
              <a:rPr lang="fr-FR" dirty="0" err="1"/>
              <a:t>pharatra</a:t>
            </a:r>
            <a:r>
              <a:rPr lang="fr-FR" dirty="0"/>
              <a:t> </a:t>
            </a:r>
            <a:r>
              <a:rPr lang="fr-FR" dirty="0" err="1"/>
              <a:t>orci</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a:extLst>
              <a:ext uri="{FF2B5EF4-FFF2-40B4-BE49-F238E27FC236}">
                <a16:creationId xmlns:a16="http://schemas.microsoft.com/office/drawing/2014/main" id="{BD36A528-5E37-6880-743A-CE5225457E49}"/>
              </a:ext>
            </a:extLst>
          </p:cNvPr>
          <p:cNvSpPr>
            <a:spLocks noGrp="1"/>
          </p:cNvSpPr>
          <p:nvPr>
            <p:ph type="ftr" sz="quarter" idx="26"/>
          </p:nvPr>
        </p:nvSpPr>
        <p:spPr/>
        <p:txBody>
          <a:bodyPr/>
          <a:lstStyle/>
          <a:p>
            <a:pPr algn="ctr"/>
            <a:r>
              <a:rPr lang="fr-FR"/>
              <a:t>Confidentiel</a:t>
            </a:r>
            <a:endParaRPr lang="fr-FR" dirty="0"/>
          </a:p>
        </p:txBody>
      </p:sp>
    </p:spTree>
    <p:extLst>
      <p:ext uri="{BB962C8B-B14F-4D97-AF65-F5344CB8AC3E}">
        <p14:creationId xmlns:p14="http://schemas.microsoft.com/office/powerpoint/2010/main" val="1487169262"/>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avec mosaique + texte violet">
    <p:spTree>
      <p:nvGrpSpPr>
        <p:cNvPr id="1" name=""/>
        <p:cNvGrpSpPr/>
        <p:nvPr/>
      </p:nvGrpSpPr>
      <p:grpSpPr>
        <a:xfrm>
          <a:off x="0" y="0"/>
          <a:ext cx="0" cy="0"/>
          <a:chOff x="0" y="0"/>
          <a:chExt cx="0" cy="0"/>
        </a:xfrm>
      </p:grpSpPr>
      <p:sp>
        <p:nvSpPr>
          <p:cNvPr id="53" name="Espace réservé du texte 52">
            <a:extLst>
              <a:ext uri="{FF2B5EF4-FFF2-40B4-BE49-F238E27FC236}">
                <a16:creationId xmlns:a16="http://schemas.microsoft.com/office/drawing/2014/main" id="{293CA99F-803C-4500-A73A-D655DCBF0B57}"/>
              </a:ext>
            </a:extLst>
          </p:cNvPr>
          <p:cNvSpPr>
            <a:spLocks noGrp="1"/>
          </p:cNvSpPr>
          <p:nvPr>
            <p:ph type="body" sz="quarter" idx="24" hasCustomPrompt="1"/>
          </p:nvPr>
        </p:nvSpPr>
        <p:spPr>
          <a:xfrm>
            <a:off x="942976" y="4129881"/>
            <a:ext cx="1535112" cy="1541462"/>
          </a:xfrm>
          <a:custGeom>
            <a:avLst/>
            <a:gdLst>
              <a:gd name="connsiteX0" fmla="*/ 0 w 1535112"/>
              <a:gd name="connsiteY0" fmla="*/ 0 h 1541462"/>
              <a:gd name="connsiteX1" fmla="*/ 1535112 w 1535112"/>
              <a:gd name="connsiteY1" fmla="*/ 0 h 1541462"/>
              <a:gd name="connsiteX2" fmla="*/ 1535112 w 1535112"/>
              <a:gd name="connsiteY2" fmla="*/ 773906 h 1541462"/>
              <a:gd name="connsiteX3" fmla="*/ 767556 w 1535112"/>
              <a:gd name="connsiteY3" fmla="*/ 1541462 h 1541462"/>
              <a:gd name="connsiteX4" fmla="*/ 0 w 1535112"/>
              <a:gd name="connsiteY4" fmla="*/ 1541462 h 154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112" h="1541462">
                <a:moveTo>
                  <a:pt x="0" y="0"/>
                </a:moveTo>
                <a:lnTo>
                  <a:pt x="1535112" y="0"/>
                </a:lnTo>
                <a:lnTo>
                  <a:pt x="1535112" y="773906"/>
                </a:lnTo>
                <a:cubicBezTo>
                  <a:pt x="1535112" y="1197815"/>
                  <a:pt x="1191465" y="1541462"/>
                  <a:pt x="767556" y="1541462"/>
                </a:cubicBezTo>
                <a:lnTo>
                  <a:pt x="0" y="1541462"/>
                </a:lnTo>
                <a:close/>
              </a:path>
            </a:pathLst>
          </a:custGeom>
          <a:solidFill>
            <a:schemeClr val="accent3"/>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51" name="Espace réservé du texte 50">
            <a:extLst>
              <a:ext uri="{FF2B5EF4-FFF2-40B4-BE49-F238E27FC236}">
                <a16:creationId xmlns:a16="http://schemas.microsoft.com/office/drawing/2014/main" id="{AD172CE5-0C79-44E8-B6F9-8F33B4E4B695}"/>
              </a:ext>
            </a:extLst>
          </p:cNvPr>
          <p:cNvSpPr>
            <a:spLocks noGrp="1"/>
          </p:cNvSpPr>
          <p:nvPr>
            <p:ph type="body" sz="quarter" idx="23" hasCustomPrompt="1"/>
          </p:nvPr>
        </p:nvSpPr>
        <p:spPr>
          <a:xfrm>
            <a:off x="5724525" y="3332163"/>
            <a:ext cx="742950" cy="744537"/>
          </a:xfrm>
          <a:custGeom>
            <a:avLst/>
            <a:gdLst>
              <a:gd name="connsiteX0" fmla="*/ 0 w 742950"/>
              <a:gd name="connsiteY0" fmla="*/ 0 h 744537"/>
              <a:gd name="connsiteX1" fmla="*/ 742950 w 742950"/>
              <a:gd name="connsiteY1" fmla="*/ 0 h 744537"/>
              <a:gd name="connsiteX2" fmla="*/ 742950 w 742950"/>
              <a:gd name="connsiteY2" fmla="*/ 744537 h 744537"/>
              <a:gd name="connsiteX3" fmla="*/ 0 w 742950"/>
              <a:gd name="connsiteY3" fmla="*/ 744537 h 744537"/>
            </a:gdLst>
            <a:ahLst/>
            <a:cxnLst>
              <a:cxn ang="0">
                <a:pos x="connsiteX0" y="connsiteY0"/>
              </a:cxn>
              <a:cxn ang="0">
                <a:pos x="connsiteX1" y="connsiteY1"/>
              </a:cxn>
              <a:cxn ang="0">
                <a:pos x="connsiteX2" y="connsiteY2"/>
              </a:cxn>
              <a:cxn ang="0">
                <a:pos x="connsiteX3" y="connsiteY3"/>
              </a:cxn>
            </a:cxnLst>
            <a:rect l="l" t="t" r="r" b="b"/>
            <a:pathLst>
              <a:path w="742950" h="744537">
                <a:moveTo>
                  <a:pt x="0" y="0"/>
                </a:moveTo>
                <a:lnTo>
                  <a:pt x="742950" y="0"/>
                </a:lnTo>
                <a:lnTo>
                  <a:pt x="742950" y="744537"/>
                </a:lnTo>
                <a:lnTo>
                  <a:pt x="0" y="744537"/>
                </a:lnTo>
                <a:close/>
              </a:path>
            </a:pathLst>
          </a:custGeom>
          <a:solidFill>
            <a:schemeClr val="accent3"/>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9" name="Espace réservé du texte 48">
            <a:extLst>
              <a:ext uri="{FF2B5EF4-FFF2-40B4-BE49-F238E27FC236}">
                <a16:creationId xmlns:a16="http://schemas.microsoft.com/office/drawing/2014/main" id="{56082275-0416-4BDB-B391-3F0B5E9B0679}"/>
              </a:ext>
            </a:extLst>
          </p:cNvPr>
          <p:cNvSpPr>
            <a:spLocks noGrp="1"/>
          </p:cNvSpPr>
          <p:nvPr>
            <p:ph type="body" sz="quarter" idx="22" hasCustomPrompt="1"/>
          </p:nvPr>
        </p:nvSpPr>
        <p:spPr>
          <a:xfrm>
            <a:off x="4129088" y="2535239"/>
            <a:ext cx="742950" cy="2336800"/>
          </a:xfrm>
          <a:custGeom>
            <a:avLst/>
            <a:gdLst>
              <a:gd name="connsiteX0" fmla="*/ 0 w 742950"/>
              <a:gd name="connsiteY0" fmla="*/ 0 h 2336800"/>
              <a:gd name="connsiteX1" fmla="*/ 742950 w 742950"/>
              <a:gd name="connsiteY1" fmla="*/ 0 h 2336800"/>
              <a:gd name="connsiteX2" fmla="*/ 742950 w 742950"/>
              <a:gd name="connsiteY2" fmla="*/ 2336800 h 2336800"/>
              <a:gd name="connsiteX3" fmla="*/ 0 w 742950"/>
              <a:gd name="connsiteY3" fmla="*/ 2336800 h 2336800"/>
            </a:gdLst>
            <a:ahLst/>
            <a:cxnLst>
              <a:cxn ang="0">
                <a:pos x="connsiteX0" y="connsiteY0"/>
              </a:cxn>
              <a:cxn ang="0">
                <a:pos x="connsiteX1" y="connsiteY1"/>
              </a:cxn>
              <a:cxn ang="0">
                <a:pos x="connsiteX2" y="connsiteY2"/>
              </a:cxn>
              <a:cxn ang="0">
                <a:pos x="connsiteX3" y="connsiteY3"/>
              </a:cxn>
            </a:cxnLst>
            <a:rect l="l" t="t" r="r" b="b"/>
            <a:pathLst>
              <a:path w="742950" h="2336800">
                <a:moveTo>
                  <a:pt x="0" y="0"/>
                </a:moveTo>
                <a:lnTo>
                  <a:pt x="742950" y="0"/>
                </a:lnTo>
                <a:lnTo>
                  <a:pt x="742950" y="2336800"/>
                </a:lnTo>
                <a:lnTo>
                  <a:pt x="0" y="2336800"/>
                </a:lnTo>
                <a:close/>
              </a:path>
            </a:pathLst>
          </a:custGeom>
          <a:solidFill>
            <a:schemeClr val="accent3"/>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7" name="Espace réservé du texte 46">
            <a:extLst>
              <a:ext uri="{FF2B5EF4-FFF2-40B4-BE49-F238E27FC236}">
                <a16:creationId xmlns:a16="http://schemas.microsoft.com/office/drawing/2014/main" id="{3742CCB0-87BE-405D-8116-589EC3A6A1DD}"/>
              </a:ext>
            </a:extLst>
          </p:cNvPr>
          <p:cNvSpPr>
            <a:spLocks noGrp="1"/>
          </p:cNvSpPr>
          <p:nvPr>
            <p:ph type="body" sz="quarter" idx="21" hasCustomPrompt="1"/>
          </p:nvPr>
        </p:nvSpPr>
        <p:spPr>
          <a:xfrm>
            <a:off x="5723733" y="945357"/>
            <a:ext cx="744537" cy="742950"/>
          </a:xfrm>
          <a:custGeom>
            <a:avLst/>
            <a:gdLst>
              <a:gd name="connsiteX0" fmla="*/ 0 w 744537"/>
              <a:gd name="connsiteY0" fmla="*/ 0 h 742950"/>
              <a:gd name="connsiteX1" fmla="*/ 373062 w 744537"/>
              <a:gd name="connsiteY1" fmla="*/ 0 h 742950"/>
              <a:gd name="connsiteX2" fmla="*/ 744537 w 744537"/>
              <a:gd name="connsiteY2" fmla="*/ 371475 h 742950"/>
              <a:gd name="connsiteX3" fmla="*/ 373062 w 744537"/>
              <a:gd name="connsiteY3" fmla="*/ 742950 h 742950"/>
              <a:gd name="connsiteX4" fmla="*/ 0 w 744537"/>
              <a:gd name="connsiteY4" fmla="*/ 74295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537" h="742950">
                <a:moveTo>
                  <a:pt x="0" y="0"/>
                </a:moveTo>
                <a:lnTo>
                  <a:pt x="373062" y="0"/>
                </a:lnTo>
                <a:cubicBezTo>
                  <a:pt x="578222" y="0"/>
                  <a:pt x="744537" y="166315"/>
                  <a:pt x="744537" y="371475"/>
                </a:cubicBezTo>
                <a:cubicBezTo>
                  <a:pt x="744537" y="576635"/>
                  <a:pt x="578222" y="742950"/>
                  <a:pt x="373062" y="742950"/>
                </a:cubicBezTo>
                <a:lnTo>
                  <a:pt x="0" y="742950"/>
                </a:lnTo>
                <a:close/>
              </a:path>
            </a:pathLst>
          </a:custGeom>
          <a:solidFill>
            <a:schemeClr val="accent3"/>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4" name="Espace réservé du texte 43">
            <a:extLst>
              <a:ext uri="{FF2B5EF4-FFF2-40B4-BE49-F238E27FC236}">
                <a16:creationId xmlns:a16="http://schemas.microsoft.com/office/drawing/2014/main" id="{87CE919F-2F61-4486-B941-A5BA76928620}"/>
              </a:ext>
            </a:extLst>
          </p:cNvPr>
          <p:cNvSpPr>
            <a:spLocks noGrp="1"/>
          </p:cNvSpPr>
          <p:nvPr>
            <p:ph type="body" sz="quarter" idx="20" hasCustomPrompt="1"/>
          </p:nvPr>
        </p:nvSpPr>
        <p:spPr>
          <a:xfrm>
            <a:off x="4929188" y="4923632"/>
            <a:ext cx="742950" cy="744537"/>
          </a:xfrm>
          <a:custGeom>
            <a:avLst/>
            <a:gdLst>
              <a:gd name="connsiteX0" fmla="*/ 0 w 742950"/>
              <a:gd name="connsiteY0" fmla="*/ 0 h 744537"/>
              <a:gd name="connsiteX1" fmla="*/ 742950 w 742950"/>
              <a:gd name="connsiteY1" fmla="*/ 0 h 744537"/>
              <a:gd name="connsiteX2" fmla="*/ 742950 w 742950"/>
              <a:gd name="connsiteY2" fmla="*/ 744537 h 744537"/>
              <a:gd name="connsiteX3" fmla="*/ 0 w 742950"/>
              <a:gd name="connsiteY3" fmla="*/ 744537 h 744537"/>
            </a:gdLst>
            <a:ahLst/>
            <a:cxnLst>
              <a:cxn ang="0">
                <a:pos x="connsiteX0" y="connsiteY0"/>
              </a:cxn>
              <a:cxn ang="0">
                <a:pos x="connsiteX1" y="connsiteY1"/>
              </a:cxn>
              <a:cxn ang="0">
                <a:pos x="connsiteX2" y="connsiteY2"/>
              </a:cxn>
              <a:cxn ang="0">
                <a:pos x="connsiteX3" y="connsiteY3"/>
              </a:cxn>
            </a:cxnLst>
            <a:rect l="l" t="t" r="r" b="b"/>
            <a:pathLst>
              <a:path w="742950" h="744537">
                <a:moveTo>
                  <a:pt x="0" y="0"/>
                </a:moveTo>
                <a:lnTo>
                  <a:pt x="742950" y="0"/>
                </a:lnTo>
                <a:lnTo>
                  <a:pt x="742950" y="744537"/>
                </a:lnTo>
                <a:lnTo>
                  <a:pt x="0" y="744537"/>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2" name="Espace réservé du texte 41">
            <a:extLst>
              <a:ext uri="{FF2B5EF4-FFF2-40B4-BE49-F238E27FC236}">
                <a16:creationId xmlns:a16="http://schemas.microsoft.com/office/drawing/2014/main" id="{8BC3C319-BE09-4486-BD62-F8C98CC7E629}"/>
              </a:ext>
            </a:extLst>
          </p:cNvPr>
          <p:cNvSpPr>
            <a:spLocks noGrp="1"/>
          </p:cNvSpPr>
          <p:nvPr>
            <p:ph type="body" sz="quarter" idx="19" hasCustomPrompt="1"/>
          </p:nvPr>
        </p:nvSpPr>
        <p:spPr>
          <a:xfrm>
            <a:off x="3332163" y="4133057"/>
            <a:ext cx="742950" cy="744537"/>
          </a:xfrm>
          <a:custGeom>
            <a:avLst/>
            <a:gdLst>
              <a:gd name="connsiteX0" fmla="*/ 0 w 742950"/>
              <a:gd name="connsiteY0" fmla="*/ 0 h 744537"/>
              <a:gd name="connsiteX1" fmla="*/ 742950 w 742950"/>
              <a:gd name="connsiteY1" fmla="*/ 0 h 744537"/>
              <a:gd name="connsiteX2" fmla="*/ 742950 w 742950"/>
              <a:gd name="connsiteY2" fmla="*/ 744537 h 744537"/>
              <a:gd name="connsiteX3" fmla="*/ 0 w 742950"/>
              <a:gd name="connsiteY3" fmla="*/ 744537 h 744537"/>
            </a:gdLst>
            <a:ahLst/>
            <a:cxnLst>
              <a:cxn ang="0">
                <a:pos x="connsiteX0" y="connsiteY0"/>
              </a:cxn>
              <a:cxn ang="0">
                <a:pos x="connsiteX1" y="connsiteY1"/>
              </a:cxn>
              <a:cxn ang="0">
                <a:pos x="connsiteX2" y="connsiteY2"/>
              </a:cxn>
              <a:cxn ang="0">
                <a:pos x="connsiteX3" y="connsiteY3"/>
              </a:cxn>
            </a:cxnLst>
            <a:rect l="l" t="t" r="r" b="b"/>
            <a:pathLst>
              <a:path w="742950" h="744537">
                <a:moveTo>
                  <a:pt x="0" y="0"/>
                </a:moveTo>
                <a:lnTo>
                  <a:pt x="742950" y="0"/>
                </a:lnTo>
                <a:lnTo>
                  <a:pt x="742950" y="744537"/>
                </a:lnTo>
                <a:lnTo>
                  <a:pt x="0" y="744537"/>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0" name="Espace réservé du texte 39">
            <a:extLst>
              <a:ext uri="{FF2B5EF4-FFF2-40B4-BE49-F238E27FC236}">
                <a16:creationId xmlns:a16="http://schemas.microsoft.com/office/drawing/2014/main" id="{557C94E1-DB93-4817-898D-8B9962734F93}"/>
              </a:ext>
            </a:extLst>
          </p:cNvPr>
          <p:cNvSpPr>
            <a:spLocks noGrp="1"/>
          </p:cNvSpPr>
          <p:nvPr>
            <p:ph type="body" sz="quarter" idx="18" hasCustomPrompt="1"/>
          </p:nvPr>
        </p:nvSpPr>
        <p:spPr>
          <a:xfrm>
            <a:off x="4926013" y="1739900"/>
            <a:ext cx="742950" cy="2336800"/>
          </a:xfrm>
          <a:custGeom>
            <a:avLst/>
            <a:gdLst>
              <a:gd name="connsiteX0" fmla="*/ 0 w 742950"/>
              <a:gd name="connsiteY0" fmla="*/ 0 h 2336800"/>
              <a:gd name="connsiteX1" fmla="*/ 742950 w 742950"/>
              <a:gd name="connsiteY1" fmla="*/ 0 h 2336800"/>
              <a:gd name="connsiteX2" fmla="*/ 742950 w 742950"/>
              <a:gd name="connsiteY2" fmla="*/ 2336800 h 2336800"/>
              <a:gd name="connsiteX3" fmla="*/ 0 w 742950"/>
              <a:gd name="connsiteY3" fmla="*/ 2336800 h 2336800"/>
            </a:gdLst>
            <a:ahLst/>
            <a:cxnLst>
              <a:cxn ang="0">
                <a:pos x="connsiteX0" y="connsiteY0"/>
              </a:cxn>
              <a:cxn ang="0">
                <a:pos x="connsiteX1" y="connsiteY1"/>
              </a:cxn>
              <a:cxn ang="0">
                <a:pos x="connsiteX2" y="connsiteY2"/>
              </a:cxn>
              <a:cxn ang="0">
                <a:pos x="connsiteX3" y="connsiteY3"/>
              </a:cxn>
            </a:cxnLst>
            <a:rect l="l" t="t" r="r" b="b"/>
            <a:pathLst>
              <a:path w="742950" h="2336800">
                <a:moveTo>
                  <a:pt x="0" y="0"/>
                </a:moveTo>
                <a:lnTo>
                  <a:pt x="742950" y="0"/>
                </a:lnTo>
                <a:lnTo>
                  <a:pt x="742950" y="2336800"/>
                </a:lnTo>
                <a:lnTo>
                  <a:pt x="0" y="23368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8" name="Espace réservé du texte 37">
            <a:extLst>
              <a:ext uri="{FF2B5EF4-FFF2-40B4-BE49-F238E27FC236}">
                <a16:creationId xmlns:a16="http://schemas.microsoft.com/office/drawing/2014/main" id="{64A1076D-B6AD-494F-B03D-919E443F9F23}"/>
              </a:ext>
            </a:extLst>
          </p:cNvPr>
          <p:cNvSpPr>
            <a:spLocks noGrp="1"/>
          </p:cNvSpPr>
          <p:nvPr>
            <p:ph type="body" sz="quarter" idx="17" hasCustomPrompt="1"/>
          </p:nvPr>
        </p:nvSpPr>
        <p:spPr>
          <a:xfrm>
            <a:off x="142084" y="3339307"/>
            <a:ext cx="744537" cy="739776"/>
          </a:xfrm>
          <a:custGeom>
            <a:avLst/>
            <a:gdLst>
              <a:gd name="connsiteX0" fmla="*/ 369888 w 744537"/>
              <a:gd name="connsiteY0" fmla="*/ 0 h 739776"/>
              <a:gd name="connsiteX1" fmla="*/ 744537 w 744537"/>
              <a:gd name="connsiteY1" fmla="*/ 0 h 739776"/>
              <a:gd name="connsiteX2" fmla="*/ 744537 w 744537"/>
              <a:gd name="connsiteY2" fmla="*/ 739776 h 739776"/>
              <a:gd name="connsiteX3" fmla="*/ 369888 w 744537"/>
              <a:gd name="connsiteY3" fmla="*/ 739776 h 739776"/>
              <a:gd name="connsiteX4" fmla="*/ 0 w 744537"/>
              <a:gd name="connsiteY4" fmla="*/ 369888 h 739776"/>
              <a:gd name="connsiteX5" fmla="*/ 369888 w 744537"/>
              <a:gd name="connsiteY5" fmla="*/ 0 h 73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537" h="739776">
                <a:moveTo>
                  <a:pt x="369888" y="0"/>
                </a:moveTo>
                <a:lnTo>
                  <a:pt x="744537" y="0"/>
                </a:lnTo>
                <a:lnTo>
                  <a:pt x="744537" y="739776"/>
                </a:lnTo>
                <a:lnTo>
                  <a:pt x="369888" y="739776"/>
                </a:lnTo>
                <a:cubicBezTo>
                  <a:pt x="165604" y="739776"/>
                  <a:pt x="0" y="574172"/>
                  <a:pt x="0" y="369888"/>
                </a:cubicBezTo>
                <a:cubicBezTo>
                  <a:pt x="0" y="165604"/>
                  <a:pt x="165604" y="0"/>
                  <a:pt x="369888"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6" name="Espace réservé pour une image  35">
            <a:extLst>
              <a:ext uri="{FF2B5EF4-FFF2-40B4-BE49-F238E27FC236}">
                <a16:creationId xmlns:a16="http://schemas.microsoft.com/office/drawing/2014/main" id="{5DB24177-1CE0-4D1E-81D8-EF8290460C3A}"/>
              </a:ext>
            </a:extLst>
          </p:cNvPr>
          <p:cNvSpPr>
            <a:spLocks noGrp="1"/>
          </p:cNvSpPr>
          <p:nvPr>
            <p:ph type="pic" sz="quarter" idx="11" hasCustomPrompt="1"/>
          </p:nvPr>
        </p:nvSpPr>
        <p:spPr>
          <a:xfrm>
            <a:off x="939801" y="944563"/>
            <a:ext cx="3135312" cy="3136900"/>
          </a:xfrm>
          <a:custGeom>
            <a:avLst/>
            <a:gdLst>
              <a:gd name="connsiteX0" fmla="*/ 1567656 w 3135312"/>
              <a:gd name="connsiteY0" fmla="*/ 0 h 3136900"/>
              <a:gd name="connsiteX1" fmla="*/ 3135312 w 3135312"/>
              <a:gd name="connsiteY1" fmla="*/ 1567656 h 3136900"/>
              <a:gd name="connsiteX2" fmla="*/ 3135312 w 3135312"/>
              <a:gd name="connsiteY2" fmla="*/ 3136900 h 3136900"/>
              <a:gd name="connsiteX3" fmla="*/ 0 w 3135312"/>
              <a:gd name="connsiteY3" fmla="*/ 3136900 h 3136900"/>
              <a:gd name="connsiteX4" fmla="*/ 0 w 3135312"/>
              <a:gd name="connsiteY4" fmla="*/ 1567656 h 3136900"/>
              <a:gd name="connsiteX5" fmla="*/ 1567656 w 3135312"/>
              <a:gd name="connsiteY5" fmla="*/ 0 h 31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5312" h="3136900">
                <a:moveTo>
                  <a:pt x="1567656" y="0"/>
                </a:moveTo>
                <a:cubicBezTo>
                  <a:pt x="2433449" y="0"/>
                  <a:pt x="3135312" y="701863"/>
                  <a:pt x="3135312" y="1567656"/>
                </a:cubicBezTo>
                <a:lnTo>
                  <a:pt x="3135312" y="3136900"/>
                </a:lnTo>
                <a:lnTo>
                  <a:pt x="0" y="3136900"/>
                </a:lnTo>
                <a:lnTo>
                  <a:pt x="0" y="1567656"/>
                </a:lnTo>
                <a:cubicBezTo>
                  <a:pt x="0" y="701863"/>
                  <a:pt x="701863" y="0"/>
                  <a:pt x="1567656" y="0"/>
                </a:cubicBezTo>
                <a:close/>
              </a:path>
            </a:pathLst>
          </a:custGeom>
          <a:noFill/>
        </p:spPr>
        <p:txBody>
          <a:bodyPr wrap="square" anchor="ctr">
            <a:noAutofit/>
          </a:bodyPr>
          <a:lstStyle>
            <a:lvl1pPr algn="ctr">
              <a:defRPr sz="1400">
                <a:solidFill>
                  <a:schemeClr val="tx1"/>
                </a:solidFill>
              </a:defRPr>
            </a:lvl1pPr>
          </a:lstStyle>
          <a:p>
            <a:r>
              <a:rPr lang="fr-FR" dirty="0"/>
              <a:t>Image</a:t>
            </a:r>
          </a:p>
        </p:txBody>
      </p:sp>
      <p:grpSp>
        <p:nvGrpSpPr>
          <p:cNvPr id="20" name="object 3">
            <a:extLst>
              <a:ext uri="{FF2B5EF4-FFF2-40B4-BE49-F238E27FC236}">
                <a16:creationId xmlns:a16="http://schemas.microsoft.com/office/drawing/2014/main" id="{A6EE3CD9-1017-40F2-9A0F-9ADC0E97B7E8}"/>
              </a:ext>
            </a:extLst>
          </p:cNvPr>
          <p:cNvGrpSpPr/>
          <p:nvPr userDrawn="1"/>
        </p:nvGrpSpPr>
        <p:grpSpPr>
          <a:xfrm>
            <a:off x="514089" y="6493294"/>
            <a:ext cx="752031" cy="86640"/>
            <a:chOff x="847065" y="10707923"/>
            <a:chExt cx="1240155" cy="142875"/>
          </a:xfrm>
        </p:grpSpPr>
        <p:pic>
          <p:nvPicPr>
            <p:cNvPr id="21" name="object 4">
              <a:extLst>
                <a:ext uri="{FF2B5EF4-FFF2-40B4-BE49-F238E27FC236}">
                  <a16:creationId xmlns:a16="http://schemas.microsoft.com/office/drawing/2014/main" id="{F22A1663-8DA0-407F-8AE8-A696EE603E97}"/>
                </a:ext>
              </a:extLst>
            </p:cNvPr>
            <p:cNvPicPr/>
            <p:nvPr/>
          </p:nvPicPr>
          <p:blipFill>
            <a:blip r:embed="rId2" cstate="print"/>
            <a:stretch>
              <a:fillRect/>
            </a:stretch>
          </p:blipFill>
          <p:spPr>
            <a:xfrm>
              <a:off x="847065" y="10740848"/>
              <a:ext cx="262047" cy="78479"/>
            </a:xfrm>
            <a:prstGeom prst="rect">
              <a:avLst/>
            </a:prstGeom>
          </p:spPr>
        </p:pic>
        <p:sp>
          <p:nvSpPr>
            <p:cNvPr id="22" name="object 5">
              <a:extLst>
                <a:ext uri="{FF2B5EF4-FFF2-40B4-BE49-F238E27FC236}">
                  <a16:creationId xmlns:a16="http://schemas.microsoft.com/office/drawing/2014/main" id="{E831035A-4B78-43F7-B910-80EA82C97B4F}"/>
                </a:ext>
              </a:extLst>
            </p:cNvPr>
            <p:cNvSpPr/>
            <p:nvPr/>
          </p:nvSpPr>
          <p:spPr>
            <a:xfrm>
              <a:off x="1143129" y="10794304"/>
              <a:ext cx="28575" cy="26670"/>
            </a:xfrm>
            <a:custGeom>
              <a:avLst/>
              <a:gdLst/>
              <a:ahLst/>
              <a:cxnLst/>
              <a:rect l="l" t="t" r="r" b="b"/>
              <a:pathLst>
                <a:path w="28575" h="26670">
                  <a:moveTo>
                    <a:pt x="16167" y="0"/>
                  </a:moveTo>
                  <a:lnTo>
                    <a:pt x="11811" y="0"/>
                  </a:lnTo>
                  <a:lnTo>
                    <a:pt x="9863" y="356"/>
                  </a:lnTo>
                  <a:lnTo>
                    <a:pt x="0" y="11465"/>
                  </a:lnTo>
                  <a:lnTo>
                    <a:pt x="0" y="13339"/>
                  </a:lnTo>
                  <a:lnTo>
                    <a:pt x="0" y="15182"/>
                  </a:lnTo>
                  <a:lnTo>
                    <a:pt x="11811" y="26480"/>
                  </a:lnTo>
                  <a:lnTo>
                    <a:pt x="16167" y="26480"/>
                  </a:lnTo>
                  <a:lnTo>
                    <a:pt x="27988" y="15182"/>
                  </a:lnTo>
                  <a:lnTo>
                    <a:pt x="27988" y="11465"/>
                  </a:lnTo>
                  <a:lnTo>
                    <a:pt x="18125" y="356"/>
                  </a:lnTo>
                  <a:lnTo>
                    <a:pt x="16167" y="0"/>
                  </a:lnTo>
                  <a:close/>
                </a:path>
              </a:pathLst>
            </a:custGeom>
            <a:solidFill>
              <a:srgbClr val="002F67"/>
            </a:solidFill>
          </p:spPr>
          <p:txBody>
            <a:bodyPr wrap="square" lIns="0" tIns="0" rIns="0" bIns="0" rtlCol="0"/>
            <a:lstStyle/>
            <a:p>
              <a:endParaRPr lang="fr-FR" sz="662" dirty="0"/>
            </a:p>
          </p:txBody>
        </p:sp>
        <p:pic>
          <p:nvPicPr>
            <p:cNvPr id="23" name="object 6">
              <a:extLst>
                <a:ext uri="{FF2B5EF4-FFF2-40B4-BE49-F238E27FC236}">
                  <a16:creationId xmlns:a16="http://schemas.microsoft.com/office/drawing/2014/main" id="{D0CAAE98-70CE-44E0-8205-780766B55A5A}"/>
                </a:ext>
              </a:extLst>
            </p:cNvPr>
            <p:cNvPicPr/>
            <p:nvPr/>
          </p:nvPicPr>
          <p:blipFill>
            <a:blip r:embed="rId3" cstate="print"/>
            <a:stretch>
              <a:fillRect/>
            </a:stretch>
          </p:blipFill>
          <p:spPr>
            <a:xfrm>
              <a:off x="1209992" y="10739402"/>
              <a:ext cx="71369" cy="81379"/>
            </a:xfrm>
            <a:prstGeom prst="rect">
              <a:avLst/>
            </a:prstGeom>
          </p:spPr>
        </p:pic>
        <p:pic>
          <p:nvPicPr>
            <p:cNvPr id="24" name="object 7">
              <a:extLst>
                <a:ext uri="{FF2B5EF4-FFF2-40B4-BE49-F238E27FC236}">
                  <a16:creationId xmlns:a16="http://schemas.microsoft.com/office/drawing/2014/main" id="{2AC43F6C-3338-4D56-B01B-07F3FCDCAFED}"/>
                </a:ext>
              </a:extLst>
            </p:cNvPr>
            <p:cNvPicPr/>
            <p:nvPr/>
          </p:nvPicPr>
          <p:blipFill>
            <a:blip r:embed="rId4" cstate="print"/>
            <a:stretch>
              <a:fillRect/>
            </a:stretch>
          </p:blipFill>
          <p:spPr>
            <a:xfrm>
              <a:off x="1305235" y="10707923"/>
              <a:ext cx="781632" cy="142298"/>
            </a:xfrm>
            <a:prstGeom prst="rect">
              <a:avLst/>
            </a:prstGeom>
          </p:spPr>
        </p:pic>
      </p:grpSp>
      <p:sp>
        <p:nvSpPr>
          <p:cNvPr id="3" name="Espace réservé du numéro de diapositive 2">
            <a:extLst>
              <a:ext uri="{FF2B5EF4-FFF2-40B4-BE49-F238E27FC236}">
                <a16:creationId xmlns:a16="http://schemas.microsoft.com/office/drawing/2014/main" id="{95CEC289-6FBA-4C56-94D1-874AC301646D}"/>
              </a:ext>
            </a:extLst>
          </p:cNvPr>
          <p:cNvSpPr>
            <a:spLocks noGrp="1"/>
          </p:cNvSpPr>
          <p:nvPr>
            <p:ph type="sldNum" sz="quarter" idx="14"/>
          </p:nvPr>
        </p:nvSpPr>
        <p:spPr/>
        <p:txBody>
          <a:bodyPr/>
          <a:lstStyle>
            <a:lvl1pPr algn="ctr">
              <a:defRPr/>
            </a:lvl1pPr>
          </a:lstStyle>
          <a:p>
            <a:r>
              <a:rPr lang="fr-FR" dirty="0"/>
              <a:t>page </a:t>
            </a:r>
            <a:fld id="{D4393D1B-37AB-4561-B448-10CBADDAE970}" type="slidenum">
              <a:rPr smtClean="0"/>
              <a:pPr/>
              <a:t>‹N°›</a:t>
            </a:fld>
            <a:endParaRPr dirty="0"/>
          </a:p>
        </p:txBody>
      </p:sp>
      <p:sp>
        <p:nvSpPr>
          <p:cNvPr id="5" name="Espace réservé du texte 4">
            <a:extLst>
              <a:ext uri="{FF2B5EF4-FFF2-40B4-BE49-F238E27FC236}">
                <a16:creationId xmlns:a16="http://schemas.microsoft.com/office/drawing/2014/main" id="{9BC72356-A04F-4E0F-A121-09766CE60568}"/>
              </a:ext>
            </a:extLst>
          </p:cNvPr>
          <p:cNvSpPr>
            <a:spLocks noGrp="1"/>
          </p:cNvSpPr>
          <p:nvPr>
            <p:ph type="body" sz="quarter" idx="15" hasCustomPrompt="1"/>
          </p:nvPr>
        </p:nvSpPr>
        <p:spPr>
          <a:xfrm>
            <a:off x="7323111" y="409700"/>
            <a:ext cx="4374000"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4" name="Espace réservé du texte 3">
            <a:extLst>
              <a:ext uri="{FF2B5EF4-FFF2-40B4-BE49-F238E27FC236}">
                <a16:creationId xmlns:a16="http://schemas.microsoft.com/office/drawing/2014/main" id="{0DECC660-AECA-401A-BE96-5421293086D5}"/>
              </a:ext>
            </a:extLst>
          </p:cNvPr>
          <p:cNvSpPr>
            <a:spLocks noGrp="1"/>
          </p:cNvSpPr>
          <p:nvPr>
            <p:ph type="body" sz="quarter" idx="16" hasCustomPrompt="1"/>
          </p:nvPr>
        </p:nvSpPr>
        <p:spPr>
          <a:xfrm>
            <a:off x="7323111" y="1494991"/>
            <a:ext cx="4374000" cy="4224772"/>
          </a:xfrm>
        </p:spPr>
        <p:txBody>
          <a:bodyPr/>
          <a:lstStyle>
            <a:lvl1pPr>
              <a:defRPr>
                <a:solidFill>
                  <a:schemeClr val="accent3"/>
                </a:solidFill>
              </a:defRPr>
            </a:lvl1pPr>
          </a:lstStyle>
          <a:p>
            <a:pPr lvl="0"/>
            <a:r>
              <a:rPr lang="fr-FR" dirty="0" err="1"/>
              <a:t>Suspendise</a:t>
            </a:r>
            <a:r>
              <a:rPr lang="fr-FR" dirty="0"/>
              <a:t> </a:t>
            </a:r>
            <a:r>
              <a:rPr lang="fr-FR" dirty="0" err="1"/>
              <a:t>pharatra</a:t>
            </a:r>
            <a:r>
              <a:rPr lang="fr-FR" dirty="0"/>
              <a:t> </a:t>
            </a:r>
            <a:r>
              <a:rPr lang="fr-FR" dirty="0" err="1"/>
              <a:t>orci</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a:extLst>
              <a:ext uri="{FF2B5EF4-FFF2-40B4-BE49-F238E27FC236}">
                <a16:creationId xmlns:a16="http://schemas.microsoft.com/office/drawing/2014/main" id="{C4490949-77CF-5045-2EB6-7A35E2CF9200}"/>
              </a:ext>
            </a:extLst>
          </p:cNvPr>
          <p:cNvSpPr>
            <a:spLocks noGrp="1"/>
          </p:cNvSpPr>
          <p:nvPr>
            <p:ph type="ftr" sz="quarter" idx="26"/>
          </p:nvPr>
        </p:nvSpPr>
        <p:spPr/>
        <p:txBody>
          <a:bodyPr/>
          <a:lstStyle/>
          <a:p>
            <a:pPr algn="ctr"/>
            <a:r>
              <a:rPr lang="fr-FR"/>
              <a:t>Confidentiel</a:t>
            </a:r>
            <a:endParaRPr lang="fr-FR" dirty="0"/>
          </a:p>
        </p:txBody>
      </p:sp>
    </p:spTree>
    <p:extLst>
      <p:ext uri="{BB962C8B-B14F-4D97-AF65-F5344CB8AC3E}">
        <p14:creationId xmlns:p14="http://schemas.microsoft.com/office/powerpoint/2010/main" val="1716014194"/>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avec mosaique + texte vert 1">
    <p:spTree>
      <p:nvGrpSpPr>
        <p:cNvPr id="1" name=""/>
        <p:cNvGrpSpPr/>
        <p:nvPr/>
      </p:nvGrpSpPr>
      <p:grpSpPr>
        <a:xfrm>
          <a:off x="0" y="0"/>
          <a:ext cx="0" cy="0"/>
          <a:chOff x="0" y="0"/>
          <a:chExt cx="0" cy="0"/>
        </a:xfrm>
      </p:grpSpPr>
      <p:sp>
        <p:nvSpPr>
          <p:cNvPr id="53" name="Espace réservé du texte 52">
            <a:extLst>
              <a:ext uri="{FF2B5EF4-FFF2-40B4-BE49-F238E27FC236}">
                <a16:creationId xmlns:a16="http://schemas.microsoft.com/office/drawing/2014/main" id="{293CA99F-803C-4500-A73A-D655DCBF0B57}"/>
              </a:ext>
            </a:extLst>
          </p:cNvPr>
          <p:cNvSpPr>
            <a:spLocks noGrp="1"/>
          </p:cNvSpPr>
          <p:nvPr>
            <p:ph type="body" sz="quarter" idx="24" hasCustomPrompt="1"/>
          </p:nvPr>
        </p:nvSpPr>
        <p:spPr>
          <a:xfrm>
            <a:off x="942976" y="4129881"/>
            <a:ext cx="1535112" cy="1541462"/>
          </a:xfrm>
          <a:custGeom>
            <a:avLst/>
            <a:gdLst>
              <a:gd name="connsiteX0" fmla="*/ 0 w 1535112"/>
              <a:gd name="connsiteY0" fmla="*/ 0 h 1541462"/>
              <a:gd name="connsiteX1" fmla="*/ 1535112 w 1535112"/>
              <a:gd name="connsiteY1" fmla="*/ 0 h 1541462"/>
              <a:gd name="connsiteX2" fmla="*/ 1535112 w 1535112"/>
              <a:gd name="connsiteY2" fmla="*/ 773906 h 1541462"/>
              <a:gd name="connsiteX3" fmla="*/ 767556 w 1535112"/>
              <a:gd name="connsiteY3" fmla="*/ 1541462 h 1541462"/>
              <a:gd name="connsiteX4" fmla="*/ 0 w 1535112"/>
              <a:gd name="connsiteY4" fmla="*/ 1541462 h 154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112" h="1541462">
                <a:moveTo>
                  <a:pt x="0" y="0"/>
                </a:moveTo>
                <a:lnTo>
                  <a:pt x="1535112" y="0"/>
                </a:lnTo>
                <a:lnTo>
                  <a:pt x="1535112" y="773906"/>
                </a:lnTo>
                <a:cubicBezTo>
                  <a:pt x="1535112" y="1197815"/>
                  <a:pt x="1191465" y="1541462"/>
                  <a:pt x="767556" y="1541462"/>
                </a:cubicBezTo>
                <a:lnTo>
                  <a:pt x="0" y="1541462"/>
                </a:lnTo>
                <a:close/>
              </a:path>
            </a:pathLst>
          </a:custGeom>
          <a:solidFill>
            <a:schemeClr val="accent4"/>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51" name="Espace réservé du texte 50">
            <a:extLst>
              <a:ext uri="{FF2B5EF4-FFF2-40B4-BE49-F238E27FC236}">
                <a16:creationId xmlns:a16="http://schemas.microsoft.com/office/drawing/2014/main" id="{AD172CE5-0C79-44E8-B6F9-8F33B4E4B695}"/>
              </a:ext>
            </a:extLst>
          </p:cNvPr>
          <p:cNvSpPr>
            <a:spLocks noGrp="1"/>
          </p:cNvSpPr>
          <p:nvPr>
            <p:ph type="body" sz="quarter" idx="23" hasCustomPrompt="1"/>
          </p:nvPr>
        </p:nvSpPr>
        <p:spPr>
          <a:xfrm>
            <a:off x="5724525" y="3332163"/>
            <a:ext cx="742950" cy="744537"/>
          </a:xfrm>
          <a:custGeom>
            <a:avLst/>
            <a:gdLst>
              <a:gd name="connsiteX0" fmla="*/ 0 w 742950"/>
              <a:gd name="connsiteY0" fmla="*/ 0 h 744537"/>
              <a:gd name="connsiteX1" fmla="*/ 742950 w 742950"/>
              <a:gd name="connsiteY1" fmla="*/ 0 h 744537"/>
              <a:gd name="connsiteX2" fmla="*/ 742950 w 742950"/>
              <a:gd name="connsiteY2" fmla="*/ 744537 h 744537"/>
              <a:gd name="connsiteX3" fmla="*/ 0 w 742950"/>
              <a:gd name="connsiteY3" fmla="*/ 744537 h 744537"/>
            </a:gdLst>
            <a:ahLst/>
            <a:cxnLst>
              <a:cxn ang="0">
                <a:pos x="connsiteX0" y="connsiteY0"/>
              </a:cxn>
              <a:cxn ang="0">
                <a:pos x="connsiteX1" y="connsiteY1"/>
              </a:cxn>
              <a:cxn ang="0">
                <a:pos x="connsiteX2" y="connsiteY2"/>
              </a:cxn>
              <a:cxn ang="0">
                <a:pos x="connsiteX3" y="connsiteY3"/>
              </a:cxn>
            </a:cxnLst>
            <a:rect l="l" t="t" r="r" b="b"/>
            <a:pathLst>
              <a:path w="742950" h="744537">
                <a:moveTo>
                  <a:pt x="0" y="0"/>
                </a:moveTo>
                <a:lnTo>
                  <a:pt x="742950" y="0"/>
                </a:lnTo>
                <a:lnTo>
                  <a:pt x="742950" y="744537"/>
                </a:lnTo>
                <a:lnTo>
                  <a:pt x="0" y="744537"/>
                </a:lnTo>
                <a:close/>
              </a:path>
            </a:pathLst>
          </a:custGeom>
          <a:solidFill>
            <a:schemeClr val="accent4"/>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9" name="Espace réservé du texte 48">
            <a:extLst>
              <a:ext uri="{FF2B5EF4-FFF2-40B4-BE49-F238E27FC236}">
                <a16:creationId xmlns:a16="http://schemas.microsoft.com/office/drawing/2014/main" id="{56082275-0416-4BDB-B391-3F0B5E9B0679}"/>
              </a:ext>
            </a:extLst>
          </p:cNvPr>
          <p:cNvSpPr>
            <a:spLocks noGrp="1"/>
          </p:cNvSpPr>
          <p:nvPr>
            <p:ph type="body" sz="quarter" idx="22" hasCustomPrompt="1"/>
          </p:nvPr>
        </p:nvSpPr>
        <p:spPr>
          <a:xfrm>
            <a:off x="4129088" y="2535239"/>
            <a:ext cx="742950" cy="2336800"/>
          </a:xfrm>
          <a:custGeom>
            <a:avLst/>
            <a:gdLst>
              <a:gd name="connsiteX0" fmla="*/ 0 w 742950"/>
              <a:gd name="connsiteY0" fmla="*/ 0 h 2336800"/>
              <a:gd name="connsiteX1" fmla="*/ 742950 w 742950"/>
              <a:gd name="connsiteY1" fmla="*/ 0 h 2336800"/>
              <a:gd name="connsiteX2" fmla="*/ 742950 w 742950"/>
              <a:gd name="connsiteY2" fmla="*/ 2336800 h 2336800"/>
              <a:gd name="connsiteX3" fmla="*/ 0 w 742950"/>
              <a:gd name="connsiteY3" fmla="*/ 2336800 h 2336800"/>
            </a:gdLst>
            <a:ahLst/>
            <a:cxnLst>
              <a:cxn ang="0">
                <a:pos x="connsiteX0" y="connsiteY0"/>
              </a:cxn>
              <a:cxn ang="0">
                <a:pos x="connsiteX1" y="connsiteY1"/>
              </a:cxn>
              <a:cxn ang="0">
                <a:pos x="connsiteX2" y="connsiteY2"/>
              </a:cxn>
              <a:cxn ang="0">
                <a:pos x="connsiteX3" y="connsiteY3"/>
              </a:cxn>
            </a:cxnLst>
            <a:rect l="l" t="t" r="r" b="b"/>
            <a:pathLst>
              <a:path w="742950" h="2336800">
                <a:moveTo>
                  <a:pt x="0" y="0"/>
                </a:moveTo>
                <a:lnTo>
                  <a:pt x="742950" y="0"/>
                </a:lnTo>
                <a:lnTo>
                  <a:pt x="742950" y="2336800"/>
                </a:lnTo>
                <a:lnTo>
                  <a:pt x="0" y="2336800"/>
                </a:lnTo>
                <a:close/>
              </a:path>
            </a:pathLst>
          </a:custGeom>
          <a:solidFill>
            <a:schemeClr val="accent4"/>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7" name="Espace réservé du texte 46">
            <a:extLst>
              <a:ext uri="{FF2B5EF4-FFF2-40B4-BE49-F238E27FC236}">
                <a16:creationId xmlns:a16="http://schemas.microsoft.com/office/drawing/2014/main" id="{3742CCB0-87BE-405D-8116-589EC3A6A1DD}"/>
              </a:ext>
            </a:extLst>
          </p:cNvPr>
          <p:cNvSpPr>
            <a:spLocks noGrp="1"/>
          </p:cNvSpPr>
          <p:nvPr>
            <p:ph type="body" sz="quarter" idx="21" hasCustomPrompt="1"/>
          </p:nvPr>
        </p:nvSpPr>
        <p:spPr>
          <a:xfrm>
            <a:off x="5723733" y="945357"/>
            <a:ext cx="744537" cy="742950"/>
          </a:xfrm>
          <a:custGeom>
            <a:avLst/>
            <a:gdLst>
              <a:gd name="connsiteX0" fmla="*/ 0 w 744537"/>
              <a:gd name="connsiteY0" fmla="*/ 0 h 742950"/>
              <a:gd name="connsiteX1" fmla="*/ 373062 w 744537"/>
              <a:gd name="connsiteY1" fmla="*/ 0 h 742950"/>
              <a:gd name="connsiteX2" fmla="*/ 744537 w 744537"/>
              <a:gd name="connsiteY2" fmla="*/ 371475 h 742950"/>
              <a:gd name="connsiteX3" fmla="*/ 373062 w 744537"/>
              <a:gd name="connsiteY3" fmla="*/ 742950 h 742950"/>
              <a:gd name="connsiteX4" fmla="*/ 0 w 744537"/>
              <a:gd name="connsiteY4" fmla="*/ 74295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537" h="742950">
                <a:moveTo>
                  <a:pt x="0" y="0"/>
                </a:moveTo>
                <a:lnTo>
                  <a:pt x="373062" y="0"/>
                </a:lnTo>
                <a:cubicBezTo>
                  <a:pt x="578222" y="0"/>
                  <a:pt x="744537" y="166315"/>
                  <a:pt x="744537" y="371475"/>
                </a:cubicBezTo>
                <a:cubicBezTo>
                  <a:pt x="744537" y="576635"/>
                  <a:pt x="578222" y="742950"/>
                  <a:pt x="373062" y="742950"/>
                </a:cubicBezTo>
                <a:lnTo>
                  <a:pt x="0" y="742950"/>
                </a:lnTo>
                <a:close/>
              </a:path>
            </a:pathLst>
          </a:custGeom>
          <a:solidFill>
            <a:schemeClr val="accent4"/>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4" name="Espace réservé du texte 43">
            <a:extLst>
              <a:ext uri="{FF2B5EF4-FFF2-40B4-BE49-F238E27FC236}">
                <a16:creationId xmlns:a16="http://schemas.microsoft.com/office/drawing/2014/main" id="{87CE919F-2F61-4486-B941-A5BA76928620}"/>
              </a:ext>
            </a:extLst>
          </p:cNvPr>
          <p:cNvSpPr>
            <a:spLocks noGrp="1"/>
          </p:cNvSpPr>
          <p:nvPr>
            <p:ph type="body" sz="quarter" idx="20" hasCustomPrompt="1"/>
          </p:nvPr>
        </p:nvSpPr>
        <p:spPr>
          <a:xfrm>
            <a:off x="4929188" y="4923632"/>
            <a:ext cx="742950" cy="744537"/>
          </a:xfrm>
          <a:custGeom>
            <a:avLst/>
            <a:gdLst>
              <a:gd name="connsiteX0" fmla="*/ 0 w 742950"/>
              <a:gd name="connsiteY0" fmla="*/ 0 h 744537"/>
              <a:gd name="connsiteX1" fmla="*/ 742950 w 742950"/>
              <a:gd name="connsiteY1" fmla="*/ 0 h 744537"/>
              <a:gd name="connsiteX2" fmla="*/ 742950 w 742950"/>
              <a:gd name="connsiteY2" fmla="*/ 744537 h 744537"/>
              <a:gd name="connsiteX3" fmla="*/ 0 w 742950"/>
              <a:gd name="connsiteY3" fmla="*/ 744537 h 744537"/>
            </a:gdLst>
            <a:ahLst/>
            <a:cxnLst>
              <a:cxn ang="0">
                <a:pos x="connsiteX0" y="connsiteY0"/>
              </a:cxn>
              <a:cxn ang="0">
                <a:pos x="connsiteX1" y="connsiteY1"/>
              </a:cxn>
              <a:cxn ang="0">
                <a:pos x="connsiteX2" y="connsiteY2"/>
              </a:cxn>
              <a:cxn ang="0">
                <a:pos x="connsiteX3" y="connsiteY3"/>
              </a:cxn>
            </a:cxnLst>
            <a:rect l="l" t="t" r="r" b="b"/>
            <a:pathLst>
              <a:path w="742950" h="744537">
                <a:moveTo>
                  <a:pt x="0" y="0"/>
                </a:moveTo>
                <a:lnTo>
                  <a:pt x="742950" y="0"/>
                </a:lnTo>
                <a:lnTo>
                  <a:pt x="742950" y="744537"/>
                </a:lnTo>
                <a:lnTo>
                  <a:pt x="0" y="744537"/>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2" name="Espace réservé du texte 41">
            <a:extLst>
              <a:ext uri="{FF2B5EF4-FFF2-40B4-BE49-F238E27FC236}">
                <a16:creationId xmlns:a16="http://schemas.microsoft.com/office/drawing/2014/main" id="{8BC3C319-BE09-4486-BD62-F8C98CC7E629}"/>
              </a:ext>
            </a:extLst>
          </p:cNvPr>
          <p:cNvSpPr>
            <a:spLocks noGrp="1"/>
          </p:cNvSpPr>
          <p:nvPr>
            <p:ph type="body" sz="quarter" idx="19" hasCustomPrompt="1"/>
          </p:nvPr>
        </p:nvSpPr>
        <p:spPr>
          <a:xfrm>
            <a:off x="3332163" y="4133057"/>
            <a:ext cx="742950" cy="744537"/>
          </a:xfrm>
          <a:custGeom>
            <a:avLst/>
            <a:gdLst>
              <a:gd name="connsiteX0" fmla="*/ 0 w 742950"/>
              <a:gd name="connsiteY0" fmla="*/ 0 h 744537"/>
              <a:gd name="connsiteX1" fmla="*/ 742950 w 742950"/>
              <a:gd name="connsiteY1" fmla="*/ 0 h 744537"/>
              <a:gd name="connsiteX2" fmla="*/ 742950 w 742950"/>
              <a:gd name="connsiteY2" fmla="*/ 744537 h 744537"/>
              <a:gd name="connsiteX3" fmla="*/ 0 w 742950"/>
              <a:gd name="connsiteY3" fmla="*/ 744537 h 744537"/>
            </a:gdLst>
            <a:ahLst/>
            <a:cxnLst>
              <a:cxn ang="0">
                <a:pos x="connsiteX0" y="connsiteY0"/>
              </a:cxn>
              <a:cxn ang="0">
                <a:pos x="connsiteX1" y="connsiteY1"/>
              </a:cxn>
              <a:cxn ang="0">
                <a:pos x="connsiteX2" y="connsiteY2"/>
              </a:cxn>
              <a:cxn ang="0">
                <a:pos x="connsiteX3" y="connsiteY3"/>
              </a:cxn>
            </a:cxnLst>
            <a:rect l="l" t="t" r="r" b="b"/>
            <a:pathLst>
              <a:path w="742950" h="744537">
                <a:moveTo>
                  <a:pt x="0" y="0"/>
                </a:moveTo>
                <a:lnTo>
                  <a:pt x="742950" y="0"/>
                </a:lnTo>
                <a:lnTo>
                  <a:pt x="742950" y="744537"/>
                </a:lnTo>
                <a:lnTo>
                  <a:pt x="0" y="744537"/>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0" name="Espace réservé du texte 39">
            <a:extLst>
              <a:ext uri="{FF2B5EF4-FFF2-40B4-BE49-F238E27FC236}">
                <a16:creationId xmlns:a16="http://schemas.microsoft.com/office/drawing/2014/main" id="{557C94E1-DB93-4817-898D-8B9962734F93}"/>
              </a:ext>
            </a:extLst>
          </p:cNvPr>
          <p:cNvSpPr>
            <a:spLocks noGrp="1"/>
          </p:cNvSpPr>
          <p:nvPr>
            <p:ph type="body" sz="quarter" idx="18" hasCustomPrompt="1"/>
          </p:nvPr>
        </p:nvSpPr>
        <p:spPr>
          <a:xfrm>
            <a:off x="4926013" y="1739900"/>
            <a:ext cx="742950" cy="2336800"/>
          </a:xfrm>
          <a:custGeom>
            <a:avLst/>
            <a:gdLst>
              <a:gd name="connsiteX0" fmla="*/ 0 w 742950"/>
              <a:gd name="connsiteY0" fmla="*/ 0 h 2336800"/>
              <a:gd name="connsiteX1" fmla="*/ 742950 w 742950"/>
              <a:gd name="connsiteY1" fmla="*/ 0 h 2336800"/>
              <a:gd name="connsiteX2" fmla="*/ 742950 w 742950"/>
              <a:gd name="connsiteY2" fmla="*/ 2336800 h 2336800"/>
              <a:gd name="connsiteX3" fmla="*/ 0 w 742950"/>
              <a:gd name="connsiteY3" fmla="*/ 2336800 h 2336800"/>
            </a:gdLst>
            <a:ahLst/>
            <a:cxnLst>
              <a:cxn ang="0">
                <a:pos x="connsiteX0" y="connsiteY0"/>
              </a:cxn>
              <a:cxn ang="0">
                <a:pos x="connsiteX1" y="connsiteY1"/>
              </a:cxn>
              <a:cxn ang="0">
                <a:pos x="connsiteX2" y="connsiteY2"/>
              </a:cxn>
              <a:cxn ang="0">
                <a:pos x="connsiteX3" y="connsiteY3"/>
              </a:cxn>
            </a:cxnLst>
            <a:rect l="l" t="t" r="r" b="b"/>
            <a:pathLst>
              <a:path w="742950" h="2336800">
                <a:moveTo>
                  <a:pt x="0" y="0"/>
                </a:moveTo>
                <a:lnTo>
                  <a:pt x="742950" y="0"/>
                </a:lnTo>
                <a:lnTo>
                  <a:pt x="742950" y="2336800"/>
                </a:lnTo>
                <a:lnTo>
                  <a:pt x="0" y="23368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8" name="Espace réservé du texte 37">
            <a:extLst>
              <a:ext uri="{FF2B5EF4-FFF2-40B4-BE49-F238E27FC236}">
                <a16:creationId xmlns:a16="http://schemas.microsoft.com/office/drawing/2014/main" id="{64A1076D-B6AD-494F-B03D-919E443F9F23}"/>
              </a:ext>
            </a:extLst>
          </p:cNvPr>
          <p:cNvSpPr>
            <a:spLocks noGrp="1"/>
          </p:cNvSpPr>
          <p:nvPr>
            <p:ph type="body" sz="quarter" idx="17" hasCustomPrompt="1"/>
          </p:nvPr>
        </p:nvSpPr>
        <p:spPr>
          <a:xfrm>
            <a:off x="142084" y="3339307"/>
            <a:ext cx="744537" cy="739776"/>
          </a:xfrm>
          <a:custGeom>
            <a:avLst/>
            <a:gdLst>
              <a:gd name="connsiteX0" fmla="*/ 369888 w 744537"/>
              <a:gd name="connsiteY0" fmla="*/ 0 h 739776"/>
              <a:gd name="connsiteX1" fmla="*/ 744537 w 744537"/>
              <a:gd name="connsiteY1" fmla="*/ 0 h 739776"/>
              <a:gd name="connsiteX2" fmla="*/ 744537 w 744537"/>
              <a:gd name="connsiteY2" fmla="*/ 739776 h 739776"/>
              <a:gd name="connsiteX3" fmla="*/ 369888 w 744537"/>
              <a:gd name="connsiteY3" fmla="*/ 739776 h 739776"/>
              <a:gd name="connsiteX4" fmla="*/ 0 w 744537"/>
              <a:gd name="connsiteY4" fmla="*/ 369888 h 739776"/>
              <a:gd name="connsiteX5" fmla="*/ 369888 w 744537"/>
              <a:gd name="connsiteY5" fmla="*/ 0 h 73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537" h="739776">
                <a:moveTo>
                  <a:pt x="369888" y="0"/>
                </a:moveTo>
                <a:lnTo>
                  <a:pt x="744537" y="0"/>
                </a:lnTo>
                <a:lnTo>
                  <a:pt x="744537" y="739776"/>
                </a:lnTo>
                <a:lnTo>
                  <a:pt x="369888" y="739776"/>
                </a:lnTo>
                <a:cubicBezTo>
                  <a:pt x="165604" y="739776"/>
                  <a:pt x="0" y="574172"/>
                  <a:pt x="0" y="369888"/>
                </a:cubicBezTo>
                <a:cubicBezTo>
                  <a:pt x="0" y="165604"/>
                  <a:pt x="165604" y="0"/>
                  <a:pt x="369888"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6" name="Espace réservé pour une image  35">
            <a:extLst>
              <a:ext uri="{FF2B5EF4-FFF2-40B4-BE49-F238E27FC236}">
                <a16:creationId xmlns:a16="http://schemas.microsoft.com/office/drawing/2014/main" id="{5DB24177-1CE0-4D1E-81D8-EF8290460C3A}"/>
              </a:ext>
            </a:extLst>
          </p:cNvPr>
          <p:cNvSpPr>
            <a:spLocks noGrp="1"/>
          </p:cNvSpPr>
          <p:nvPr>
            <p:ph type="pic" sz="quarter" idx="11" hasCustomPrompt="1"/>
          </p:nvPr>
        </p:nvSpPr>
        <p:spPr>
          <a:xfrm>
            <a:off x="939801" y="944563"/>
            <a:ext cx="3135312" cy="3136900"/>
          </a:xfrm>
          <a:custGeom>
            <a:avLst/>
            <a:gdLst>
              <a:gd name="connsiteX0" fmla="*/ 1567656 w 3135312"/>
              <a:gd name="connsiteY0" fmla="*/ 0 h 3136900"/>
              <a:gd name="connsiteX1" fmla="*/ 3135312 w 3135312"/>
              <a:gd name="connsiteY1" fmla="*/ 1567656 h 3136900"/>
              <a:gd name="connsiteX2" fmla="*/ 3135312 w 3135312"/>
              <a:gd name="connsiteY2" fmla="*/ 3136900 h 3136900"/>
              <a:gd name="connsiteX3" fmla="*/ 0 w 3135312"/>
              <a:gd name="connsiteY3" fmla="*/ 3136900 h 3136900"/>
              <a:gd name="connsiteX4" fmla="*/ 0 w 3135312"/>
              <a:gd name="connsiteY4" fmla="*/ 1567656 h 3136900"/>
              <a:gd name="connsiteX5" fmla="*/ 1567656 w 3135312"/>
              <a:gd name="connsiteY5" fmla="*/ 0 h 31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5312" h="3136900">
                <a:moveTo>
                  <a:pt x="1567656" y="0"/>
                </a:moveTo>
                <a:cubicBezTo>
                  <a:pt x="2433449" y="0"/>
                  <a:pt x="3135312" y="701863"/>
                  <a:pt x="3135312" y="1567656"/>
                </a:cubicBezTo>
                <a:lnTo>
                  <a:pt x="3135312" y="3136900"/>
                </a:lnTo>
                <a:lnTo>
                  <a:pt x="0" y="3136900"/>
                </a:lnTo>
                <a:lnTo>
                  <a:pt x="0" y="1567656"/>
                </a:lnTo>
                <a:cubicBezTo>
                  <a:pt x="0" y="701863"/>
                  <a:pt x="701863" y="0"/>
                  <a:pt x="1567656" y="0"/>
                </a:cubicBezTo>
                <a:close/>
              </a:path>
            </a:pathLst>
          </a:custGeom>
          <a:noFill/>
        </p:spPr>
        <p:txBody>
          <a:bodyPr wrap="square" anchor="ctr">
            <a:noAutofit/>
          </a:bodyPr>
          <a:lstStyle>
            <a:lvl1pPr algn="ctr">
              <a:defRPr sz="1400">
                <a:solidFill>
                  <a:schemeClr val="tx1"/>
                </a:solidFill>
              </a:defRPr>
            </a:lvl1pPr>
          </a:lstStyle>
          <a:p>
            <a:r>
              <a:rPr lang="fr-FR" dirty="0"/>
              <a:t>Image</a:t>
            </a:r>
          </a:p>
        </p:txBody>
      </p:sp>
      <p:grpSp>
        <p:nvGrpSpPr>
          <p:cNvPr id="20" name="object 3">
            <a:extLst>
              <a:ext uri="{FF2B5EF4-FFF2-40B4-BE49-F238E27FC236}">
                <a16:creationId xmlns:a16="http://schemas.microsoft.com/office/drawing/2014/main" id="{A6EE3CD9-1017-40F2-9A0F-9ADC0E97B7E8}"/>
              </a:ext>
            </a:extLst>
          </p:cNvPr>
          <p:cNvGrpSpPr/>
          <p:nvPr userDrawn="1"/>
        </p:nvGrpSpPr>
        <p:grpSpPr>
          <a:xfrm>
            <a:off x="514089" y="6493294"/>
            <a:ext cx="752031" cy="86640"/>
            <a:chOff x="847065" y="10707923"/>
            <a:chExt cx="1240155" cy="142875"/>
          </a:xfrm>
        </p:grpSpPr>
        <p:pic>
          <p:nvPicPr>
            <p:cNvPr id="21" name="object 4">
              <a:extLst>
                <a:ext uri="{FF2B5EF4-FFF2-40B4-BE49-F238E27FC236}">
                  <a16:creationId xmlns:a16="http://schemas.microsoft.com/office/drawing/2014/main" id="{F22A1663-8DA0-407F-8AE8-A696EE603E97}"/>
                </a:ext>
              </a:extLst>
            </p:cNvPr>
            <p:cNvPicPr/>
            <p:nvPr/>
          </p:nvPicPr>
          <p:blipFill>
            <a:blip r:embed="rId2" cstate="print"/>
            <a:stretch>
              <a:fillRect/>
            </a:stretch>
          </p:blipFill>
          <p:spPr>
            <a:xfrm>
              <a:off x="847065" y="10740848"/>
              <a:ext cx="262047" cy="78479"/>
            </a:xfrm>
            <a:prstGeom prst="rect">
              <a:avLst/>
            </a:prstGeom>
          </p:spPr>
        </p:pic>
        <p:sp>
          <p:nvSpPr>
            <p:cNvPr id="22" name="object 5">
              <a:extLst>
                <a:ext uri="{FF2B5EF4-FFF2-40B4-BE49-F238E27FC236}">
                  <a16:creationId xmlns:a16="http://schemas.microsoft.com/office/drawing/2014/main" id="{E831035A-4B78-43F7-B910-80EA82C97B4F}"/>
                </a:ext>
              </a:extLst>
            </p:cNvPr>
            <p:cNvSpPr/>
            <p:nvPr/>
          </p:nvSpPr>
          <p:spPr>
            <a:xfrm>
              <a:off x="1143129" y="10794304"/>
              <a:ext cx="28575" cy="26670"/>
            </a:xfrm>
            <a:custGeom>
              <a:avLst/>
              <a:gdLst/>
              <a:ahLst/>
              <a:cxnLst/>
              <a:rect l="l" t="t" r="r" b="b"/>
              <a:pathLst>
                <a:path w="28575" h="26670">
                  <a:moveTo>
                    <a:pt x="16167" y="0"/>
                  </a:moveTo>
                  <a:lnTo>
                    <a:pt x="11811" y="0"/>
                  </a:lnTo>
                  <a:lnTo>
                    <a:pt x="9863" y="356"/>
                  </a:lnTo>
                  <a:lnTo>
                    <a:pt x="0" y="11465"/>
                  </a:lnTo>
                  <a:lnTo>
                    <a:pt x="0" y="13339"/>
                  </a:lnTo>
                  <a:lnTo>
                    <a:pt x="0" y="15182"/>
                  </a:lnTo>
                  <a:lnTo>
                    <a:pt x="11811" y="26480"/>
                  </a:lnTo>
                  <a:lnTo>
                    <a:pt x="16167" y="26480"/>
                  </a:lnTo>
                  <a:lnTo>
                    <a:pt x="27988" y="15182"/>
                  </a:lnTo>
                  <a:lnTo>
                    <a:pt x="27988" y="11465"/>
                  </a:lnTo>
                  <a:lnTo>
                    <a:pt x="18125" y="356"/>
                  </a:lnTo>
                  <a:lnTo>
                    <a:pt x="16167" y="0"/>
                  </a:lnTo>
                  <a:close/>
                </a:path>
              </a:pathLst>
            </a:custGeom>
            <a:solidFill>
              <a:srgbClr val="002F67"/>
            </a:solidFill>
          </p:spPr>
          <p:txBody>
            <a:bodyPr wrap="square" lIns="0" tIns="0" rIns="0" bIns="0" rtlCol="0"/>
            <a:lstStyle/>
            <a:p>
              <a:endParaRPr lang="fr-FR" sz="662" dirty="0"/>
            </a:p>
          </p:txBody>
        </p:sp>
        <p:pic>
          <p:nvPicPr>
            <p:cNvPr id="23" name="object 6">
              <a:extLst>
                <a:ext uri="{FF2B5EF4-FFF2-40B4-BE49-F238E27FC236}">
                  <a16:creationId xmlns:a16="http://schemas.microsoft.com/office/drawing/2014/main" id="{D0CAAE98-70CE-44E0-8205-780766B55A5A}"/>
                </a:ext>
              </a:extLst>
            </p:cNvPr>
            <p:cNvPicPr/>
            <p:nvPr/>
          </p:nvPicPr>
          <p:blipFill>
            <a:blip r:embed="rId3" cstate="print"/>
            <a:stretch>
              <a:fillRect/>
            </a:stretch>
          </p:blipFill>
          <p:spPr>
            <a:xfrm>
              <a:off x="1209992" y="10739402"/>
              <a:ext cx="71369" cy="81379"/>
            </a:xfrm>
            <a:prstGeom prst="rect">
              <a:avLst/>
            </a:prstGeom>
          </p:spPr>
        </p:pic>
        <p:pic>
          <p:nvPicPr>
            <p:cNvPr id="24" name="object 7">
              <a:extLst>
                <a:ext uri="{FF2B5EF4-FFF2-40B4-BE49-F238E27FC236}">
                  <a16:creationId xmlns:a16="http://schemas.microsoft.com/office/drawing/2014/main" id="{2AC43F6C-3338-4D56-B01B-07F3FCDCAFED}"/>
                </a:ext>
              </a:extLst>
            </p:cNvPr>
            <p:cNvPicPr/>
            <p:nvPr/>
          </p:nvPicPr>
          <p:blipFill>
            <a:blip r:embed="rId4" cstate="print"/>
            <a:stretch>
              <a:fillRect/>
            </a:stretch>
          </p:blipFill>
          <p:spPr>
            <a:xfrm>
              <a:off x="1305235" y="10707923"/>
              <a:ext cx="781632" cy="142298"/>
            </a:xfrm>
            <a:prstGeom prst="rect">
              <a:avLst/>
            </a:prstGeom>
          </p:spPr>
        </p:pic>
      </p:grpSp>
      <p:sp>
        <p:nvSpPr>
          <p:cNvPr id="3" name="Espace réservé du numéro de diapositive 2">
            <a:extLst>
              <a:ext uri="{FF2B5EF4-FFF2-40B4-BE49-F238E27FC236}">
                <a16:creationId xmlns:a16="http://schemas.microsoft.com/office/drawing/2014/main" id="{95CEC289-6FBA-4C56-94D1-874AC301646D}"/>
              </a:ext>
            </a:extLst>
          </p:cNvPr>
          <p:cNvSpPr>
            <a:spLocks noGrp="1"/>
          </p:cNvSpPr>
          <p:nvPr>
            <p:ph type="sldNum" sz="quarter" idx="14"/>
          </p:nvPr>
        </p:nvSpPr>
        <p:spPr/>
        <p:txBody>
          <a:bodyPr/>
          <a:lstStyle>
            <a:lvl1pPr algn="ctr">
              <a:defRPr/>
            </a:lvl1pPr>
          </a:lstStyle>
          <a:p>
            <a:r>
              <a:rPr lang="fr-FR" dirty="0"/>
              <a:t>page </a:t>
            </a:r>
            <a:fld id="{D4393D1B-37AB-4561-B448-10CBADDAE970}" type="slidenum">
              <a:rPr smtClean="0"/>
              <a:pPr/>
              <a:t>‹N°›</a:t>
            </a:fld>
            <a:endParaRPr dirty="0"/>
          </a:p>
        </p:txBody>
      </p:sp>
      <p:sp>
        <p:nvSpPr>
          <p:cNvPr id="5" name="Espace réservé du texte 4">
            <a:extLst>
              <a:ext uri="{FF2B5EF4-FFF2-40B4-BE49-F238E27FC236}">
                <a16:creationId xmlns:a16="http://schemas.microsoft.com/office/drawing/2014/main" id="{9BC72356-A04F-4E0F-A121-09766CE60568}"/>
              </a:ext>
            </a:extLst>
          </p:cNvPr>
          <p:cNvSpPr>
            <a:spLocks noGrp="1"/>
          </p:cNvSpPr>
          <p:nvPr>
            <p:ph type="body" sz="quarter" idx="15" hasCustomPrompt="1"/>
          </p:nvPr>
        </p:nvSpPr>
        <p:spPr>
          <a:xfrm>
            <a:off x="7323111" y="409700"/>
            <a:ext cx="4374000"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4" name="Espace réservé du texte 3">
            <a:extLst>
              <a:ext uri="{FF2B5EF4-FFF2-40B4-BE49-F238E27FC236}">
                <a16:creationId xmlns:a16="http://schemas.microsoft.com/office/drawing/2014/main" id="{0DECC660-AECA-401A-BE96-5421293086D5}"/>
              </a:ext>
            </a:extLst>
          </p:cNvPr>
          <p:cNvSpPr>
            <a:spLocks noGrp="1"/>
          </p:cNvSpPr>
          <p:nvPr>
            <p:ph type="body" sz="quarter" idx="16" hasCustomPrompt="1"/>
          </p:nvPr>
        </p:nvSpPr>
        <p:spPr>
          <a:xfrm>
            <a:off x="7323111" y="1494991"/>
            <a:ext cx="4374000" cy="4224772"/>
          </a:xfrm>
        </p:spPr>
        <p:txBody>
          <a:bodyPr/>
          <a:lstStyle>
            <a:lvl1pPr>
              <a:defRPr>
                <a:solidFill>
                  <a:schemeClr val="accent4"/>
                </a:solidFill>
              </a:defRPr>
            </a:lvl1pPr>
          </a:lstStyle>
          <a:p>
            <a:pPr lvl="0"/>
            <a:r>
              <a:rPr lang="fr-FR" dirty="0" err="1"/>
              <a:t>Suspendise</a:t>
            </a:r>
            <a:r>
              <a:rPr lang="fr-FR" dirty="0"/>
              <a:t> </a:t>
            </a:r>
            <a:r>
              <a:rPr lang="fr-FR" dirty="0" err="1"/>
              <a:t>pharatra</a:t>
            </a:r>
            <a:r>
              <a:rPr lang="fr-FR" dirty="0"/>
              <a:t> </a:t>
            </a:r>
            <a:r>
              <a:rPr lang="fr-FR" dirty="0" err="1"/>
              <a:t>orci</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a:extLst>
              <a:ext uri="{FF2B5EF4-FFF2-40B4-BE49-F238E27FC236}">
                <a16:creationId xmlns:a16="http://schemas.microsoft.com/office/drawing/2014/main" id="{330D326D-0492-CC6E-7435-395534CD4C94}"/>
              </a:ext>
            </a:extLst>
          </p:cNvPr>
          <p:cNvSpPr>
            <a:spLocks noGrp="1"/>
          </p:cNvSpPr>
          <p:nvPr>
            <p:ph type="ftr" sz="quarter" idx="26"/>
          </p:nvPr>
        </p:nvSpPr>
        <p:spPr/>
        <p:txBody>
          <a:bodyPr/>
          <a:lstStyle/>
          <a:p>
            <a:pPr algn="ctr"/>
            <a:r>
              <a:rPr lang="fr-FR"/>
              <a:t>Confidentiel</a:t>
            </a:r>
            <a:endParaRPr lang="fr-FR" dirty="0"/>
          </a:p>
        </p:txBody>
      </p:sp>
    </p:spTree>
    <p:extLst>
      <p:ext uri="{BB962C8B-B14F-4D97-AF65-F5344CB8AC3E}">
        <p14:creationId xmlns:p14="http://schemas.microsoft.com/office/powerpoint/2010/main" val="2489714727"/>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avec mosaique + texte vert 2">
    <p:spTree>
      <p:nvGrpSpPr>
        <p:cNvPr id="1" name=""/>
        <p:cNvGrpSpPr/>
        <p:nvPr/>
      </p:nvGrpSpPr>
      <p:grpSpPr>
        <a:xfrm>
          <a:off x="0" y="0"/>
          <a:ext cx="0" cy="0"/>
          <a:chOff x="0" y="0"/>
          <a:chExt cx="0" cy="0"/>
        </a:xfrm>
      </p:grpSpPr>
      <p:sp>
        <p:nvSpPr>
          <p:cNvPr id="53" name="Espace réservé du texte 52">
            <a:extLst>
              <a:ext uri="{FF2B5EF4-FFF2-40B4-BE49-F238E27FC236}">
                <a16:creationId xmlns:a16="http://schemas.microsoft.com/office/drawing/2014/main" id="{293CA99F-803C-4500-A73A-D655DCBF0B57}"/>
              </a:ext>
            </a:extLst>
          </p:cNvPr>
          <p:cNvSpPr>
            <a:spLocks noGrp="1"/>
          </p:cNvSpPr>
          <p:nvPr>
            <p:ph type="body" sz="quarter" idx="24" hasCustomPrompt="1"/>
          </p:nvPr>
        </p:nvSpPr>
        <p:spPr>
          <a:xfrm>
            <a:off x="942976" y="4129881"/>
            <a:ext cx="1535112" cy="1541462"/>
          </a:xfrm>
          <a:custGeom>
            <a:avLst/>
            <a:gdLst>
              <a:gd name="connsiteX0" fmla="*/ 0 w 1535112"/>
              <a:gd name="connsiteY0" fmla="*/ 0 h 1541462"/>
              <a:gd name="connsiteX1" fmla="*/ 1535112 w 1535112"/>
              <a:gd name="connsiteY1" fmla="*/ 0 h 1541462"/>
              <a:gd name="connsiteX2" fmla="*/ 1535112 w 1535112"/>
              <a:gd name="connsiteY2" fmla="*/ 773906 h 1541462"/>
              <a:gd name="connsiteX3" fmla="*/ 767556 w 1535112"/>
              <a:gd name="connsiteY3" fmla="*/ 1541462 h 1541462"/>
              <a:gd name="connsiteX4" fmla="*/ 0 w 1535112"/>
              <a:gd name="connsiteY4" fmla="*/ 1541462 h 154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112" h="1541462">
                <a:moveTo>
                  <a:pt x="0" y="0"/>
                </a:moveTo>
                <a:lnTo>
                  <a:pt x="1535112" y="0"/>
                </a:lnTo>
                <a:lnTo>
                  <a:pt x="1535112" y="773906"/>
                </a:lnTo>
                <a:cubicBezTo>
                  <a:pt x="1535112" y="1197815"/>
                  <a:pt x="1191465" y="1541462"/>
                  <a:pt x="767556" y="1541462"/>
                </a:cubicBezTo>
                <a:lnTo>
                  <a:pt x="0" y="1541462"/>
                </a:lnTo>
                <a:close/>
              </a:path>
            </a:pathLst>
          </a:custGeom>
          <a:solidFill>
            <a:schemeClr val="accent5"/>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51" name="Espace réservé du texte 50">
            <a:extLst>
              <a:ext uri="{FF2B5EF4-FFF2-40B4-BE49-F238E27FC236}">
                <a16:creationId xmlns:a16="http://schemas.microsoft.com/office/drawing/2014/main" id="{AD172CE5-0C79-44E8-B6F9-8F33B4E4B695}"/>
              </a:ext>
            </a:extLst>
          </p:cNvPr>
          <p:cNvSpPr>
            <a:spLocks noGrp="1"/>
          </p:cNvSpPr>
          <p:nvPr>
            <p:ph type="body" sz="quarter" idx="23" hasCustomPrompt="1"/>
          </p:nvPr>
        </p:nvSpPr>
        <p:spPr>
          <a:xfrm>
            <a:off x="5724525" y="3332163"/>
            <a:ext cx="742950" cy="744537"/>
          </a:xfrm>
          <a:custGeom>
            <a:avLst/>
            <a:gdLst>
              <a:gd name="connsiteX0" fmla="*/ 0 w 742950"/>
              <a:gd name="connsiteY0" fmla="*/ 0 h 744537"/>
              <a:gd name="connsiteX1" fmla="*/ 742950 w 742950"/>
              <a:gd name="connsiteY1" fmla="*/ 0 h 744537"/>
              <a:gd name="connsiteX2" fmla="*/ 742950 w 742950"/>
              <a:gd name="connsiteY2" fmla="*/ 744537 h 744537"/>
              <a:gd name="connsiteX3" fmla="*/ 0 w 742950"/>
              <a:gd name="connsiteY3" fmla="*/ 744537 h 744537"/>
            </a:gdLst>
            <a:ahLst/>
            <a:cxnLst>
              <a:cxn ang="0">
                <a:pos x="connsiteX0" y="connsiteY0"/>
              </a:cxn>
              <a:cxn ang="0">
                <a:pos x="connsiteX1" y="connsiteY1"/>
              </a:cxn>
              <a:cxn ang="0">
                <a:pos x="connsiteX2" y="connsiteY2"/>
              </a:cxn>
              <a:cxn ang="0">
                <a:pos x="connsiteX3" y="connsiteY3"/>
              </a:cxn>
            </a:cxnLst>
            <a:rect l="l" t="t" r="r" b="b"/>
            <a:pathLst>
              <a:path w="742950" h="744537">
                <a:moveTo>
                  <a:pt x="0" y="0"/>
                </a:moveTo>
                <a:lnTo>
                  <a:pt x="742950" y="0"/>
                </a:lnTo>
                <a:lnTo>
                  <a:pt x="742950" y="744537"/>
                </a:lnTo>
                <a:lnTo>
                  <a:pt x="0" y="744537"/>
                </a:lnTo>
                <a:close/>
              </a:path>
            </a:pathLst>
          </a:custGeom>
          <a:solidFill>
            <a:schemeClr val="accent5"/>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9" name="Espace réservé du texte 48">
            <a:extLst>
              <a:ext uri="{FF2B5EF4-FFF2-40B4-BE49-F238E27FC236}">
                <a16:creationId xmlns:a16="http://schemas.microsoft.com/office/drawing/2014/main" id="{56082275-0416-4BDB-B391-3F0B5E9B0679}"/>
              </a:ext>
            </a:extLst>
          </p:cNvPr>
          <p:cNvSpPr>
            <a:spLocks noGrp="1"/>
          </p:cNvSpPr>
          <p:nvPr>
            <p:ph type="body" sz="quarter" idx="22" hasCustomPrompt="1"/>
          </p:nvPr>
        </p:nvSpPr>
        <p:spPr>
          <a:xfrm>
            <a:off x="4129088" y="2535239"/>
            <a:ext cx="742950" cy="2336800"/>
          </a:xfrm>
          <a:custGeom>
            <a:avLst/>
            <a:gdLst>
              <a:gd name="connsiteX0" fmla="*/ 0 w 742950"/>
              <a:gd name="connsiteY0" fmla="*/ 0 h 2336800"/>
              <a:gd name="connsiteX1" fmla="*/ 742950 w 742950"/>
              <a:gd name="connsiteY1" fmla="*/ 0 h 2336800"/>
              <a:gd name="connsiteX2" fmla="*/ 742950 w 742950"/>
              <a:gd name="connsiteY2" fmla="*/ 2336800 h 2336800"/>
              <a:gd name="connsiteX3" fmla="*/ 0 w 742950"/>
              <a:gd name="connsiteY3" fmla="*/ 2336800 h 2336800"/>
            </a:gdLst>
            <a:ahLst/>
            <a:cxnLst>
              <a:cxn ang="0">
                <a:pos x="connsiteX0" y="connsiteY0"/>
              </a:cxn>
              <a:cxn ang="0">
                <a:pos x="connsiteX1" y="connsiteY1"/>
              </a:cxn>
              <a:cxn ang="0">
                <a:pos x="connsiteX2" y="connsiteY2"/>
              </a:cxn>
              <a:cxn ang="0">
                <a:pos x="connsiteX3" y="connsiteY3"/>
              </a:cxn>
            </a:cxnLst>
            <a:rect l="l" t="t" r="r" b="b"/>
            <a:pathLst>
              <a:path w="742950" h="2336800">
                <a:moveTo>
                  <a:pt x="0" y="0"/>
                </a:moveTo>
                <a:lnTo>
                  <a:pt x="742950" y="0"/>
                </a:lnTo>
                <a:lnTo>
                  <a:pt x="742950" y="2336800"/>
                </a:lnTo>
                <a:lnTo>
                  <a:pt x="0" y="2336800"/>
                </a:lnTo>
                <a:close/>
              </a:path>
            </a:pathLst>
          </a:custGeom>
          <a:solidFill>
            <a:schemeClr val="accent5"/>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7" name="Espace réservé du texte 46">
            <a:extLst>
              <a:ext uri="{FF2B5EF4-FFF2-40B4-BE49-F238E27FC236}">
                <a16:creationId xmlns:a16="http://schemas.microsoft.com/office/drawing/2014/main" id="{3742CCB0-87BE-405D-8116-589EC3A6A1DD}"/>
              </a:ext>
            </a:extLst>
          </p:cNvPr>
          <p:cNvSpPr>
            <a:spLocks noGrp="1"/>
          </p:cNvSpPr>
          <p:nvPr>
            <p:ph type="body" sz="quarter" idx="21" hasCustomPrompt="1"/>
          </p:nvPr>
        </p:nvSpPr>
        <p:spPr>
          <a:xfrm>
            <a:off x="5723733" y="945357"/>
            <a:ext cx="744537" cy="742950"/>
          </a:xfrm>
          <a:custGeom>
            <a:avLst/>
            <a:gdLst>
              <a:gd name="connsiteX0" fmla="*/ 0 w 744537"/>
              <a:gd name="connsiteY0" fmla="*/ 0 h 742950"/>
              <a:gd name="connsiteX1" fmla="*/ 373062 w 744537"/>
              <a:gd name="connsiteY1" fmla="*/ 0 h 742950"/>
              <a:gd name="connsiteX2" fmla="*/ 744537 w 744537"/>
              <a:gd name="connsiteY2" fmla="*/ 371475 h 742950"/>
              <a:gd name="connsiteX3" fmla="*/ 373062 w 744537"/>
              <a:gd name="connsiteY3" fmla="*/ 742950 h 742950"/>
              <a:gd name="connsiteX4" fmla="*/ 0 w 744537"/>
              <a:gd name="connsiteY4" fmla="*/ 74295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537" h="742950">
                <a:moveTo>
                  <a:pt x="0" y="0"/>
                </a:moveTo>
                <a:lnTo>
                  <a:pt x="373062" y="0"/>
                </a:lnTo>
                <a:cubicBezTo>
                  <a:pt x="578222" y="0"/>
                  <a:pt x="744537" y="166315"/>
                  <a:pt x="744537" y="371475"/>
                </a:cubicBezTo>
                <a:cubicBezTo>
                  <a:pt x="744537" y="576635"/>
                  <a:pt x="578222" y="742950"/>
                  <a:pt x="373062" y="742950"/>
                </a:cubicBezTo>
                <a:lnTo>
                  <a:pt x="0" y="742950"/>
                </a:lnTo>
                <a:close/>
              </a:path>
            </a:pathLst>
          </a:custGeom>
          <a:solidFill>
            <a:schemeClr val="accent5"/>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4" name="Espace réservé du texte 43">
            <a:extLst>
              <a:ext uri="{FF2B5EF4-FFF2-40B4-BE49-F238E27FC236}">
                <a16:creationId xmlns:a16="http://schemas.microsoft.com/office/drawing/2014/main" id="{87CE919F-2F61-4486-B941-A5BA76928620}"/>
              </a:ext>
            </a:extLst>
          </p:cNvPr>
          <p:cNvSpPr>
            <a:spLocks noGrp="1"/>
          </p:cNvSpPr>
          <p:nvPr>
            <p:ph type="body" sz="quarter" idx="20" hasCustomPrompt="1"/>
          </p:nvPr>
        </p:nvSpPr>
        <p:spPr>
          <a:xfrm>
            <a:off x="4929188" y="4923632"/>
            <a:ext cx="742950" cy="744537"/>
          </a:xfrm>
          <a:custGeom>
            <a:avLst/>
            <a:gdLst>
              <a:gd name="connsiteX0" fmla="*/ 0 w 742950"/>
              <a:gd name="connsiteY0" fmla="*/ 0 h 744537"/>
              <a:gd name="connsiteX1" fmla="*/ 742950 w 742950"/>
              <a:gd name="connsiteY1" fmla="*/ 0 h 744537"/>
              <a:gd name="connsiteX2" fmla="*/ 742950 w 742950"/>
              <a:gd name="connsiteY2" fmla="*/ 744537 h 744537"/>
              <a:gd name="connsiteX3" fmla="*/ 0 w 742950"/>
              <a:gd name="connsiteY3" fmla="*/ 744537 h 744537"/>
            </a:gdLst>
            <a:ahLst/>
            <a:cxnLst>
              <a:cxn ang="0">
                <a:pos x="connsiteX0" y="connsiteY0"/>
              </a:cxn>
              <a:cxn ang="0">
                <a:pos x="connsiteX1" y="connsiteY1"/>
              </a:cxn>
              <a:cxn ang="0">
                <a:pos x="connsiteX2" y="connsiteY2"/>
              </a:cxn>
              <a:cxn ang="0">
                <a:pos x="connsiteX3" y="connsiteY3"/>
              </a:cxn>
            </a:cxnLst>
            <a:rect l="l" t="t" r="r" b="b"/>
            <a:pathLst>
              <a:path w="742950" h="744537">
                <a:moveTo>
                  <a:pt x="0" y="0"/>
                </a:moveTo>
                <a:lnTo>
                  <a:pt x="742950" y="0"/>
                </a:lnTo>
                <a:lnTo>
                  <a:pt x="742950" y="744537"/>
                </a:lnTo>
                <a:lnTo>
                  <a:pt x="0" y="744537"/>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2" name="Espace réservé du texte 41">
            <a:extLst>
              <a:ext uri="{FF2B5EF4-FFF2-40B4-BE49-F238E27FC236}">
                <a16:creationId xmlns:a16="http://schemas.microsoft.com/office/drawing/2014/main" id="{8BC3C319-BE09-4486-BD62-F8C98CC7E629}"/>
              </a:ext>
            </a:extLst>
          </p:cNvPr>
          <p:cNvSpPr>
            <a:spLocks noGrp="1"/>
          </p:cNvSpPr>
          <p:nvPr>
            <p:ph type="body" sz="quarter" idx="19" hasCustomPrompt="1"/>
          </p:nvPr>
        </p:nvSpPr>
        <p:spPr>
          <a:xfrm>
            <a:off x="3332163" y="4133057"/>
            <a:ext cx="742950" cy="744537"/>
          </a:xfrm>
          <a:custGeom>
            <a:avLst/>
            <a:gdLst>
              <a:gd name="connsiteX0" fmla="*/ 0 w 742950"/>
              <a:gd name="connsiteY0" fmla="*/ 0 h 744537"/>
              <a:gd name="connsiteX1" fmla="*/ 742950 w 742950"/>
              <a:gd name="connsiteY1" fmla="*/ 0 h 744537"/>
              <a:gd name="connsiteX2" fmla="*/ 742950 w 742950"/>
              <a:gd name="connsiteY2" fmla="*/ 744537 h 744537"/>
              <a:gd name="connsiteX3" fmla="*/ 0 w 742950"/>
              <a:gd name="connsiteY3" fmla="*/ 744537 h 744537"/>
            </a:gdLst>
            <a:ahLst/>
            <a:cxnLst>
              <a:cxn ang="0">
                <a:pos x="connsiteX0" y="connsiteY0"/>
              </a:cxn>
              <a:cxn ang="0">
                <a:pos x="connsiteX1" y="connsiteY1"/>
              </a:cxn>
              <a:cxn ang="0">
                <a:pos x="connsiteX2" y="connsiteY2"/>
              </a:cxn>
              <a:cxn ang="0">
                <a:pos x="connsiteX3" y="connsiteY3"/>
              </a:cxn>
            </a:cxnLst>
            <a:rect l="l" t="t" r="r" b="b"/>
            <a:pathLst>
              <a:path w="742950" h="744537">
                <a:moveTo>
                  <a:pt x="0" y="0"/>
                </a:moveTo>
                <a:lnTo>
                  <a:pt x="742950" y="0"/>
                </a:lnTo>
                <a:lnTo>
                  <a:pt x="742950" y="744537"/>
                </a:lnTo>
                <a:lnTo>
                  <a:pt x="0" y="744537"/>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0" name="Espace réservé du texte 39">
            <a:extLst>
              <a:ext uri="{FF2B5EF4-FFF2-40B4-BE49-F238E27FC236}">
                <a16:creationId xmlns:a16="http://schemas.microsoft.com/office/drawing/2014/main" id="{557C94E1-DB93-4817-898D-8B9962734F93}"/>
              </a:ext>
            </a:extLst>
          </p:cNvPr>
          <p:cNvSpPr>
            <a:spLocks noGrp="1"/>
          </p:cNvSpPr>
          <p:nvPr>
            <p:ph type="body" sz="quarter" idx="18" hasCustomPrompt="1"/>
          </p:nvPr>
        </p:nvSpPr>
        <p:spPr>
          <a:xfrm>
            <a:off x="4926013" y="1739900"/>
            <a:ext cx="742950" cy="2336800"/>
          </a:xfrm>
          <a:custGeom>
            <a:avLst/>
            <a:gdLst>
              <a:gd name="connsiteX0" fmla="*/ 0 w 742950"/>
              <a:gd name="connsiteY0" fmla="*/ 0 h 2336800"/>
              <a:gd name="connsiteX1" fmla="*/ 742950 w 742950"/>
              <a:gd name="connsiteY1" fmla="*/ 0 h 2336800"/>
              <a:gd name="connsiteX2" fmla="*/ 742950 w 742950"/>
              <a:gd name="connsiteY2" fmla="*/ 2336800 h 2336800"/>
              <a:gd name="connsiteX3" fmla="*/ 0 w 742950"/>
              <a:gd name="connsiteY3" fmla="*/ 2336800 h 2336800"/>
            </a:gdLst>
            <a:ahLst/>
            <a:cxnLst>
              <a:cxn ang="0">
                <a:pos x="connsiteX0" y="connsiteY0"/>
              </a:cxn>
              <a:cxn ang="0">
                <a:pos x="connsiteX1" y="connsiteY1"/>
              </a:cxn>
              <a:cxn ang="0">
                <a:pos x="connsiteX2" y="connsiteY2"/>
              </a:cxn>
              <a:cxn ang="0">
                <a:pos x="connsiteX3" y="connsiteY3"/>
              </a:cxn>
            </a:cxnLst>
            <a:rect l="l" t="t" r="r" b="b"/>
            <a:pathLst>
              <a:path w="742950" h="2336800">
                <a:moveTo>
                  <a:pt x="0" y="0"/>
                </a:moveTo>
                <a:lnTo>
                  <a:pt x="742950" y="0"/>
                </a:lnTo>
                <a:lnTo>
                  <a:pt x="742950" y="2336800"/>
                </a:lnTo>
                <a:lnTo>
                  <a:pt x="0" y="23368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8" name="Espace réservé du texte 37">
            <a:extLst>
              <a:ext uri="{FF2B5EF4-FFF2-40B4-BE49-F238E27FC236}">
                <a16:creationId xmlns:a16="http://schemas.microsoft.com/office/drawing/2014/main" id="{64A1076D-B6AD-494F-B03D-919E443F9F23}"/>
              </a:ext>
            </a:extLst>
          </p:cNvPr>
          <p:cNvSpPr>
            <a:spLocks noGrp="1"/>
          </p:cNvSpPr>
          <p:nvPr>
            <p:ph type="body" sz="quarter" idx="17" hasCustomPrompt="1"/>
          </p:nvPr>
        </p:nvSpPr>
        <p:spPr>
          <a:xfrm>
            <a:off x="142084" y="3339307"/>
            <a:ext cx="744537" cy="739776"/>
          </a:xfrm>
          <a:custGeom>
            <a:avLst/>
            <a:gdLst>
              <a:gd name="connsiteX0" fmla="*/ 369888 w 744537"/>
              <a:gd name="connsiteY0" fmla="*/ 0 h 739776"/>
              <a:gd name="connsiteX1" fmla="*/ 744537 w 744537"/>
              <a:gd name="connsiteY1" fmla="*/ 0 h 739776"/>
              <a:gd name="connsiteX2" fmla="*/ 744537 w 744537"/>
              <a:gd name="connsiteY2" fmla="*/ 739776 h 739776"/>
              <a:gd name="connsiteX3" fmla="*/ 369888 w 744537"/>
              <a:gd name="connsiteY3" fmla="*/ 739776 h 739776"/>
              <a:gd name="connsiteX4" fmla="*/ 0 w 744537"/>
              <a:gd name="connsiteY4" fmla="*/ 369888 h 739776"/>
              <a:gd name="connsiteX5" fmla="*/ 369888 w 744537"/>
              <a:gd name="connsiteY5" fmla="*/ 0 h 73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537" h="739776">
                <a:moveTo>
                  <a:pt x="369888" y="0"/>
                </a:moveTo>
                <a:lnTo>
                  <a:pt x="744537" y="0"/>
                </a:lnTo>
                <a:lnTo>
                  <a:pt x="744537" y="739776"/>
                </a:lnTo>
                <a:lnTo>
                  <a:pt x="369888" y="739776"/>
                </a:lnTo>
                <a:cubicBezTo>
                  <a:pt x="165604" y="739776"/>
                  <a:pt x="0" y="574172"/>
                  <a:pt x="0" y="369888"/>
                </a:cubicBezTo>
                <a:cubicBezTo>
                  <a:pt x="0" y="165604"/>
                  <a:pt x="165604" y="0"/>
                  <a:pt x="369888"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6" name="Espace réservé pour une image  35">
            <a:extLst>
              <a:ext uri="{FF2B5EF4-FFF2-40B4-BE49-F238E27FC236}">
                <a16:creationId xmlns:a16="http://schemas.microsoft.com/office/drawing/2014/main" id="{5DB24177-1CE0-4D1E-81D8-EF8290460C3A}"/>
              </a:ext>
            </a:extLst>
          </p:cNvPr>
          <p:cNvSpPr>
            <a:spLocks noGrp="1"/>
          </p:cNvSpPr>
          <p:nvPr>
            <p:ph type="pic" sz="quarter" idx="11" hasCustomPrompt="1"/>
          </p:nvPr>
        </p:nvSpPr>
        <p:spPr>
          <a:xfrm>
            <a:off x="939801" y="944563"/>
            <a:ext cx="3135312" cy="3136900"/>
          </a:xfrm>
          <a:custGeom>
            <a:avLst/>
            <a:gdLst>
              <a:gd name="connsiteX0" fmla="*/ 1567656 w 3135312"/>
              <a:gd name="connsiteY0" fmla="*/ 0 h 3136900"/>
              <a:gd name="connsiteX1" fmla="*/ 3135312 w 3135312"/>
              <a:gd name="connsiteY1" fmla="*/ 1567656 h 3136900"/>
              <a:gd name="connsiteX2" fmla="*/ 3135312 w 3135312"/>
              <a:gd name="connsiteY2" fmla="*/ 3136900 h 3136900"/>
              <a:gd name="connsiteX3" fmla="*/ 0 w 3135312"/>
              <a:gd name="connsiteY3" fmla="*/ 3136900 h 3136900"/>
              <a:gd name="connsiteX4" fmla="*/ 0 w 3135312"/>
              <a:gd name="connsiteY4" fmla="*/ 1567656 h 3136900"/>
              <a:gd name="connsiteX5" fmla="*/ 1567656 w 3135312"/>
              <a:gd name="connsiteY5" fmla="*/ 0 h 31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5312" h="3136900">
                <a:moveTo>
                  <a:pt x="1567656" y="0"/>
                </a:moveTo>
                <a:cubicBezTo>
                  <a:pt x="2433449" y="0"/>
                  <a:pt x="3135312" y="701863"/>
                  <a:pt x="3135312" y="1567656"/>
                </a:cubicBezTo>
                <a:lnTo>
                  <a:pt x="3135312" y="3136900"/>
                </a:lnTo>
                <a:lnTo>
                  <a:pt x="0" y="3136900"/>
                </a:lnTo>
                <a:lnTo>
                  <a:pt x="0" y="1567656"/>
                </a:lnTo>
                <a:cubicBezTo>
                  <a:pt x="0" y="701863"/>
                  <a:pt x="701863" y="0"/>
                  <a:pt x="1567656" y="0"/>
                </a:cubicBezTo>
                <a:close/>
              </a:path>
            </a:pathLst>
          </a:custGeom>
          <a:noFill/>
        </p:spPr>
        <p:txBody>
          <a:bodyPr wrap="square" anchor="ctr">
            <a:noAutofit/>
          </a:bodyPr>
          <a:lstStyle>
            <a:lvl1pPr algn="ctr">
              <a:defRPr sz="1400">
                <a:solidFill>
                  <a:schemeClr val="tx1"/>
                </a:solidFill>
              </a:defRPr>
            </a:lvl1pPr>
          </a:lstStyle>
          <a:p>
            <a:r>
              <a:rPr lang="fr-FR" dirty="0"/>
              <a:t>Image</a:t>
            </a:r>
          </a:p>
        </p:txBody>
      </p:sp>
      <p:grpSp>
        <p:nvGrpSpPr>
          <p:cNvPr id="20" name="object 3">
            <a:extLst>
              <a:ext uri="{FF2B5EF4-FFF2-40B4-BE49-F238E27FC236}">
                <a16:creationId xmlns:a16="http://schemas.microsoft.com/office/drawing/2014/main" id="{A6EE3CD9-1017-40F2-9A0F-9ADC0E97B7E8}"/>
              </a:ext>
            </a:extLst>
          </p:cNvPr>
          <p:cNvGrpSpPr/>
          <p:nvPr userDrawn="1"/>
        </p:nvGrpSpPr>
        <p:grpSpPr>
          <a:xfrm>
            <a:off x="514089" y="6493294"/>
            <a:ext cx="752031" cy="86640"/>
            <a:chOff x="847065" y="10707923"/>
            <a:chExt cx="1240155" cy="142875"/>
          </a:xfrm>
        </p:grpSpPr>
        <p:pic>
          <p:nvPicPr>
            <p:cNvPr id="21" name="object 4">
              <a:extLst>
                <a:ext uri="{FF2B5EF4-FFF2-40B4-BE49-F238E27FC236}">
                  <a16:creationId xmlns:a16="http://schemas.microsoft.com/office/drawing/2014/main" id="{F22A1663-8DA0-407F-8AE8-A696EE603E97}"/>
                </a:ext>
              </a:extLst>
            </p:cNvPr>
            <p:cNvPicPr/>
            <p:nvPr/>
          </p:nvPicPr>
          <p:blipFill>
            <a:blip r:embed="rId2" cstate="print"/>
            <a:stretch>
              <a:fillRect/>
            </a:stretch>
          </p:blipFill>
          <p:spPr>
            <a:xfrm>
              <a:off x="847065" y="10740848"/>
              <a:ext cx="262047" cy="78479"/>
            </a:xfrm>
            <a:prstGeom prst="rect">
              <a:avLst/>
            </a:prstGeom>
          </p:spPr>
        </p:pic>
        <p:sp>
          <p:nvSpPr>
            <p:cNvPr id="22" name="object 5">
              <a:extLst>
                <a:ext uri="{FF2B5EF4-FFF2-40B4-BE49-F238E27FC236}">
                  <a16:creationId xmlns:a16="http://schemas.microsoft.com/office/drawing/2014/main" id="{E831035A-4B78-43F7-B910-80EA82C97B4F}"/>
                </a:ext>
              </a:extLst>
            </p:cNvPr>
            <p:cNvSpPr/>
            <p:nvPr/>
          </p:nvSpPr>
          <p:spPr>
            <a:xfrm>
              <a:off x="1143129" y="10794304"/>
              <a:ext cx="28575" cy="26670"/>
            </a:xfrm>
            <a:custGeom>
              <a:avLst/>
              <a:gdLst/>
              <a:ahLst/>
              <a:cxnLst/>
              <a:rect l="l" t="t" r="r" b="b"/>
              <a:pathLst>
                <a:path w="28575" h="26670">
                  <a:moveTo>
                    <a:pt x="16167" y="0"/>
                  </a:moveTo>
                  <a:lnTo>
                    <a:pt x="11811" y="0"/>
                  </a:lnTo>
                  <a:lnTo>
                    <a:pt x="9863" y="356"/>
                  </a:lnTo>
                  <a:lnTo>
                    <a:pt x="0" y="11465"/>
                  </a:lnTo>
                  <a:lnTo>
                    <a:pt x="0" y="13339"/>
                  </a:lnTo>
                  <a:lnTo>
                    <a:pt x="0" y="15182"/>
                  </a:lnTo>
                  <a:lnTo>
                    <a:pt x="11811" y="26480"/>
                  </a:lnTo>
                  <a:lnTo>
                    <a:pt x="16167" y="26480"/>
                  </a:lnTo>
                  <a:lnTo>
                    <a:pt x="27988" y="15182"/>
                  </a:lnTo>
                  <a:lnTo>
                    <a:pt x="27988" y="11465"/>
                  </a:lnTo>
                  <a:lnTo>
                    <a:pt x="18125" y="356"/>
                  </a:lnTo>
                  <a:lnTo>
                    <a:pt x="16167" y="0"/>
                  </a:lnTo>
                  <a:close/>
                </a:path>
              </a:pathLst>
            </a:custGeom>
            <a:solidFill>
              <a:srgbClr val="002F67"/>
            </a:solidFill>
          </p:spPr>
          <p:txBody>
            <a:bodyPr wrap="square" lIns="0" tIns="0" rIns="0" bIns="0" rtlCol="0"/>
            <a:lstStyle/>
            <a:p>
              <a:endParaRPr lang="fr-FR" sz="662" dirty="0"/>
            </a:p>
          </p:txBody>
        </p:sp>
        <p:pic>
          <p:nvPicPr>
            <p:cNvPr id="23" name="object 6">
              <a:extLst>
                <a:ext uri="{FF2B5EF4-FFF2-40B4-BE49-F238E27FC236}">
                  <a16:creationId xmlns:a16="http://schemas.microsoft.com/office/drawing/2014/main" id="{D0CAAE98-70CE-44E0-8205-780766B55A5A}"/>
                </a:ext>
              </a:extLst>
            </p:cNvPr>
            <p:cNvPicPr/>
            <p:nvPr/>
          </p:nvPicPr>
          <p:blipFill>
            <a:blip r:embed="rId3" cstate="print"/>
            <a:stretch>
              <a:fillRect/>
            </a:stretch>
          </p:blipFill>
          <p:spPr>
            <a:xfrm>
              <a:off x="1209992" y="10739402"/>
              <a:ext cx="71369" cy="81379"/>
            </a:xfrm>
            <a:prstGeom prst="rect">
              <a:avLst/>
            </a:prstGeom>
          </p:spPr>
        </p:pic>
        <p:pic>
          <p:nvPicPr>
            <p:cNvPr id="24" name="object 7">
              <a:extLst>
                <a:ext uri="{FF2B5EF4-FFF2-40B4-BE49-F238E27FC236}">
                  <a16:creationId xmlns:a16="http://schemas.microsoft.com/office/drawing/2014/main" id="{2AC43F6C-3338-4D56-B01B-07F3FCDCAFED}"/>
                </a:ext>
              </a:extLst>
            </p:cNvPr>
            <p:cNvPicPr/>
            <p:nvPr/>
          </p:nvPicPr>
          <p:blipFill>
            <a:blip r:embed="rId4" cstate="print"/>
            <a:stretch>
              <a:fillRect/>
            </a:stretch>
          </p:blipFill>
          <p:spPr>
            <a:xfrm>
              <a:off x="1305235" y="10707923"/>
              <a:ext cx="781632" cy="142298"/>
            </a:xfrm>
            <a:prstGeom prst="rect">
              <a:avLst/>
            </a:prstGeom>
          </p:spPr>
        </p:pic>
      </p:grpSp>
      <p:sp>
        <p:nvSpPr>
          <p:cNvPr id="3" name="Espace réservé du numéro de diapositive 2">
            <a:extLst>
              <a:ext uri="{FF2B5EF4-FFF2-40B4-BE49-F238E27FC236}">
                <a16:creationId xmlns:a16="http://schemas.microsoft.com/office/drawing/2014/main" id="{95CEC289-6FBA-4C56-94D1-874AC301646D}"/>
              </a:ext>
            </a:extLst>
          </p:cNvPr>
          <p:cNvSpPr>
            <a:spLocks noGrp="1"/>
          </p:cNvSpPr>
          <p:nvPr>
            <p:ph type="sldNum" sz="quarter" idx="14"/>
          </p:nvPr>
        </p:nvSpPr>
        <p:spPr/>
        <p:txBody>
          <a:bodyPr/>
          <a:lstStyle>
            <a:lvl1pPr algn="ctr">
              <a:defRPr/>
            </a:lvl1pPr>
          </a:lstStyle>
          <a:p>
            <a:r>
              <a:rPr lang="fr-FR" dirty="0"/>
              <a:t>page </a:t>
            </a:r>
            <a:fld id="{D4393D1B-37AB-4561-B448-10CBADDAE970}" type="slidenum">
              <a:rPr smtClean="0"/>
              <a:pPr/>
              <a:t>‹N°›</a:t>
            </a:fld>
            <a:endParaRPr dirty="0"/>
          </a:p>
        </p:txBody>
      </p:sp>
      <p:sp>
        <p:nvSpPr>
          <p:cNvPr id="5" name="Espace réservé du texte 4">
            <a:extLst>
              <a:ext uri="{FF2B5EF4-FFF2-40B4-BE49-F238E27FC236}">
                <a16:creationId xmlns:a16="http://schemas.microsoft.com/office/drawing/2014/main" id="{9BC72356-A04F-4E0F-A121-09766CE60568}"/>
              </a:ext>
            </a:extLst>
          </p:cNvPr>
          <p:cNvSpPr>
            <a:spLocks noGrp="1"/>
          </p:cNvSpPr>
          <p:nvPr>
            <p:ph type="body" sz="quarter" idx="15" hasCustomPrompt="1"/>
          </p:nvPr>
        </p:nvSpPr>
        <p:spPr>
          <a:xfrm>
            <a:off x="7323111" y="409700"/>
            <a:ext cx="4374000"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4" name="Espace réservé du texte 3">
            <a:extLst>
              <a:ext uri="{FF2B5EF4-FFF2-40B4-BE49-F238E27FC236}">
                <a16:creationId xmlns:a16="http://schemas.microsoft.com/office/drawing/2014/main" id="{0DECC660-AECA-401A-BE96-5421293086D5}"/>
              </a:ext>
            </a:extLst>
          </p:cNvPr>
          <p:cNvSpPr>
            <a:spLocks noGrp="1"/>
          </p:cNvSpPr>
          <p:nvPr>
            <p:ph type="body" sz="quarter" idx="16" hasCustomPrompt="1"/>
          </p:nvPr>
        </p:nvSpPr>
        <p:spPr>
          <a:xfrm>
            <a:off x="7323111" y="1494991"/>
            <a:ext cx="4374000" cy="4224772"/>
          </a:xfrm>
        </p:spPr>
        <p:txBody>
          <a:bodyPr/>
          <a:lstStyle>
            <a:lvl1pPr>
              <a:defRPr>
                <a:solidFill>
                  <a:schemeClr val="accent5"/>
                </a:solidFill>
              </a:defRPr>
            </a:lvl1pPr>
          </a:lstStyle>
          <a:p>
            <a:pPr lvl="0"/>
            <a:r>
              <a:rPr lang="fr-FR" dirty="0" err="1"/>
              <a:t>Suspendise</a:t>
            </a:r>
            <a:r>
              <a:rPr lang="fr-FR" dirty="0"/>
              <a:t> </a:t>
            </a:r>
            <a:r>
              <a:rPr lang="fr-FR" dirty="0" err="1"/>
              <a:t>pharatra</a:t>
            </a:r>
            <a:r>
              <a:rPr lang="fr-FR" dirty="0"/>
              <a:t> </a:t>
            </a:r>
            <a:r>
              <a:rPr lang="fr-FR" dirty="0" err="1"/>
              <a:t>orci</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a:extLst>
              <a:ext uri="{FF2B5EF4-FFF2-40B4-BE49-F238E27FC236}">
                <a16:creationId xmlns:a16="http://schemas.microsoft.com/office/drawing/2014/main" id="{9470422E-0951-5FAA-923A-595C71A6570E}"/>
              </a:ext>
            </a:extLst>
          </p:cNvPr>
          <p:cNvSpPr>
            <a:spLocks noGrp="1"/>
          </p:cNvSpPr>
          <p:nvPr>
            <p:ph type="ftr" sz="quarter" idx="26"/>
          </p:nvPr>
        </p:nvSpPr>
        <p:spPr/>
        <p:txBody>
          <a:bodyPr/>
          <a:lstStyle/>
          <a:p>
            <a:pPr algn="ctr"/>
            <a:r>
              <a:rPr lang="fr-FR"/>
              <a:t>Confidentiel</a:t>
            </a:r>
            <a:endParaRPr lang="fr-FR" dirty="0"/>
          </a:p>
        </p:txBody>
      </p:sp>
    </p:spTree>
    <p:extLst>
      <p:ext uri="{BB962C8B-B14F-4D97-AF65-F5344CB8AC3E}">
        <p14:creationId xmlns:p14="http://schemas.microsoft.com/office/powerpoint/2010/main" val="3662379699"/>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avec mosaique + texte orange">
    <p:spTree>
      <p:nvGrpSpPr>
        <p:cNvPr id="1" name=""/>
        <p:cNvGrpSpPr/>
        <p:nvPr/>
      </p:nvGrpSpPr>
      <p:grpSpPr>
        <a:xfrm>
          <a:off x="0" y="0"/>
          <a:ext cx="0" cy="0"/>
          <a:chOff x="0" y="0"/>
          <a:chExt cx="0" cy="0"/>
        </a:xfrm>
      </p:grpSpPr>
      <p:sp>
        <p:nvSpPr>
          <p:cNvPr id="53" name="Espace réservé du texte 52">
            <a:extLst>
              <a:ext uri="{FF2B5EF4-FFF2-40B4-BE49-F238E27FC236}">
                <a16:creationId xmlns:a16="http://schemas.microsoft.com/office/drawing/2014/main" id="{293CA99F-803C-4500-A73A-D655DCBF0B57}"/>
              </a:ext>
            </a:extLst>
          </p:cNvPr>
          <p:cNvSpPr>
            <a:spLocks noGrp="1"/>
          </p:cNvSpPr>
          <p:nvPr>
            <p:ph type="body" sz="quarter" idx="24" hasCustomPrompt="1"/>
          </p:nvPr>
        </p:nvSpPr>
        <p:spPr>
          <a:xfrm>
            <a:off x="942976" y="4129881"/>
            <a:ext cx="1535112" cy="1541462"/>
          </a:xfrm>
          <a:custGeom>
            <a:avLst/>
            <a:gdLst>
              <a:gd name="connsiteX0" fmla="*/ 0 w 1535112"/>
              <a:gd name="connsiteY0" fmla="*/ 0 h 1541462"/>
              <a:gd name="connsiteX1" fmla="*/ 1535112 w 1535112"/>
              <a:gd name="connsiteY1" fmla="*/ 0 h 1541462"/>
              <a:gd name="connsiteX2" fmla="*/ 1535112 w 1535112"/>
              <a:gd name="connsiteY2" fmla="*/ 773906 h 1541462"/>
              <a:gd name="connsiteX3" fmla="*/ 767556 w 1535112"/>
              <a:gd name="connsiteY3" fmla="*/ 1541462 h 1541462"/>
              <a:gd name="connsiteX4" fmla="*/ 0 w 1535112"/>
              <a:gd name="connsiteY4" fmla="*/ 1541462 h 154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112" h="1541462">
                <a:moveTo>
                  <a:pt x="0" y="0"/>
                </a:moveTo>
                <a:lnTo>
                  <a:pt x="1535112" y="0"/>
                </a:lnTo>
                <a:lnTo>
                  <a:pt x="1535112" y="773906"/>
                </a:lnTo>
                <a:cubicBezTo>
                  <a:pt x="1535112" y="1197815"/>
                  <a:pt x="1191465" y="1541462"/>
                  <a:pt x="767556" y="1541462"/>
                </a:cubicBezTo>
                <a:lnTo>
                  <a:pt x="0" y="1541462"/>
                </a:lnTo>
                <a:close/>
              </a:path>
            </a:pathLst>
          </a:custGeom>
          <a:solidFill>
            <a:schemeClr val="accent6"/>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51" name="Espace réservé du texte 50">
            <a:extLst>
              <a:ext uri="{FF2B5EF4-FFF2-40B4-BE49-F238E27FC236}">
                <a16:creationId xmlns:a16="http://schemas.microsoft.com/office/drawing/2014/main" id="{AD172CE5-0C79-44E8-B6F9-8F33B4E4B695}"/>
              </a:ext>
            </a:extLst>
          </p:cNvPr>
          <p:cNvSpPr>
            <a:spLocks noGrp="1"/>
          </p:cNvSpPr>
          <p:nvPr>
            <p:ph type="body" sz="quarter" idx="23" hasCustomPrompt="1"/>
          </p:nvPr>
        </p:nvSpPr>
        <p:spPr>
          <a:xfrm>
            <a:off x="5724525" y="3332163"/>
            <a:ext cx="742950" cy="744537"/>
          </a:xfrm>
          <a:custGeom>
            <a:avLst/>
            <a:gdLst>
              <a:gd name="connsiteX0" fmla="*/ 0 w 742950"/>
              <a:gd name="connsiteY0" fmla="*/ 0 h 744537"/>
              <a:gd name="connsiteX1" fmla="*/ 742950 w 742950"/>
              <a:gd name="connsiteY1" fmla="*/ 0 h 744537"/>
              <a:gd name="connsiteX2" fmla="*/ 742950 w 742950"/>
              <a:gd name="connsiteY2" fmla="*/ 744537 h 744537"/>
              <a:gd name="connsiteX3" fmla="*/ 0 w 742950"/>
              <a:gd name="connsiteY3" fmla="*/ 744537 h 744537"/>
            </a:gdLst>
            <a:ahLst/>
            <a:cxnLst>
              <a:cxn ang="0">
                <a:pos x="connsiteX0" y="connsiteY0"/>
              </a:cxn>
              <a:cxn ang="0">
                <a:pos x="connsiteX1" y="connsiteY1"/>
              </a:cxn>
              <a:cxn ang="0">
                <a:pos x="connsiteX2" y="connsiteY2"/>
              </a:cxn>
              <a:cxn ang="0">
                <a:pos x="connsiteX3" y="connsiteY3"/>
              </a:cxn>
            </a:cxnLst>
            <a:rect l="l" t="t" r="r" b="b"/>
            <a:pathLst>
              <a:path w="742950" h="744537">
                <a:moveTo>
                  <a:pt x="0" y="0"/>
                </a:moveTo>
                <a:lnTo>
                  <a:pt x="742950" y="0"/>
                </a:lnTo>
                <a:lnTo>
                  <a:pt x="742950" y="744537"/>
                </a:lnTo>
                <a:lnTo>
                  <a:pt x="0" y="744537"/>
                </a:lnTo>
                <a:close/>
              </a:path>
            </a:pathLst>
          </a:custGeom>
          <a:solidFill>
            <a:schemeClr val="accent6"/>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9" name="Espace réservé du texte 48">
            <a:extLst>
              <a:ext uri="{FF2B5EF4-FFF2-40B4-BE49-F238E27FC236}">
                <a16:creationId xmlns:a16="http://schemas.microsoft.com/office/drawing/2014/main" id="{56082275-0416-4BDB-B391-3F0B5E9B0679}"/>
              </a:ext>
            </a:extLst>
          </p:cNvPr>
          <p:cNvSpPr>
            <a:spLocks noGrp="1"/>
          </p:cNvSpPr>
          <p:nvPr>
            <p:ph type="body" sz="quarter" idx="22" hasCustomPrompt="1"/>
          </p:nvPr>
        </p:nvSpPr>
        <p:spPr>
          <a:xfrm>
            <a:off x="4129088" y="2535239"/>
            <a:ext cx="742950" cy="2336800"/>
          </a:xfrm>
          <a:custGeom>
            <a:avLst/>
            <a:gdLst>
              <a:gd name="connsiteX0" fmla="*/ 0 w 742950"/>
              <a:gd name="connsiteY0" fmla="*/ 0 h 2336800"/>
              <a:gd name="connsiteX1" fmla="*/ 742950 w 742950"/>
              <a:gd name="connsiteY1" fmla="*/ 0 h 2336800"/>
              <a:gd name="connsiteX2" fmla="*/ 742950 w 742950"/>
              <a:gd name="connsiteY2" fmla="*/ 2336800 h 2336800"/>
              <a:gd name="connsiteX3" fmla="*/ 0 w 742950"/>
              <a:gd name="connsiteY3" fmla="*/ 2336800 h 2336800"/>
            </a:gdLst>
            <a:ahLst/>
            <a:cxnLst>
              <a:cxn ang="0">
                <a:pos x="connsiteX0" y="connsiteY0"/>
              </a:cxn>
              <a:cxn ang="0">
                <a:pos x="connsiteX1" y="connsiteY1"/>
              </a:cxn>
              <a:cxn ang="0">
                <a:pos x="connsiteX2" y="connsiteY2"/>
              </a:cxn>
              <a:cxn ang="0">
                <a:pos x="connsiteX3" y="connsiteY3"/>
              </a:cxn>
            </a:cxnLst>
            <a:rect l="l" t="t" r="r" b="b"/>
            <a:pathLst>
              <a:path w="742950" h="2336800">
                <a:moveTo>
                  <a:pt x="0" y="0"/>
                </a:moveTo>
                <a:lnTo>
                  <a:pt x="742950" y="0"/>
                </a:lnTo>
                <a:lnTo>
                  <a:pt x="742950" y="2336800"/>
                </a:lnTo>
                <a:lnTo>
                  <a:pt x="0" y="2336800"/>
                </a:lnTo>
                <a:close/>
              </a:path>
            </a:pathLst>
          </a:custGeom>
          <a:solidFill>
            <a:schemeClr val="accent6"/>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7" name="Espace réservé du texte 46">
            <a:extLst>
              <a:ext uri="{FF2B5EF4-FFF2-40B4-BE49-F238E27FC236}">
                <a16:creationId xmlns:a16="http://schemas.microsoft.com/office/drawing/2014/main" id="{3742CCB0-87BE-405D-8116-589EC3A6A1DD}"/>
              </a:ext>
            </a:extLst>
          </p:cNvPr>
          <p:cNvSpPr>
            <a:spLocks noGrp="1"/>
          </p:cNvSpPr>
          <p:nvPr>
            <p:ph type="body" sz="quarter" idx="21" hasCustomPrompt="1"/>
          </p:nvPr>
        </p:nvSpPr>
        <p:spPr>
          <a:xfrm>
            <a:off x="5723733" y="945357"/>
            <a:ext cx="744537" cy="742950"/>
          </a:xfrm>
          <a:custGeom>
            <a:avLst/>
            <a:gdLst>
              <a:gd name="connsiteX0" fmla="*/ 0 w 744537"/>
              <a:gd name="connsiteY0" fmla="*/ 0 h 742950"/>
              <a:gd name="connsiteX1" fmla="*/ 373062 w 744537"/>
              <a:gd name="connsiteY1" fmla="*/ 0 h 742950"/>
              <a:gd name="connsiteX2" fmla="*/ 744537 w 744537"/>
              <a:gd name="connsiteY2" fmla="*/ 371475 h 742950"/>
              <a:gd name="connsiteX3" fmla="*/ 373062 w 744537"/>
              <a:gd name="connsiteY3" fmla="*/ 742950 h 742950"/>
              <a:gd name="connsiteX4" fmla="*/ 0 w 744537"/>
              <a:gd name="connsiteY4" fmla="*/ 74295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537" h="742950">
                <a:moveTo>
                  <a:pt x="0" y="0"/>
                </a:moveTo>
                <a:lnTo>
                  <a:pt x="373062" y="0"/>
                </a:lnTo>
                <a:cubicBezTo>
                  <a:pt x="578222" y="0"/>
                  <a:pt x="744537" y="166315"/>
                  <a:pt x="744537" y="371475"/>
                </a:cubicBezTo>
                <a:cubicBezTo>
                  <a:pt x="744537" y="576635"/>
                  <a:pt x="578222" y="742950"/>
                  <a:pt x="373062" y="742950"/>
                </a:cubicBezTo>
                <a:lnTo>
                  <a:pt x="0" y="742950"/>
                </a:lnTo>
                <a:close/>
              </a:path>
            </a:pathLst>
          </a:custGeom>
          <a:solidFill>
            <a:schemeClr val="accent6"/>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4" name="Espace réservé du texte 43">
            <a:extLst>
              <a:ext uri="{FF2B5EF4-FFF2-40B4-BE49-F238E27FC236}">
                <a16:creationId xmlns:a16="http://schemas.microsoft.com/office/drawing/2014/main" id="{87CE919F-2F61-4486-B941-A5BA76928620}"/>
              </a:ext>
            </a:extLst>
          </p:cNvPr>
          <p:cNvSpPr>
            <a:spLocks noGrp="1"/>
          </p:cNvSpPr>
          <p:nvPr>
            <p:ph type="body" sz="quarter" idx="20" hasCustomPrompt="1"/>
          </p:nvPr>
        </p:nvSpPr>
        <p:spPr>
          <a:xfrm>
            <a:off x="4929188" y="4923632"/>
            <a:ext cx="742950" cy="744537"/>
          </a:xfrm>
          <a:custGeom>
            <a:avLst/>
            <a:gdLst>
              <a:gd name="connsiteX0" fmla="*/ 0 w 742950"/>
              <a:gd name="connsiteY0" fmla="*/ 0 h 744537"/>
              <a:gd name="connsiteX1" fmla="*/ 742950 w 742950"/>
              <a:gd name="connsiteY1" fmla="*/ 0 h 744537"/>
              <a:gd name="connsiteX2" fmla="*/ 742950 w 742950"/>
              <a:gd name="connsiteY2" fmla="*/ 744537 h 744537"/>
              <a:gd name="connsiteX3" fmla="*/ 0 w 742950"/>
              <a:gd name="connsiteY3" fmla="*/ 744537 h 744537"/>
            </a:gdLst>
            <a:ahLst/>
            <a:cxnLst>
              <a:cxn ang="0">
                <a:pos x="connsiteX0" y="connsiteY0"/>
              </a:cxn>
              <a:cxn ang="0">
                <a:pos x="connsiteX1" y="connsiteY1"/>
              </a:cxn>
              <a:cxn ang="0">
                <a:pos x="connsiteX2" y="connsiteY2"/>
              </a:cxn>
              <a:cxn ang="0">
                <a:pos x="connsiteX3" y="connsiteY3"/>
              </a:cxn>
            </a:cxnLst>
            <a:rect l="l" t="t" r="r" b="b"/>
            <a:pathLst>
              <a:path w="742950" h="744537">
                <a:moveTo>
                  <a:pt x="0" y="0"/>
                </a:moveTo>
                <a:lnTo>
                  <a:pt x="742950" y="0"/>
                </a:lnTo>
                <a:lnTo>
                  <a:pt x="742950" y="744537"/>
                </a:lnTo>
                <a:lnTo>
                  <a:pt x="0" y="744537"/>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2" name="Espace réservé du texte 41">
            <a:extLst>
              <a:ext uri="{FF2B5EF4-FFF2-40B4-BE49-F238E27FC236}">
                <a16:creationId xmlns:a16="http://schemas.microsoft.com/office/drawing/2014/main" id="{8BC3C319-BE09-4486-BD62-F8C98CC7E629}"/>
              </a:ext>
            </a:extLst>
          </p:cNvPr>
          <p:cNvSpPr>
            <a:spLocks noGrp="1"/>
          </p:cNvSpPr>
          <p:nvPr>
            <p:ph type="body" sz="quarter" idx="19" hasCustomPrompt="1"/>
          </p:nvPr>
        </p:nvSpPr>
        <p:spPr>
          <a:xfrm>
            <a:off x="3332163" y="4133057"/>
            <a:ext cx="742950" cy="744537"/>
          </a:xfrm>
          <a:custGeom>
            <a:avLst/>
            <a:gdLst>
              <a:gd name="connsiteX0" fmla="*/ 0 w 742950"/>
              <a:gd name="connsiteY0" fmla="*/ 0 h 744537"/>
              <a:gd name="connsiteX1" fmla="*/ 742950 w 742950"/>
              <a:gd name="connsiteY1" fmla="*/ 0 h 744537"/>
              <a:gd name="connsiteX2" fmla="*/ 742950 w 742950"/>
              <a:gd name="connsiteY2" fmla="*/ 744537 h 744537"/>
              <a:gd name="connsiteX3" fmla="*/ 0 w 742950"/>
              <a:gd name="connsiteY3" fmla="*/ 744537 h 744537"/>
            </a:gdLst>
            <a:ahLst/>
            <a:cxnLst>
              <a:cxn ang="0">
                <a:pos x="connsiteX0" y="connsiteY0"/>
              </a:cxn>
              <a:cxn ang="0">
                <a:pos x="connsiteX1" y="connsiteY1"/>
              </a:cxn>
              <a:cxn ang="0">
                <a:pos x="connsiteX2" y="connsiteY2"/>
              </a:cxn>
              <a:cxn ang="0">
                <a:pos x="connsiteX3" y="connsiteY3"/>
              </a:cxn>
            </a:cxnLst>
            <a:rect l="l" t="t" r="r" b="b"/>
            <a:pathLst>
              <a:path w="742950" h="744537">
                <a:moveTo>
                  <a:pt x="0" y="0"/>
                </a:moveTo>
                <a:lnTo>
                  <a:pt x="742950" y="0"/>
                </a:lnTo>
                <a:lnTo>
                  <a:pt x="742950" y="744537"/>
                </a:lnTo>
                <a:lnTo>
                  <a:pt x="0" y="744537"/>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0" name="Espace réservé du texte 39">
            <a:extLst>
              <a:ext uri="{FF2B5EF4-FFF2-40B4-BE49-F238E27FC236}">
                <a16:creationId xmlns:a16="http://schemas.microsoft.com/office/drawing/2014/main" id="{557C94E1-DB93-4817-898D-8B9962734F93}"/>
              </a:ext>
            </a:extLst>
          </p:cNvPr>
          <p:cNvSpPr>
            <a:spLocks noGrp="1"/>
          </p:cNvSpPr>
          <p:nvPr>
            <p:ph type="body" sz="quarter" idx="18" hasCustomPrompt="1"/>
          </p:nvPr>
        </p:nvSpPr>
        <p:spPr>
          <a:xfrm>
            <a:off x="4926013" y="1739900"/>
            <a:ext cx="742950" cy="2336800"/>
          </a:xfrm>
          <a:custGeom>
            <a:avLst/>
            <a:gdLst>
              <a:gd name="connsiteX0" fmla="*/ 0 w 742950"/>
              <a:gd name="connsiteY0" fmla="*/ 0 h 2336800"/>
              <a:gd name="connsiteX1" fmla="*/ 742950 w 742950"/>
              <a:gd name="connsiteY1" fmla="*/ 0 h 2336800"/>
              <a:gd name="connsiteX2" fmla="*/ 742950 w 742950"/>
              <a:gd name="connsiteY2" fmla="*/ 2336800 h 2336800"/>
              <a:gd name="connsiteX3" fmla="*/ 0 w 742950"/>
              <a:gd name="connsiteY3" fmla="*/ 2336800 h 2336800"/>
            </a:gdLst>
            <a:ahLst/>
            <a:cxnLst>
              <a:cxn ang="0">
                <a:pos x="connsiteX0" y="connsiteY0"/>
              </a:cxn>
              <a:cxn ang="0">
                <a:pos x="connsiteX1" y="connsiteY1"/>
              </a:cxn>
              <a:cxn ang="0">
                <a:pos x="connsiteX2" y="connsiteY2"/>
              </a:cxn>
              <a:cxn ang="0">
                <a:pos x="connsiteX3" y="connsiteY3"/>
              </a:cxn>
            </a:cxnLst>
            <a:rect l="l" t="t" r="r" b="b"/>
            <a:pathLst>
              <a:path w="742950" h="2336800">
                <a:moveTo>
                  <a:pt x="0" y="0"/>
                </a:moveTo>
                <a:lnTo>
                  <a:pt x="742950" y="0"/>
                </a:lnTo>
                <a:lnTo>
                  <a:pt x="742950" y="2336800"/>
                </a:lnTo>
                <a:lnTo>
                  <a:pt x="0" y="23368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8" name="Espace réservé du texte 37">
            <a:extLst>
              <a:ext uri="{FF2B5EF4-FFF2-40B4-BE49-F238E27FC236}">
                <a16:creationId xmlns:a16="http://schemas.microsoft.com/office/drawing/2014/main" id="{64A1076D-B6AD-494F-B03D-919E443F9F23}"/>
              </a:ext>
            </a:extLst>
          </p:cNvPr>
          <p:cNvSpPr>
            <a:spLocks noGrp="1"/>
          </p:cNvSpPr>
          <p:nvPr>
            <p:ph type="body" sz="quarter" idx="17" hasCustomPrompt="1"/>
          </p:nvPr>
        </p:nvSpPr>
        <p:spPr>
          <a:xfrm>
            <a:off x="142084" y="3339307"/>
            <a:ext cx="744537" cy="739776"/>
          </a:xfrm>
          <a:custGeom>
            <a:avLst/>
            <a:gdLst>
              <a:gd name="connsiteX0" fmla="*/ 369888 w 744537"/>
              <a:gd name="connsiteY0" fmla="*/ 0 h 739776"/>
              <a:gd name="connsiteX1" fmla="*/ 744537 w 744537"/>
              <a:gd name="connsiteY1" fmla="*/ 0 h 739776"/>
              <a:gd name="connsiteX2" fmla="*/ 744537 w 744537"/>
              <a:gd name="connsiteY2" fmla="*/ 739776 h 739776"/>
              <a:gd name="connsiteX3" fmla="*/ 369888 w 744537"/>
              <a:gd name="connsiteY3" fmla="*/ 739776 h 739776"/>
              <a:gd name="connsiteX4" fmla="*/ 0 w 744537"/>
              <a:gd name="connsiteY4" fmla="*/ 369888 h 739776"/>
              <a:gd name="connsiteX5" fmla="*/ 369888 w 744537"/>
              <a:gd name="connsiteY5" fmla="*/ 0 h 73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537" h="739776">
                <a:moveTo>
                  <a:pt x="369888" y="0"/>
                </a:moveTo>
                <a:lnTo>
                  <a:pt x="744537" y="0"/>
                </a:lnTo>
                <a:lnTo>
                  <a:pt x="744537" y="739776"/>
                </a:lnTo>
                <a:lnTo>
                  <a:pt x="369888" y="739776"/>
                </a:lnTo>
                <a:cubicBezTo>
                  <a:pt x="165604" y="739776"/>
                  <a:pt x="0" y="574172"/>
                  <a:pt x="0" y="369888"/>
                </a:cubicBezTo>
                <a:cubicBezTo>
                  <a:pt x="0" y="165604"/>
                  <a:pt x="165604" y="0"/>
                  <a:pt x="369888"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6" name="Espace réservé pour une image  35">
            <a:extLst>
              <a:ext uri="{FF2B5EF4-FFF2-40B4-BE49-F238E27FC236}">
                <a16:creationId xmlns:a16="http://schemas.microsoft.com/office/drawing/2014/main" id="{5DB24177-1CE0-4D1E-81D8-EF8290460C3A}"/>
              </a:ext>
            </a:extLst>
          </p:cNvPr>
          <p:cNvSpPr>
            <a:spLocks noGrp="1"/>
          </p:cNvSpPr>
          <p:nvPr>
            <p:ph type="pic" sz="quarter" idx="11" hasCustomPrompt="1"/>
          </p:nvPr>
        </p:nvSpPr>
        <p:spPr>
          <a:xfrm>
            <a:off x="939801" y="944563"/>
            <a:ext cx="3135312" cy="3136900"/>
          </a:xfrm>
          <a:custGeom>
            <a:avLst/>
            <a:gdLst>
              <a:gd name="connsiteX0" fmla="*/ 1567656 w 3135312"/>
              <a:gd name="connsiteY0" fmla="*/ 0 h 3136900"/>
              <a:gd name="connsiteX1" fmla="*/ 3135312 w 3135312"/>
              <a:gd name="connsiteY1" fmla="*/ 1567656 h 3136900"/>
              <a:gd name="connsiteX2" fmla="*/ 3135312 w 3135312"/>
              <a:gd name="connsiteY2" fmla="*/ 3136900 h 3136900"/>
              <a:gd name="connsiteX3" fmla="*/ 0 w 3135312"/>
              <a:gd name="connsiteY3" fmla="*/ 3136900 h 3136900"/>
              <a:gd name="connsiteX4" fmla="*/ 0 w 3135312"/>
              <a:gd name="connsiteY4" fmla="*/ 1567656 h 3136900"/>
              <a:gd name="connsiteX5" fmla="*/ 1567656 w 3135312"/>
              <a:gd name="connsiteY5" fmla="*/ 0 h 31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5312" h="3136900">
                <a:moveTo>
                  <a:pt x="1567656" y="0"/>
                </a:moveTo>
                <a:cubicBezTo>
                  <a:pt x="2433449" y="0"/>
                  <a:pt x="3135312" y="701863"/>
                  <a:pt x="3135312" y="1567656"/>
                </a:cubicBezTo>
                <a:lnTo>
                  <a:pt x="3135312" y="3136900"/>
                </a:lnTo>
                <a:lnTo>
                  <a:pt x="0" y="3136900"/>
                </a:lnTo>
                <a:lnTo>
                  <a:pt x="0" y="1567656"/>
                </a:lnTo>
                <a:cubicBezTo>
                  <a:pt x="0" y="701863"/>
                  <a:pt x="701863" y="0"/>
                  <a:pt x="1567656" y="0"/>
                </a:cubicBezTo>
                <a:close/>
              </a:path>
            </a:pathLst>
          </a:custGeom>
          <a:noFill/>
        </p:spPr>
        <p:txBody>
          <a:bodyPr wrap="square" anchor="ctr">
            <a:noAutofit/>
          </a:bodyPr>
          <a:lstStyle>
            <a:lvl1pPr algn="ctr">
              <a:defRPr sz="1400">
                <a:solidFill>
                  <a:schemeClr val="tx1"/>
                </a:solidFill>
              </a:defRPr>
            </a:lvl1pPr>
          </a:lstStyle>
          <a:p>
            <a:r>
              <a:rPr lang="fr-FR" dirty="0"/>
              <a:t>Image</a:t>
            </a:r>
          </a:p>
        </p:txBody>
      </p:sp>
      <p:grpSp>
        <p:nvGrpSpPr>
          <p:cNvPr id="20" name="object 3">
            <a:extLst>
              <a:ext uri="{FF2B5EF4-FFF2-40B4-BE49-F238E27FC236}">
                <a16:creationId xmlns:a16="http://schemas.microsoft.com/office/drawing/2014/main" id="{A6EE3CD9-1017-40F2-9A0F-9ADC0E97B7E8}"/>
              </a:ext>
            </a:extLst>
          </p:cNvPr>
          <p:cNvGrpSpPr/>
          <p:nvPr userDrawn="1"/>
        </p:nvGrpSpPr>
        <p:grpSpPr>
          <a:xfrm>
            <a:off x="514089" y="6493294"/>
            <a:ext cx="752031" cy="86640"/>
            <a:chOff x="847065" y="10707923"/>
            <a:chExt cx="1240155" cy="142875"/>
          </a:xfrm>
        </p:grpSpPr>
        <p:pic>
          <p:nvPicPr>
            <p:cNvPr id="21" name="object 4">
              <a:extLst>
                <a:ext uri="{FF2B5EF4-FFF2-40B4-BE49-F238E27FC236}">
                  <a16:creationId xmlns:a16="http://schemas.microsoft.com/office/drawing/2014/main" id="{F22A1663-8DA0-407F-8AE8-A696EE603E97}"/>
                </a:ext>
              </a:extLst>
            </p:cNvPr>
            <p:cNvPicPr/>
            <p:nvPr/>
          </p:nvPicPr>
          <p:blipFill>
            <a:blip r:embed="rId2" cstate="print"/>
            <a:stretch>
              <a:fillRect/>
            </a:stretch>
          </p:blipFill>
          <p:spPr>
            <a:xfrm>
              <a:off x="847065" y="10740848"/>
              <a:ext cx="262047" cy="78479"/>
            </a:xfrm>
            <a:prstGeom prst="rect">
              <a:avLst/>
            </a:prstGeom>
          </p:spPr>
        </p:pic>
        <p:sp>
          <p:nvSpPr>
            <p:cNvPr id="22" name="object 5">
              <a:extLst>
                <a:ext uri="{FF2B5EF4-FFF2-40B4-BE49-F238E27FC236}">
                  <a16:creationId xmlns:a16="http://schemas.microsoft.com/office/drawing/2014/main" id="{E831035A-4B78-43F7-B910-80EA82C97B4F}"/>
                </a:ext>
              </a:extLst>
            </p:cNvPr>
            <p:cNvSpPr/>
            <p:nvPr/>
          </p:nvSpPr>
          <p:spPr>
            <a:xfrm>
              <a:off x="1143129" y="10794304"/>
              <a:ext cx="28575" cy="26670"/>
            </a:xfrm>
            <a:custGeom>
              <a:avLst/>
              <a:gdLst/>
              <a:ahLst/>
              <a:cxnLst/>
              <a:rect l="l" t="t" r="r" b="b"/>
              <a:pathLst>
                <a:path w="28575" h="26670">
                  <a:moveTo>
                    <a:pt x="16167" y="0"/>
                  </a:moveTo>
                  <a:lnTo>
                    <a:pt x="11811" y="0"/>
                  </a:lnTo>
                  <a:lnTo>
                    <a:pt x="9863" y="356"/>
                  </a:lnTo>
                  <a:lnTo>
                    <a:pt x="0" y="11465"/>
                  </a:lnTo>
                  <a:lnTo>
                    <a:pt x="0" y="13339"/>
                  </a:lnTo>
                  <a:lnTo>
                    <a:pt x="0" y="15182"/>
                  </a:lnTo>
                  <a:lnTo>
                    <a:pt x="11811" y="26480"/>
                  </a:lnTo>
                  <a:lnTo>
                    <a:pt x="16167" y="26480"/>
                  </a:lnTo>
                  <a:lnTo>
                    <a:pt x="27988" y="15182"/>
                  </a:lnTo>
                  <a:lnTo>
                    <a:pt x="27988" y="11465"/>
                  </a:lnTo>
                  <a:lnTo>
                    <a:pt x="18125" y="356"/>
                  </a:lnTo>
                  <a:lnTo>
                    <a:pt x="16167" y="0"/>
                  </a:lnTo>
                  <a:close/>
                </a:path>
              </a:pathLst>
            </a:custGeom>
            <a:solidFill>
              <a:srgbClr val="002F67"/>
            </a:solidFill>
          </p:spPr>
          <p:txBody>
            <a:bodyPr wrap="square" lIns="0" tIns="0" rIns="0" bIns="0" rtlCol="0"/>
            <a:lstStyle/>
            <a:p>
              <a:endParaRPr lang="fr-FR" sz="662" dirty="0"/>
            </a:p>
          </p:txBody>
        </p:sp>
        <p:pic>
          <p:nvPicPr>
            <p:cNvPr id="23" name="object 6">
              <a:extLst>
                <a:ext uri="{FF2B5EF4-FFF2-40B4-BE49-F238E27FC236}">
                  <a16:creationId xmlns:a16="http://schemas.microsoft.com/office/drawing/2014/main" id="{D0CAAE98-70CE-44E0-8205-780766B55A5A}"/>
                </a:ext>
              </a:extLst>
            </p:cNvPr>
            <p:cNvPicPr/>
            <p:nvPr/>
          </p:nvPicPr>
          <p:blipFill>
            <a:blip r:embed="rId3" cstate="print"/>
            <a:stretch>
              <a:fillRect/>
            </a:stretch>
          </p:blipFill>
          <p:spPr>
            <a:xfrm>
              <a:off x="1209992" y="10739402"/>
              <a:ext cx="71369" cy="81379"/>
            </a:xfrm>
            <a:prstGeom prst="rect">
              <a:avLst/>
            </a:prstGeom>
          </p:spPr>
        </p:pic>
        <p:pic>
          <p:nvPicPr>
            <p:cNvPr id="24" name="object 7">
              <a:extLst>
                <a:ext uri="{FF2B5EF4-FFF2-40B4-BE49-F238E27FC236}">
                  <a16:creationId xmlns:a16="http://schemas.microsoft.com/office/drawing/2014/main" id="{2AC43F6C-3338-4D56-B01B-07F3FCDCAFED}"/>
                </a:ext>
              </a:extLst>
            </p:cNvPr>
            <p:cNvPicPr/>
            <p:nvPr/>
          </p:nvPicPr>
          <p:blipFill>
            <a:blip r:embed="rId4" cstate="print"/>
            <a:stretch>
              <a:fillRect/>
            </a:stretch>
          </p:blipFill>
          <p:spPr>
            <a:xfrm>
              <a:off x="1305235" y="10707923"/>
              <a:ext cx="781632" cy="142298"/>
            </a:xfrm>
            <a:prstGeom prst="rect">
              <a:avLst/>
            </a:prstGeom>
          </p:spPr>
        </p:pic>
      </p:grpSp>
      <p:sp>
        <p:nvSpPr>
          <p:cNvPr id="3" name="Espace réservé du numéro de diapositive 2">
            <a:extLst>
              <a:ext uri="{FF2B5EF4-FFF2-40B4-BE49-F238E27FC236}">
                <a16:creationId xmlns:a16="http://schemas.microsoft.com/office/drawing/2014/main" id="{95CEC289-6FBA-4C56-94D1-874AC301646D}"/>
              </a:ext>
            </a:extLst>
          </p:cNvPr>
          <p:cNvSpPr>
            <a:spLocks noGrp="1"/>
          </p:cNvSpPr>
          <p:nvPr>
            <p:ph type="sldNum" sz="quarter" idx="14"/>
          </p:nvPr>
        </p:nvSpPr>
        <p:spPr/>
        <p:txBody>
          <a:bodyPr/>
          <a:lstStyle>
            <a:lvl1pPr algn="ctr">
              <a:defRPr/>
            </a:lvl1pPr>
          </a:lstStyle>
          <a:p>
            <a:r>
              <a:rPr lang="fr-FR" dirty="0"/>
              <a:t>page </a:t>
            </a:r>
            <a:fld id="{D4393D1B-37AB-4561-B448-10CBADDAE970}" type="slidenum">
              <a:rPr smtClean="0"/>
              <a:pPr/>
              <a:t>‹N°›</a:t>
            </a:fld>
            <a:endParaRPr dirty="0"/>
          </a:p>
        </p:txBody>
      </p:sp>
      <p:sp>
        <p:nvSpPr>
          <p:cNvPr id="5" name="Espace réservé du texte 4">
            <a:extLst>
              <a:ext uri="{FF2B5EF4-FFF2-40B4-BE49-F238E27FC236}">
                <a16:creationId xmlns:a16="http://schemas.microsoft.com/office/drawing/2014/main" id="{9BC72356-A04F-4E0F-A121-09766CE60568}"/>
              </a:ext>
            </a:extLst>
          </p:cNvPr>
          <p:cNvSpPr>
            <a:spLocks noGrp="1"/>
          </p:cNvSpPr>
          <p:nvPr>
            <p:ph type="body" sz="quarter" idx="15" hasCustomPrompt="1"/>
          </p:nvPr>
        </p:nvSpPr>
        <p:spPr>
          <a:xfrm>
            <a:off x="7323111" y="409700"/>
            <a:ext cx="4374000"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4" name="Espace réservé du texte 3">
            <a:extLst>
              <a:ext uri="{FF2B5EF4-FFF2-40B4-BE49-F238E27FC236}">
                <a16:creationId xmlns:a16="http://schemas.microsoft.com/office/drawing/2014/main" id="{0DECC660-AECA-401A-BE96-5421293086D5}"/>
              </a:ext>
            </a:extLst>
          </p:cNvPr>
          <p:cNvSpPr>
            <a:spLocks noGrp="1"/>
          </p:cNvSpPr>
          <p:nvPr>
            <p:ph type="body" sz="quarter" idx="16" hasCustomPrompt="1"/>
          </p:nvPr>
        </p:nvSpPr>
        <p:spPr>
          <a:xfrm>
            <a:off x="7323111" y="1494991"/>
            <a:ext cx="4374000" cy="4224772"/>
          </a:xfrm>
        </p:spPr>
        <p:txBody>
          <a:bodyPr/>
          <a:lstStyle>
            <a:lvl1pPr>
              <a:defRPr>
                <a:solidFill>
                  <a:schemeClr val="accent6"/>
                </a:solidFill>
              </a:defRPr>
            </a:lvl1pPr>
          </a:lstStyle>
          <a:p>
            <a:pPr lvl="0"/>
            <a:r>
              <a:rPr lang="fr-FR" dirty="0" err="1"/>
              <a:t>Suspendise</a:t>
            </a:r>
            <a:r>
              <a:rPr lang="fr-FR" dirty="0"/>
              <a:t> </a:t>
            </a:r>
            <a:r>
              <a:rPr lang="fr-FR" dirty="0" err="1"/>
              <a:t>pharatra</a:t>
            </a:r>
            <a:r>
              <a:rPr lang="fr-FR" dirty="0"/>
              <a:t> </a:t>
            </a:r>
            <a:r>
              <a:rPr lang="fr-FR" dirty="0" err="1"/>
              <a:t>orci</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a:extLst>
              <a:ext uri="{FF2B5EF4-FFF2-40B4-BE49-F238E27FC236}">
                <a16:creationId xmlns:a16="http://schemas.microsoft.com/office/drawing/2014/main" id="{3D0C8C7C-7DF1-781F-87F4-CBC8ADF195A9}"/>
              </a:ext>
            </a:extLst>
          </p:cNvPr>
          <p:cNvSpPr>
            <a:spLocks noGrp="1"/>
          </p:cNvSpPr>
          <p:nvPr>
            <p:ph type="ftr" sz="quarter" idx="26"/>
          </p:nvPr>
        </p:nvSpPr>
        <p:spPr/>
        <p:txBody>
          <a:bodyPr/>
          <a:lstStyle/>
          <a:p>
            <a:pPr algn="ctr"/>
            <a:r>
              <a:rPr lang="fr-FR"/>
              <a:t>Confidentiel</a:t>
            </a:r>
            <a:endParaRPr lang="fr-FR" dirty="0"/>
          </a:p>
        </p:txBody>
      </p:sp>
    </p:spTree>
    <p:extLst>
      <p:ext uri="{BB962C8B-B14F-4D97-AF65-F5344CB8AC3E}">
        <p14:creationId xmlns:p14="http://schemas.microsoft.com/office/powerpoint/2010/main" val="3625331546"/>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e avec image fond bleu 1">
    <p:bg>
      <p:bgPr>
        <a:solidFill>
          <a:schemeClr val="accent1"/>
        </a:solidFill>
        <a:effectLst/>
      </p:bgPr>
    </p:bg>
    <p:spTree>
      <p:nvGrpSpPr>
        <p:cNvPr id="1" name=""/>
        <p:cNvGrpSpPr/>
        <p:nvPr/>
      </p:nvGrpSpPr>
      <p:grpSpPr>
        <a:xfrm>
          <a:off x="0" y="0"/>
          <a:ext cx="0" cy="0"/>
          <a:chOff x="0" y="0"/>
          <a:chExt cx="0" cy="0"/>
        </a:xfrm>
      </p:grpSpPr>
      <p:sp>
        <p:nvSpPr>
          <p:cNvPr id="16" name="Espace réservé du texte 15">
            <a:extLst>
              <a:ext uri="{FF2B5EF4-FFF2-40B4-BE49-F238E27FC236}">
                <a16:creationId xmlns:a16="http://schemas.microsoft.com/office/drawing/2014/main" id="{F7B87609-0BC2-4CBF-9050-6A4BC130ED86}"/>
              </a:ext>
            </a:extLst>
          </p:cNvPr>
          <p:cNvSpPr>
            <a:spLocks noGrp="1"/>
          </p:cNvSpPr>
          <p:nvPr>
            <p:ph type="body" sz="quarter" idx="14" hasCustomPrompt="1"/>
          </p:nvPr>
        </p:nvSpPr>
        <p:spPr>
          <a:xfrm>
            <a:off x="6091239" y="4127500"/>
            <a:ext cx="1173162" cy="1168400"/>
          </a:xfrm>
          <a:custGeom>
            <a:avLst/>
            <a:gdLst>
              <a:gd name="connsiteX0" fmla="*/ 0 w 1173162"/>
              <a:gd name="connsiteY0" fmla="*/ 0 h 1168400"/>
              <a:gd name="connsiteX1" fmla="*/ 588962 w 1173162"/>
              <a:gd name="connsiteY1" fmla="*/ 0 h 1168400"/>
              <a:gd name="connsiteX2" fmla="*/ 1173162 w 1173162"/>
              <a:gd name="connsiteY2" fmla="*/ 584200 h 1168400"/>
              <a:gd name="connsiteX3" fmla="*/ 1173162 w 1173162"/>
              <a:gd name="connsiteY3" fmla="*/ 1168400 h 1168400"/>
              <a:gd name="connsiteX4" fmla="*/ 0 w 1173162"/>
              <a:gd name="connsiteY4" fmla="*/ 1168400 h 116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162" h="1168400">
                <a:moveTo>
                  <a:pt x="0" y="0"/>
                </a:moveTo>
                <a:lnTo>
                  <a:pt x="588962" y="0"/>
                </a:lnTo>
                <a:cubicBezTo>
                  <a:pt x="911607" y="0"/>
                  <a:pt x="1173162" y="261555"/>
                  <a:pt x="1173162" y="584200"/>
                </a:cubicBezTo>
                <a:lnTo>
                  <a:pt x="1173162" y="1168400"/>
                </a:lnTo>
                <a:lnTo>
                  <a:pt x="0" y="11684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14" name="Espace réservé du texte 13">
            <a:extLst>
              <a:ext uri="{FF2B5EF4-FFF2-40B4-BE49-F238E27FC236}">
                <a16:creationId xmlns:a16="http://schemas.microsoft.com/office/drawing/2014/main" id="{41E99D66-39A8-4BE6-AC0A-338119D84045}"/>
              </a:ext>
            </a:extLst>
          </p:cNvPr>
          <p:cNvSpPr>
            <a:spLocks noGrp="1"/>
          </p:cNvSpPr>
          <p:nvPr>
            <p:ph type="body" sz="quarter" idx="16" hasCustomPrompt="1"/>
          </p:nvPr>
        </p:nvSpPr>
        <p:spPr>
          <a:xfrm>
            <a:off x="892513" y="1700687"/>
            <a:ext cx="3600000" cy="3618000"/>
          </a:xfrm>
        </p:spPr>
        <p:txBody>
          <a:bodyPr/>
          <a:lstStyle>
            <a:lvl1pPr>
              <a:lnSpc>
                <a:spcPct val="100000"/>
              </a:lnSpc>
              <a:defRPr lang="fr-FR" sz="2000" b="1" kern="1200" spc="20" dirty="0" smtClean="0">
                <a:solidFill>
                  <a:schemeClr val="bg1"/>
                </a:solidFill>
                <a:latin typeface="Roboto Mono" panose="02000009000000000000" pitchFamily="49" charset="0"/>
                <a:ea typeface="Roboto Mono" panose="00000009000000000000" pitchFamily="49" charset="0"/>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 </a:t>
            </a:r>
            <a:r>
              <a:rPr lang="fr-FR" dirty="0" err="1"/>
              <a:t>laoreet</a:t>
            </a:r>
            <a:r>
              <a:rPr lang="fr-FR" dirty="0"/>
              <a:t> </a:t>
            </a:r>
            <a:r>
              <a:rPr lang="fr-FR" dirty="0" err="1"/>
              <a:t>dolore</a:t>
            </a:r>
            <a:r>
              <a:rPr lang="fr-FR" dirty="0"/>
              <a:t> magna </a:t>
            </a:r>
            <a:r>
              <a:rPr lang="fr-FR" dirty="0" err="1"/>
              <a:t>aliquam</a:t>
            </a:r>
            <a:r>
              <a:rPr lang="fr-FR" dirty="0"/>
              <a:t> erat </a:t>
            </a:r>
            <a:r>
              <a:rPr lang="fr-FR" dirty="0" err="1"/>
              <a:t>volutpat</a:t>
            </a:r>
            <a:r>
              <a:rPr lang="fr-FR" dirty="0"/>
              <a:t>.</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pour une image  11">
            <a:extLst>
              <a:ext uri="{FF2B5EF4-FFF2-40B4-BE49-F238E27FC236}">
                <a16:creationId xmlns:a16="http://schemas.microsoft.com/office/drawing/2014/main" id="{F01F3FDD-B60B-4AFC-BBDB-449A3D442EA6}"/>
              </a:ext>
            </a:extLst>
          </p:cNvPr>
          <p:cNvSpPr>
            <a:spLocks noGrp="1"/>
          </p:cNvSpPr>
          <p:nvPr>
            <p:ph type="pic" sz="quarter" idx="11" hasCustomPrompt="1"/>
          </p:nvPr>
        </p:nvSpPr>
        <p:spPr>
          <a:xfrm>
            <a:off x="6896100" y="142875"/>
            <a:ext cx="4779964" cy="4779964"/>
          </a:xfrm>
          <a:custGeom>
            <a:avLst/>
            <a:gdLst>
              <a:gd name="connsiteX0" fmla="*/ 2389982 w 4779964"/>
              <a:gd name="connsiteY0" fmla="*/ 0 h 4779964"/>
              <a:gd name="connsiteX1" fmla="*/ 4779964 w 4779964"/>
              <a:gd name="connsiteY1" fmla="*/ 2389982 h 4779964"/>
              <a:gd name="connsiteX2" fmla="*/ 2389982 w 4779964"/>
              <a:gd name="connsiteY2" fmla="*/ 4779964 h 4779964"/>
              <a:gd name="connsiteX3" fmla="*/ 0 w 4779964"/>
              <a:gd name="connsiteY3" fmla="*/ 2389982 h 4779964"/>
              <a:gd name="connsiteX4" fmla="*/ 2389982 w 4779964"/>
              <a:gd name="connsiteY4" fmla="*/ 0 h 4779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9964" h="4779964">
                <a:moveTo>
                  <a:pt x="2389982" y="0"/>
                </a:moveTo>
                <a:cubicBezTo>
                  <a:pt x="3709933" y="0"/>
                  <a:pt x="4779964" y="1070031"/>
                  <a:pt x="4779964" y="2389982"/>
                </a:cubicBezTo>
                <a:cubicBezTo>
                  <a:pt x="4779964" y="3709933"/>
                  <a:pt x="3709933" y="4779964"/>
                  <a:pt x="2389982" y="4779964"/>
                </a:cubicBezTo>
                <a:cubicBezTo>
                  <a:pt x="1070031" y="4779964"/>
                  <a:pt x="0" y="3709933"/>
                  <a:pt x="0" y="2389982"/>
                </a:cubicBezTo>
                <a:cubicBezTo>
                  <a:pt x="0" y="1070031"/>
                  <a:pt x="1070031" y="0"/>
                  <a:pt x="2389982" y="0"/>
                </a:cubicBezTo>
                <a:close/>
              </a:path>
            </a:pathLst>
          </a:custGeom>
          <a:noFill/>
        </p:spPr>
        <p:txBody>
          <a:bodyPr wrap="square" anchor="ctr">
            <a:noAutofit/>
          </a:bodyPr>
          <a:lstStyle>
            <a:lvl1pPr algn="ctr">
              <a:defRPr sz="1400">
                <a:solidFill>
                  <a:schemeClr val="bg1"/>
                </a:solidFill>
              </a:defRPr>
            </a:lvl1pPr>
          </a:lstStyle>
          <a:p>
            <a:r>
              <a:rPr lang="fr-FR" dirty="0"/>
              <a:t>Image</a:t>
            </a:r>
          </a:p>
        </p:txBody>
      </p:sp>
      <p:sp>
        <p:nvSpPr>
          <p:cNvPr id="3" name="Rectangle 2">
            <a:extLst>
              <a:ext uri="{FF2B5EF4-FFF2-40B4-BE49-F238E27FC236}">
                <a16:creationId xmlns:a16="http://schemas.microsoft.com/office/drawing/2014/main" id="{4C7E95A2-2F0F-4D36-8C1C-5899087A21B4}"/>
              </a:ext>
            </a:extLst>
          </p:cNvPr>
          <p:cNvSpPr/>
          <p:nvPr userDrawn="1"/>
        </p:nvSpPr>
        <p:spPr>
          <a:xfrm>
            <a:off x="0" y="6091238"/>
            <a:ext cx="12192000" cy="766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a:extLst>
              <a:ext uri="{FF2B5EF4-FFF2-40B4-BE49-F238E27FC236}">
                <a16:creationId xmlns:a16="http://schemas.microsoft.com/office/drawing/2014/main" id="{09FBB965-3988-47E2-AD05-87A9DDE44890}"/>
              </a:ext>
            </a:extLst>
          </p:cNvPr>
          <p:cNvSpPr>
            <a:spLocks noGrp="1"/>
          </p:cNvSpPr>
          <p:nvPr>
            <p:ph type="sldNum" sz="quarter" idx="10"/>
          </p:nvPr>
        </p:nvSpPr>
        <p:spPr/>
        <p:txBody>
          <a:bodyPr/>
          <a:lstStyle/>
          <a:p>
            <a:pPr algn="ctr"/>
            <a:r>
              <a:rPr lang="fr-FR" dirty="0"/>
              <a:t>page </a:t>
            </a:r>
            <a:fld id="{D4393D1B-37AB-4561-B448-10CBADDAE970}" type="slidenum">
              <a:rPr lang="fr-FR" smtClean="0"/>
              <a:pPr algn="ctr"/>
              <a:t>‹N°›</a:t>
            </a:fld>
            <a:endParaRPr lang="fr-FR" dirty="0"/>
          </a:p>
        </p:txBody>
      </p:sp>
      <p:sp>
        <p:nvSpPr>
          <p:cNvPr id="5" name="Forme libre : forme 4">
            <a:extLst>
              <a:ext uri="{FF2B5EF4-FFF2-40B4-BE49-F238E27FC236}">
                <a16:creationId xmlns:a16="http://schemas.microsoft.com/office/drawing/2014/main" id="{E7376FE8-C006-4A91-B4B8-7D10672D0F73}"/>
              </a:ext>
            </a:extLst>
          </p:cNvPr>
          <p:cNvSpPr/>
          <p:nvPr userDrawn="1"/>
        </p:nvSpPr>
        <p:spPr>
          <a:xfrm>
            <a:off x="10924352" y="6401895"/>
            <a:ext cx="795961" cy="251317"/>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tx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6" name="Forme libre : forme 5">
            <a:extLst>
              <a:ext uri="{FF2B5EF4-FFF2-40B4-BE49-F238E27FC236}">
                <a16:creationId xmlns:a16="http://schemas.microsoft.com/office/drawing/2014/main" id="{790511E4-7F64-404E-81CD-31BC7CFE4D4F}"/>
              </a:ext>
            </a:extLst>
          </p:cNvPr>
          <p:cNvSpPr/>
          <p:nvPr userDrawn="1"/>
        </p:nvSpPr>
        <p:spPr>
          <a:xfrm>
            <a:off x="515587" y="6492444"/>
            <a:ext cx="754413" cy="86278"/>
          </a:xfrm>
          <a:custGeom>
            <a:avLst/>
            <a:gdLst>
              <a:gd name="connsiteX0" fmla="*/ 844295 w 1127766"/>
              <a:gd name="connsiteY0" fmla="*/ 79533 h 128977"/>
              <a:gd name="connsiteX1" fmla="*/ 854964 w 1127766"/>
              <a:gd name="connsiteY1" fmla="*/ 79533 h 128977"/>
              <a:gd name="connsiteX2" fmla="*/ 858964 w 1127766"/>
              <a:gd name="connsiteY2" fmla="*/ 82105 h 128977"/>
              <a:gd name="connsiteX3" fmla="*/ 861440 w 1127766"/>
              <a:gd name="connsiteY3" fmla="*/ 85915 h 128977"/>
              <a:gd name="connsiteX4" fmla="*/ 862393 w 1127766"/>
              <a:gd name="connsiteY4" fmla="*/ 90678 h 128977"/>
              <a:gd name="connsiteX5" fmla="*/ 861440 w 1127766"/>
              <a:gd name="connsiteY5" fmla="*/ 95345 h 128977"/>
              <a:gd name="connsiteX6" fmla="*/ 858964 w 1127766"/>
              <a:gd name="connsiteY6" fmla="*/ 99155 h 128977"/>
              <a:gd name="connsiteX7" fmla="*/ 854964 w 1127766"/>
              <a:gd name="connsiteY7" fmla="*/ 101726 h 128977"/>
              <a:gd name="connsiteX8" fmla="*/ 844295 w 1127766"/>
              <a:gd name="connsiteY8" fmla="*/ 101726 h 128977"/>
              <a:gd name="connsiteX9" fmla="*/ 840295 w 1127766"/>
              <a:gd name="connsiteY9" fmla="*/ 99155 h 128977"/>
              <a:gd name="connsiteX10" fmla="*/ 837723 w 1127766"/>
              <a:gd name="connsiteY10" fmla="*/ 95345 h 128977"/>
              <a:gd name="connsiteX11" fmla="*/ 836866 w 1127766"/>
              <a:gd name="connsiteY11" fmla="*/ 90678 h 128977"/>
              <a:gd name="connsiteX12" fmla="*/ 837723 w 1127766"/>
              <a:gd name="connsiteY12" fmla="*/ 85915 h 128977"/>
              <a:gd name="connsiteX13" fmla="*/ 840295 w 1127766"/>
              <a:gd name="connsiteY13" fmla="*/ 82105 h 128977"/>
              <a:gd name="connsiteX14" fmla="*/ 844295 w 1127766"/>
              <a:gd name="connsiteY14" fmla="*/ 79533 h 128977"/>
              <a:gd name="connsiteX15" fmla="*/ 282035 w 1127766"/>
              <a:gd name="connsiteY15" fmla="*/ 78581 h 128977"/>
              <a:gd name="connsiteX16" fmla="*/ 287368 w 1127766"/>
              <a:gd name="connsiteY16" fmla="*/ 79533 h 128977"/>
              <a:gd name="connsiteX17" fmla="*/ 291369 w 1127766"/>
              <a:gd name="connsiteY17" fmla="*/ 82105 h 128977"/>
              <a:gd name="connsiteX18" fmla="*/ 293845 w 1127766"/>
              <a:gd name="connsiteY18" fmla="*/ 85915 h 128977"/>
              <a:gd name="connsiteX19" fmla="*/ 294703 w 1127766"/>
              <a:gd name="connsiteY19" fmla="*/ 90678 h 128977"/>
              <a:gd name="connsiteX20" fmla="*/ 293845 w 1127766"/>
              <a:gd name="connsiteY20" fmla="*/ 95345 h 128977"/>
              <a:gd name="connsiteX21" fmla="*/ 291369 w 1127766"/>
              <a:gd name="connsiteY21" fmla="*/ 99155 h 128977"/>
              <a:gd name="connsiteX22" fmla="*/ 287368 w 1127766"/>
              <a:gd name="connsiteY22" fmla="*/ 101726 h 128977"/>
              <a:gd name="connsiteX23" fmla="*/ 282035 w 1127766"/>
              <a:gd name="connsiteY23" fmla="*/ 102679 h 128977"/>
              <a:gd name="connsiteX24" fmla="*/ 276700 w 1127766"/>
              <a:gd name="connsiteY24" fmla="*/ 101726 h 128977"/>
              <a:gd name="connsiteX25" fmla="*/ 272700 w 1127766"/>
              <a:gd name="connsiteY25" fmla="*/ 99155 h 128977"/>
              <a:gd name="connsiteX26" fmla="*/ 270128 w 1127766"/>
              <a:gd name="connsiteY26" fmla="*/ 95345 h 128977"/>
              <a:gd name="connsiteX27" fmla="*/ 269271 w 1127766"/>
              <a:gd name="connsiteY27" fmla="*/ 90678 h 128977"/>
              <a:gd name="connsiteX28" fmla="*/ 270128 w 1127766"/>
              <a:gd name="connsiteY28" fmla="*/ 85915 h 128977"/>
              <a:gd name="connsiteX29" fmla="*/ 272700 w 1127766"/>
              <a:gd name="connsiteY29" fmla="*/ 82105 h 128977"/>
              <a:gd name="connsiteX30" fmla="*/ 276700 w 1127766"/>
              <a:gd name="connsiteY30" fmla="*/ 79533 h 128977"/>
              <a:gd name="connsiteX31" fmla="*/ 282035 w 1127766"/>
              <a:gd name="connsiteY31" fmla="*/ 78581 h 128977"/>
              <a:gd name="connsiteX32" fmla="*/ 364331 w 1127766"/>
              <a:gd name="connsiteY32" fmla="*/ 68675 h 128977"/>
              <a:gd name="connsiteX33" fmla="*/ 356996 w 1127766"/>
              <a:gd name="connsiteY33" fmla="*/ 69438 h 128977"/>
              <a:gd name="connsiteX34" fmla="*/ 352043 w 1127766"/>
              <a:gd name="connsiteY34" fmla="*/ 71819 h 128977"/>
              <a:gd name="connsiteX35" fmla="*/ 349186 w 1127766"/>
              <a:gd name="connsiteY35" fmla="*/ 75343 h 128977"/>
              <a:gd name="connsiteX36" fmla="*/ 348233 w 1127766"/>
              <a:gd name="connsiteY36" fmla="*/ 79915 h 128977"/>
              <a:gd name="connsiteX37" fmla="*/ 350900 w 1127766"/>
              <a:gd name="connsiteY37" fmla="*/ 86011 h 128977"/>
              <a:gd name="connsiteX38" fmla="*/ 358901 w 1127766"/>
              <a:gd name="connsiteY38" fmla="*/ 88488 h 128977"/>
              <a:gd name="connsiteX39" fmla="*/ 364140 w 1127766"/>
              <a:gd name="connsiteY39" fmla="*/ 87821 h 128977"/>
              <a:gd name="connsiteX40" fmla="*/ 368426 w 1127766"/>
              <a:gd name="connsiteY40" fmla="*/ 86107 h 128977"/>
              <a:gd name="connsiteX41" fmla="*/ 371665 w 1127766"/>
              <a:gd name="connsiteY41" fmla="*/ 83630 h 128977"/>
              <a:gd name="connsiteX42" fmla="*/ 373856 w 1127766"/>
              <a:gd name="connsiteY42" fmla="*/ 80963 h 128977"/>
              <a:gd name="connsiteX43" fmla="*/ 373856 w 1127766"/>
              <a:gd name="connsiteY43" fmla="*/ 68675 h 128977"/>
              <a:gd name="connsiteX44" fmla="*/ 761047 w 1127766"/>
              <a:gd name="connsiteY44" fmla="*/ 45148 h 128977"/>
              <a:gd name="connsiteX45" fmla="*/ 756285 w 1127766"/>
              <a:gd name="connsiteY45" fmla="*/ 49815 h 128977"/>
              <a:gd name="connsiteX46" fmla="*/ 753522 w 1127766"/>
              <a:gd name="connsiteY46" fmla="*/ 56673 h 128977"/>
              <a:gd name="connsiteX47" fmla="*/ 752760 w 1127766"/>
              <a:gd name="connsiteY47" fmla="*/ 64960 h 128977"/>
              <a:gd name="connsiteX48" fmla="*/ 752760 w 1127766"/>
              <a:gd name="connsiteY48" fmla="*/ 66389 h 128977"/>
              <a:gd name="connsiteX49" fmla="*/ 753522 w 1127766"/>
              <a:gd name="connsiteY49" fmla="*/ 74771 h 128977"/>
              <a:gd name="connsiteX50" fmla="*/ 756285 w 1127766"/>
              <a:gd name="connsiteY50" fmla="*/ 81629 h 128977"/>
              <a:gd name="connsiteX51" fmla="*/ 768191 w 1127766"/>
              <a:gd name="connsiteY51" fmla="*/ 88011 h 128977"/>
              <a:gd name="connsiteX52" fmla="*/ 779811 w 1127766"/>
              <a:gd name="connsiteY52" fmla="*/ 81629 h 128977"/>
              <a:gd name="connsiteX53" fmla="*/ 782478 w 1127766"/>
              <a:gd name="connsiteY53" fmla="*/ 74771 h 128977"/>
              <a:gd name="connsiteX54" fmla="*/ 783336 w 1127766"/>
              <a:gd name="connsiteY54" fmla="*/ 66389 h 128977"/>
              <a:gd name="connsiteX55" fmla="*/ 783336 w 1127766"/>
              <a:gd name="connsiteY55" fmla="*/ 64960 h 128977"/>
              <a:gd name="connsiteX56" fmla="*/ 782478 w 1127766"/>
              <a:gd name="connsiteY56" fmla="*/ 56673 h 128977"/>
              <a:gd name="connsiteX57" fmla="*/ 779811 w 1127766"/>
              <a:gd name="connsiteY57" fmla="*/ 49815 h 128977"/>
              <a:gd name="connsiteX58" fmla="*/ 775049 w 1127766"/>
              <a:gd name="connsiteY58" fmla="*/ 45148 h 128977"/>
              <a:gd name="connsiteX59" fmla="*/ 761047 w 1127766"/>
              <a:gd name="connsiteY59" fmla="*/ 45148 h 128977"/>
              <a:gd name="connsiteX60" fmla="*/ 525780 w 1127766"/>
              <a:gd name="connsiteY60" fmla="*/ 43529 h 128977"/>
              <a:gd name="connsiteX61" fmla="*/ 519017 w 1127766"/>
              <a:gd name="connsiteY61" fmla="*/ 45244 h 128977"/>
              <a:gd name="connsiteX62" fmla="*/ 514254 w 1127766"/>
              <a:gd name="connsiteY62" fmla="*/ 49816 h 128977"/>
              <a:gd name="connsiteX63" fmla="*/ 511492 w 1127766"/>
              <a:gd name="connsiteY63" fmla="*/ 56674 h 128977"/>
              <a:gd name="connsiteX64" fmla="*/ 510540 w 1127766"/>
              <a:gd name="connsiteY64" fmla="*/ 65056 h 128977"/>
              <a:gd name="connsiteX65" fmla="*/ 510540 w 1127766"/>
              <a:gd name="connsiteY65" fmla="*/ 66485 h 128977"/>
              <a:gd name="connsiteX66" fmla="*/ 511492 w 1127766"/>
              <a:gd name="connsiteY66" fmla="*/ 74867 h 128977"/>
              <a:gd name="connsiteX67" fmla="*/ 514159 w 1127766"/>
              <a:gd name="connsiteY67" fmla="*/ 81534 h 128977"/>
              <a:gd name="connsiteX68" fmla="*/ 518922 w 1127766"/>
              <a:gd name="connsiteY68" fmla="*/ 86107 h 128977"/>
              <a:gd name="connsiteX69" fmla="*/ 525589 w 1127766"/>
              <a:gd name="connsiteY69" fmla="*/ 87725 h 128977"/>
              <a:gd name="connsiteX70" fmla="*/ 533590 w 1127766"/>
              <a:gd name="connsiteY70" fmla="*/ 85916 h 128977"/>
              <a:gd name="connsiteX71" fmla="*/ 538543 w 1127766"/>
              <a:gd name="connsiteY71" fmla="*/ 80772 h 128977"/>
              <a:gd name="connsiteX72" fmla="*/ 538543 w 1127766"/>
              <a:gd name="connsiteY72" fmla="*/ 50482 h 128977"/>
              <a:gd name="connsiteX73" fmla="*/ 533590 w 1127766"/>
              <a:gd name="connsiteY73" fmla="*/ 45339 h 128977"/>
              <a:gd name="connsiteX74" fmla="*/ 525780 w 1127766"/>
              <a:gd name="connsiteY74" fmla="*/ 43529 h 128977"/>
              <a:gd name="connsiteX75" fmla="*/ 1011650 w 1127766"/>
              <a:gd name="connsiteY75" fmla="*/ 43433 h 128977"/>
              <a:gd name="connsiteX76" fmla="*/ 1004697 w 1127766"/>
              <a:gd name="connsiteY76" fmla="*/ 45148 h 128977"/>
              <a:gd name="connsiteX77" fmla="*/ 999934 w 1127766"/>
              <a:gd name="connsiteY77" fmla="*/ 49815 h 128977"/>
              <a:gd name="connsiteX78" fmla="*/ 997172 w 1127766"/>
              <a:gd name="connsiteY78" fmla="*/ 56673 h 128977"/>
              <a:gd name="connsiteX79" fmla="*/ 996315 w 1127766"/>
              <a:gd name="connsiteY79" fmla="*/ 64960 h 128977"/>
              <a:gd name="connsiteX80" fmla="*/ 996315 w 1127766"/>
              <a:gd name="connsiteY80" fmla="*/ 66389 h 128977"/>
              <a:gd name="connsiteX81" fmla="*/ 997172 w 1127766"/>
              <a:gd name="connsiteY81" fmla="*/ 74771 h 128977"/>
              <a:gd name="connsiteX82" fmla="*/ 999934 w 1127766"/>
              <a:gd name="connsiteY82" fmla="*/ 81629 h 128977"/>
              <a:gd name="connsiteX83" fmla="*/ 1004697 w 1127766"/>
              <a:gd name="connsiteY83" fmla="*/ 86296 h 128977"/>
              <a:gd name="connsiteX84" fmla="*/ 1011745 w 1127766"/>
              <a:gd name="connsiteY84" fmla="*/ 88011 h 128977"/>
              <a:gd name="connsiteX85" fmla="*/ 1023461 w 1127766"/>
              <a:gd name="connsiteY85" fmla="*/ 81629 h 128977"/>
              <a:gd name="connsiteX86" fmla="*/ 1026128 w 1127766"/>
              <a:gd name="connsiteY86" fmla="*/ 74771 h 128977"/>
              <a:gd name="connsiteX87" fmla="*/ 1026985 w 1127766"/>
              <a:gd name="connsiteY87" fmla="*/ 66389 h 128977"/>
              <a:gd name="connsiteX88" fmla="*/ 1026985 w 1127766"/>
              <a:gd name="connsiteY88" fmla="*/ 64960 h 128977"/>
              <a:gd name="connsiteX89" fmla="*/ 1026128 w 1127766"/>
              <a:gd name="connsiteY89" fmla="*/ 56673 h 128977"/>
              <a:gd name="connsiteX90" fmla="*/ 1023461 w 1127766"/>
              <a:gd name="connsiteY90" fmla="*/ 49815 h 128977"/>
              <a:gd name="connsiteX91" fmla="*/ 1018699 w 1127766"/>
              <a:gd name="connsiteY91" fmla="*/ 45148 h 128977"/>
              <a:gd name="connsiteX92" fmla="*/ 1011650 w 1127766"/>
              <a:gd name="connsiteY92" fmla="*/ 43433 h 128977"/>
              <a:gd name="connsiteX93" fmla="*/ 607504 w 1127766"/>
              <a:gd name="connsiteY93" fmla="*/ 43433 h 128977"/>
              <a:gd name="connsiteX94" fmla="*/ 601884 w 1127766"/>
              <a:gd name="connsiteY94" fmla="*/ 44576 h 128977"/>
              <a:gd name="connsiteX95" fmla="*/ 597312 w 1127766"/>
              <a:gd name="connsiteY95" fmla="*/ 47720 h 128977"/>
              <a:gd name="connsiteX96" fmla="*/ 594073 w 1127766"/>
              <a:gd name="connsiteY96" fmla="*/ 52578 h 128977"/>
              <a:gd name="connsiteX97" fmla="*/ 592073 w 1127766"/>
              <a:gd name="connsiteY97" fmla="*/ 58864 h 128977"/>
              <a:gd name="connsiteX98" fmla="*/ 622172 w 1127766"/>
              <a:gd name="connsiteY98" fmla="*/ 58864 h 128977"/>
              <a:gd name="connsiteX99" fmla="*/ 622172 w 1127766"/>
              <a:gd name="connsiteY99" fmla="*/ 57436 h 128977"/>
              <a:gd name="connsiteX100" fmla="*/ 621029 w 1127766"/>
              <a:gd name="connsiteY100" fmla="*/ 52006 h 128977"/>
              <a:gd name="connsiteX101" fmla="*/ 618267 w 1127766"/>
              <a:gd name="connsiteY101" fmla="*/ 47530 h 128977"/>
              <a:gd name="connsiteX102" fmla="*/ 613695 w 1127766"/>
              <a:gd name="connsiteY102" fmla="*/ 44576 h 128977"/>
              <a:gd name="connsiteX103" fmla="*/ 607504 w 1127766"/>
              <a:gd name="connsiteY103" fmla="*/ 43433 h 128977"/>
              <a:gd name="connsiteX104" fmla="*/ 997363 w 1127766"/>
              <a:gd name="connsiteY104" fmla="*/ 31338 h 128977"/>
              <a:gd name="connsiteX105" fmla="*/ 1025938 w 1127766"/>
              <a:gd name="connsiteY105" fmla="*/ 31338 h 128977"/>
              <a:gd name="connsiteX106" fmla="*/ 1036606 w 1127766"/>
              <a:gd name="connsiteY106" fmla="*/ 39052 h 128977"/>
              <a:gd name="connsiteX107" fmla="*/ 1043083 w 1127766"/>
              <a:gd name="connsiteY107" fmla="*/ 50577 h 128977"/>
              <a:gd name="connsiteX108" fmla="*/ 1045369 w 1127766"/>
              <a:gd name="connsiteY108" fmla="*/ 64960 h 128977"/>
              <a:gd name="connsiteX109" fmla="*/ 1045369 w 1127766"/>
              <a:gd name="connsiteY109" fmla="*/ 66389 h 128977"/>
              <a:gd name="connsiteX110" fmla="*/ 1043083 w 1127766"/>
              <a:gd name="connsiteY110" fmla="*/ 80867 h 128977"/>
              <a:gd name="connsiteX111" fmla="*/ 1036606 w 1127766"/>
              <a:gd name="connsiteY111" fmla="*/ 92392 h 128977"/>
              <a:gd name="connsiteX112" fmla="*/ 1026033 w 1127766"/>
              <a:gd name="connsiteY112" fmla="*/ 99917 h 128977"/>
              <a:gd name="connsiteX113" fmla="*/ 997458 w 1127766"/>
              <a:gd name="connsiteY113" fmla="*/ 99917 h 128977"/>
              <a:gd name="connsiteX114" fmla="*/ 986790 w 1127766"/>
              <a:gd name="connsiteY114" fmla="*/ 92392 h 128977"/>
              <a:gd name="connsiteX115" fmla="*/ 980218 w 1127766"/>
              <a:gd name="connsiteY115" fmla="*/ 80867 h 128977"/>
              <a:gd name="connsiteX116" fmla="*/ 978027 w 1127766"/>
              <a:gd name="connsiteY116" fmla="*/ 66389 h 128977"/>
              <a:gd name="connsiteX117" fmla="*/ 978027 w 1127766"/>
              <a:gd name="connsiteY117" fmla="*/ 64960 h 128977"/>
              <a:gd name="connsiteX118" fmla="*/ 980218 w 1127766"/>
              <a:gd name="connsiteY118" fmla="*/ 50577 h 128977"/>
              <a:gd name="connsiteX119" fmla="*/ 986790 w 1127766"/>
              <a:gd name="connsiteY119" fmla="*/ 39052 h 128977"/>
              <a:gd name="connsiteX120" fmla="*/ 997363 w 1127766"/>
              <a:gd name="connsiteY120" fmla="*/ 31338 h 128977"/>
              <a:gd name="connsiteX121" fmla="*/ 593883 w 1127766"/>
              <a:gd name="connsiteY121" fmla="*/ 31338 h 128977"/>
              <a:gd name="connsiteX122" fmla="*/ 621410 w 1127766"/>
              <a:gd name="connsiteY122" fmla="*/ 31338 h 128977"/>
              <a:gd name="connsiteX123" fmla="*/ 631697 w 1127766"/>
              <a:gd name="connsiteY123" fmla="*/ 38481 h 128977"/>
              <a:gd name="connsiteX124" fmla="*/ 637984 w 1127766"/>
              <a:gd name="connsiteY124" fmla="*/ 49625 h 128977"/>
              <a:gd name="connsiteX125" fmla="*/ 640174 w 1127766"/>
              <a:gd name="connsiteY125" fmla="*/ 64008 h 128977"/>
              <a:gd name="connsiteX126" fmla="*/ 640174 w 1127766"/>
              <a:gd name="connsiteY126" fmla="*/ 71723 h 128977"/>
              <a:gd name="connsiteX127" fmla="*/ 591502 w 1127766"/>
              <a:gd name="connsiteY127" fmla="*/ 71723 h 128977"/>
              <a:gd name="connsiteX128" fmla="*/ 593597 w 1127766"/>
              <a:gd name="connsiteY128" fmla="*/ 78390 h 128977"/>
              <a:gd name="connsiteX129" fmla="*/ 597788 w 1127766"/>
              <a:gd name="connsiteY129" fmla="*/ 83534 h 128977"/>
              <a:gd name="connsiteX130" fmla="*/ 603503 w 1127766"/>
              <a:gd name="connsiteY130" fmla="*/ 86963 h 128977"/>
              <a:gd name="connsiteX131" fmla="*/ 610552 w 1127766"/>
              <a:gd name="connsiteY131" fmla="*/ 88106 h 128977"/>
              <a:gd name="connsiteX132" fmla="*/ 615886 w 1127766"/>
              <a:gd name="connsiteY132" fmla="*/ 88106 h 128977"/>
              <a:gd name="connsiteX133" fmla="*/ 621029 w 1127766"/>
              <a:gd name="connsiteY133" fmla="*/ 86486 h 128977"/>
              <a:gd name="connsiteX134" fmla="*/ 625601 w 1127766"/>
              <a:gd name="connsiteY134" fmla="*/ 84010 h 128977"/>
              <a:gd name="connsiteX135" fmla="*/ 629316 w 1127766"/>
              <a:gd name="connsiteY135" fmla="*/ 80390 h 128977"/>
              <a:gd name="connsiteX136" fmla="*/ 638841 w 1127766"/>
              <a:gd name="connsiteY136" fmla="*/ 89915 h 128977"/>
              <a:gd name="connsiteX137" fmla="*/ 634364 w 1127766"/>
              <a:gd name="connsiteY137" fmla="*/ 94678 h 128977"/>
              <a:gd name="connsiteX138" fmla="*/ 627887 w 1127766"/>
              <a:gd name="connsiteY138" fmla="*/ 98869 h 128977"/>
              <a:gd name="connsiteX139" fmla="*/ 619696 w 1127766"/>
              <a:gd name="connsiteY139" fmla="*/ 101822 h 128977"/>
              <a:gd name="connsiteX140" fmla="*/ 609694 w 1127766"/>
              <a:gd name="connsiteY140" fmla="*/ 102680 h 128977"/>
              <a:gd name="connsiteX141" fmla="*/ 594740 w 1127766"/>
              <a:gd name="connsiteY141" fmla="*/ 99917 h 128977"/>
              <a:gd name="connsiteX142" fmla="*/ 583215 w 1127766"/>
              <a:gd name="connsiteY142" fmla="*/ 92583 h 128977"/>
              <a:gd name="connsiteX143" fmla="*/ 575785 w 1127766"/>
              <a:gd name="connsiteY143" fmla="*/ 81629 h 128977"/>
              <a:gd name="connsiteX144" fmla="*/ 573214 w 1127766"/>
              <a:gd name="connsiteY144" fmla="*/ 68104 h 128977"/>
              <a:gd name="connsiteX145" fmla="*/ 573214 w 1127766"/>
              <a:gd name="connsiteY145" fmla="*/ 65532 h 128977"/>
              <a:gd name="connsiteX146" fmla="*/ 575785 w 1127766"/>
              <a:gd name="connsiteY146" fmla="*/ 50577 h 128977"/>
              <a:gd name="connsiteX147" fmla="*/ 582929 w 1127766"/>
              <a:gd name="connsiteY147" fmla="*/ 38861 h 128977"/>
              <a:gd name="connsiteX148" fmla="*/ 593883 w 1127766"/>
              <a:gd name="connsiteY148" fmla="*/ 31338 h 128977"/>
              <a:gd name="connsiteX149" fmla="*/ 162115 w 1127766"/>
              <a:gd name="connsiteY149" fmla="*/ 29908 h 128977"/>
              <a:gd name="connsiteX150" fmla="*/ 178879 w 1127766"/>
              <a:gd name="connsiteY150" fmla="*/ 29908 h 128977"/>
              <a:gd name="connsiteX151" fmla="*/ 185070 w 1127766"/>
              <a:gd name="connsiteY151" fmla="*/ 79152 h 128977"/>
              <a:gd name="connsiteX152" fmla="*/ 194595 w 1127766"/>
              <a:gd name="connsiteY152" fmla="*/ 29908 h 128977"/>
              <a:gd name="connsiteX153" fmla="*/ 206787 w 1127766"/>
              <a:gd name="connsiteY153" fmla="*/ 29908 h 128977"/>
              <a:gd name="connsiteX154" fmla="*/ 215360 w 1127766"/>
              <a:gd name="connsiteY154" fmla="*/ 78962 h 128977"/>
              <a:gd name="connsiteX155" fmla="*/ 221551 w 1127766"/>
              <a:gd name="connsiteY155" fmla="*/ 29908 h 128977"/>
              <a:gd name="connsiteX156" fmla="*/ 238315 w 1127766"/>
              <a:gd name="connsiteY156" fmla="*/ 29908 h 128977"/>
              <a:gd name="connsiteX157" fmla="*/ 225552 w 1127766"/>
              <a:gd name="connsiteY157" fmla="*/ 101346 h 128977"/>
              <a:gd name="connsiteX158" fmla="*/ 209454 w 1127766"/>
              <a:gd name="connsiteY158" fmla="*/ 101346 h 128977"/>
              <a:gd name="connsiteX159" fmla="*/ 199929 w 1127766"/>
              <a:gd name="connsiteY159" fmla="*/ 55911 h 128977"/>
              <a:gd name="connsiteX160" fmla="*/ 190404 w 1127766"/>
              <a:gd name="connsiteY160" fmla="*/ 101346 h 128977"/>
              <a:gd name="connsiteX161" fmla="*/ 174974 w 1127766"/>
              <a:gd name="connsiteY161" fmla="*/ 101346 h 128977"/>
              <a:gd name="connsiteX162" fmla="*/ 81057 w 1127766"/>
              <a:gd name="connsiteY162" fmla="*/ 29908 h 128977"/>
              <a:gd name="connsiteX163" fmla="*/ 97821 w 1127766"/>
              <a:gd name="connsiteY163" fmla="*/ 29908 h 128977"/>
              <a:gd name="connsiteX164" fmla="*/ 104012 w 1127766"/>
              <a:gd name="connsiteY164" fmla="*/ 79152 h 128977"/>
              <a:gd name="connsiteX165" fmla="*/ 112966 w 1127766"/>
              <a:gd name="connsiteY165" fmla="*/ 29908 h 128977"/>
              <a:gd name="connsiteX166" fmla="*/ 125253 w 1127766"/>
              <a:gd name="connsiteY166" fmla="*/ 29908 h 128977"/>
              <a:gd name="connsiteX167" fmla="*/ 134302 w 1127766"/>
              <a:gd name="connsiteY167" fmla="*/ 78962 h 128977"/>
              <a:gd name="connsiteX168" fmla="*/ 140493 w 1127766"/>
              <a:gd name="connsiteY168" fmla="*/ 29908 h 128977"/>
              <a:gd name="connsiteX169" fmla="*/ 157352 w 1127766"/>
              <a:gd name="connsiteY169" fmla="*/ 29908 h 128977"/>
              <a:gd name="connsiteX170" fmla="*/ 144589 w 1127766"/>
              <a:gd name="connsiteY170" fmla="*/ 101346 h 128977"/>
              <a:gd name="connsiteX171" fmla="*/ 128396 w 1127766"/>
              <a:gd name="connsiteY171" fmla="*/ 101346 h 128977"/>
              <a:gd name="connsiteX172" fmla="*/ 118871 w 1127766"/>
              <a:gd name="connsiteY172" fmla="*/ 55911 h 128977"/>
              <a:gd name="connsiteX173" fmla="*/ 109346 w 1127766"/>
              <a:gd name="connsiteY173" fmla="*/ 101346 h 128977"/>
              <a:gd name="connsiteX174" fmla="*/ 93821 w 1127766"/>
              <a:gd name="connsiteY174" fmla="*/ 101346 h 128977"/>
              <a:gd name="connsiteX175" fmla="*/ 0 w 1127766"/>
              <a:gd name="connsiteY175" fmla="*/ 29908 h 128977"/>
              <a:gd name="connsiteX176" fmla="*/ 16764 w 1127766"/>
              <a:gd name="connsiteY176" fmla="*/ 29908 h 128977"/>
              <a:gd name="connsiteX177" fmla="*/ 22955 w 1127766"/>
              <a:gd name="connsiteY177" fmla="*/ 79152 h 128977"/>
              <a:gd name="connsiteX178" fmla="*/ 31909 w 1127766"/>
              <a:gd name="connsiteY178" fmla="*/ 29908 h 128977"/>
              <a:gd name="connsiteX179" fmla="*/ 44196 w 1127766"/>
              <a:gd name="connsiteY179" fmla="*/ 29908 h 128977"/>
              <a:gd name="connsiteX180" fmla="*/ 53150 w 1127766"/>
              <a:gd name="connsiteY180" fmla="*/ 78962 h 128977"/>
              <a:gd name="connsiteX181" fmla="*/ 59341 w 1127766"/>
              <a:gd name="connsiteY181" fmla="*/ 29908 h 128977"/>
              <a:gd name="connsiteX182" fmla="*/ 76200 w 1127766"/>
              <a:gd name="connsiteY182" fmla="*/ 29908 h 128977"/>
              <a:gd name="connsiteX183" fmla="*/ 63341 w 1127766"/>
              <a:gd name="connsiteY183" fmla="*/ 101346 h 128977"/>
              <a:gd name="connsiteX184" fmla="*/ 47244 w 1127766"/>
              <a:gd name="connsiteY184" fmla="*/ 101346 h 128977"/>
              <a:gd name="connsiteX185" fmla="*/ 37719 w 1127766"/>
              <a:gd name="connsiteY185" fmla="*/ 55911 h 128977"/>
              <a:gd name="connsiteX186" fmla="*/ 28670 w 1127766"/>
              <a:gd name="connsiteY186" fmla="*/ 101346 h 128977"/>
              <a:gd name="connsiteX187" fmla="*/ 12764 w 1127766"/>
              <a:gd name="connsiteY187" fmla="*/ 101346 h 128977"/>
              <a:gd name="connsiteX188" fmla="*/ 1087945 w 1127766"/>
              <a:gd name="connsiteY188" fmla="*/ 28575 h 128977"/>
              <a:gd name="connsiteX189" fmla="*/ 1099184 w 1127766"/>
              <a:gd name="connsiteY189" fmla="*/ 36194 h 128977"/>
              <a:gd name="connsiteX190" fmla="*/ 1104613 w 1127766"/>
              <a:gd name="connsiteY190" fmla="*/ 30670 h 128977"/>
              <a:gd name="connsiteX191" fmla="*/ 1112519 w 1127766"/>
              <a:gd name="connsiteY191" fmla="*/ 28575 h 128977"/>
              <a:gd name="connsiteX192" fmla="*/ 1118520 w 1127766"/>
              <a:gd name="connsiteY192" fmla="*/ 29813 h 128977"/>
              <a:gd name="connsiteX193" fmla="*/ 1123378 w 1127766"/>
              <a:gd name="connsiteY193" fmla="*/ 33623 h 128977"/>
              <a:gd name="connsiteX194" fmla="*/ 1126616 w 1127766"/>
              <a:gd name="connsiteY194" fmla="*/ 40290 h 128977"/>
              <a:gd name="connsiteX195" fmla="*/ 1127759 w 1127766"/>
              <a:gd name="connsiteY195" fmla="*/ 50387 h 128977"/>
              <a:gd name="connsiteX196" fmla="*/ 1127759 w 1127766"/>
              <a:gd name="connsiteY196" fmla="*/ 101346 h 128977"/>
              <a:gd name="connsiteX197" fmla="*/ 1111090 w 1127766"/>
              <a:gd name="connsiteY197" fmla="*/ 101346 h 128977"/>
              <a:gd name="connsiteX198" fmla="*/ 1111090 w 1127766"/>
              <a:gd name="connsiteY198" fmla="*/ 50292 h 128977"/>
              <a:gd name="connsiteX199" fmla="*/ 1110614 w 1127766"/>
              <a:gd name="connsiteY199" fmla="*/ 46957 h 128977"/>
              <a:gd name="connsiteX200" fmla="*/ 1109471 w 1127766"/>
              <a:gd name="connsiteY200" fmla="*/ 44862 h 128977"/>
              <a:gd name="connsiteX201" fmla="*/ 1107852 w 1127766"/>
              <a:gd name="connsiteY201" fmla="*/ 43815 h 128977"/>
              <a:gd name="connsiteX202" fmla="*/ 1105852 w 1127766"/>
              <a:gd name="connsiteY202" fmla="*/ 43815 h 128977"/>
              <a:gd name="connsiteX203" fmla="*/ 1102613 w 1127766"/>
              <a:gd name="connsiteY203" fmla="*/ 44671 h 128977"/>
              <a:gd name="connsiteX204" fmla="*/ 1100613 w 1127766"/>
              <a:gd name="connsiteY204" fmla="*/ 47148 h 128977"/>
              <a:gd name="connsiteX205" fmla="*/ 1100613 w 1127766"/>
              <a:gd name="connsiteY205" fmla="*/ 101632 h 128977"/>
              <a:gd name="connsiteX206" fmla="*/ 1084420 w 1127766"/>
              <a:gd name="connsiteY206" fmla="*/ 101632 h 128977"/>
              <a:gd name="connsiteX207" fmla="*/ 1084420 w 1127766"/>
              <a:gd name="connsiteY207" fmla="*/ 50577 h 128977"/>
              <a:gd name="connsiteX208" fmla="*/ 1084420 w 1127766"/>
              <a:gd name="connsiteY208" fmla="*/ 47148 h 128977"/>
              <a:gd name="connsiteX209" fmla="*/ 1083277 w 1127766"/>
              <a:gd name="connsiteY209" fmla="*/ 45148 h 128977"/>
              <a:gd name="connsiteX210" fmla="*/ 1081753 w 1127766"/>
              <a:gd name="connsiteY210" fmla="*/ 44101 h 128977"/>
              <a:gd name="connsiteX211" fmla="*/ 1079753 w 1127766"/>
              <a:gd name="connsiteY211" fmla="*/ 44101 h 128977"/>
              <a:gd name="connsiteX212" fmla="*/ 1076324 w 1127766"/>
              <a:gd name="connsiteY212" fmla="*/ 45244 h 128977"/>
              <a:gd name="connsiteX213" fmla="*/ 1074324 w 1127766"/>
              <a:gd name="connsiteY213" fmla="*/ 48482 h 128977"/>
              <a:gd name="connsiteX214" fmla="*/ 1074324 w 1127766"/>
              <a:gd name="connsiteY214" fmla="*/ 101917 h 128977"/>
              <a:gd name="connsiteX215" fmla="*/ 1057274 w 1127766"/>
              <a:gd name="connsiteY215" fmla="*/ 101917 h 128977"/>
              <a:gd name="connsiteX216" fmla="*/ 1057274 w 1127766"/>
              <a:gd name="connsiteY216" fmla="*/ 30479 h 128977"/>
              <a:gd name="connsiteX217" fmla="*/ 1072990 w 1127766"/>
              <a:gd name="connsiteY217" fmla="*/ 29908 h 128977"/>
              <a:gd name="connsiteX218" fmla="*/ 1073562 w 1127766"/>
              <a:gd name="connsiteY218" fmla="*/ 38575 h 128977"/>
              <a:gd name="connsiteX219" fmla="*/ 1079182 w 1127766"/>
              <a:gd name="connsiteY219" fmla="*/ 31242 h 128977"/>
              <a:gd name="connsiteX220" fmla="*/ 1087945 w 1127766"/>
              <a:gd name="connsiteY220" fmla="*/ 28575 h 128977"/>
              <a:gd name="connsiteX221" fmla="*/ 931449 w 1127766"/>
              <a:gd name="connsiteY221" fmla="*/ 28575 h 128977"/>
              <a:gd name="connsiteX222" fmla="*/ 943641 w 1127766"/>
              <a:gd name="connsiteY222" fmla="*/ 30575 h 128977"/>
              <a:gd name="connsiteX223" fmla="*/ 953166 w 1127766"/>
              <a:gd name="connsiteY223" fmla="*/ 36194 h 128977"/>
              <a:gd name="connsiteX224" fmla="*/ 959453 w 1127766"/>
              <a:gd name="connsiteY224" fmla="*/ 44862 h 128977"/>
              <a:gd name="connsiteX225" fmla="*/ 961644 w 1127766"/>
              <a:gd name="connsiteY225" fmla="*/ 56293 h 128977"/>
              <a:gd name="connsiteX226" fmla="*/ 943927 w 1127766"/>
              <a:gd name="connsiteY226" fmla="*/ 56293 h 128977"/>
              <a:gd name="connsiteX227" fmla="*/ 943165 w 1127766"/>
              <a:gd name="connsiteY227" fmla="*/ 51340 h 128977"/>
              <a:gd name="connsiteX228" fmla="*/ 940403 w 1127766"/>
              <a:gd name="connsiteY228" fmla="*/ 47243 h 128977"/>
              <a:gd name="connsiteX229" fmla="*/ 936116 w 1127766"/>
              <a:gd name="connsiteY229" fmla="*/ 44482 h 128977"/>
              <a:gd name="connsiteX230" fmla="*/ 930687 w 1127766"/>
              <a:gd name="connsiteY230" fmla="*/ 43433 h 128977"/>
              <a:gd name="connsiteX231" fmla="*/ 923448 w 1127766"/>
              <a:gd name="connsiteY231" fmla="*/ 45244 h 128977"/>
              <a:gd name="connsiteX232" fmla="*/ 918972 w 1127766"/>
              <a:gd name="connsiteY232" fmla="*/ 50006 h 128977"/>
              <a:gd name="connsiteX233" fmla="*/ 916590 w 1127766"/>
              <a:gd name="connsiteY233" fmla="*/ 56768 h 128977"/>
              <a:gd name="connsiteX234" fmla="*/ 915924 w 1127766"/>
              <a:gd name="connsiteY234" fmla="*/ 64675 h 128977"/>
              <a:gd name="connsiteX235" fmla="*/ 915924 w 1127766"/>
              <a:gd name="connsiteY235" fmla="*/ 66675 h 128977"/>
              <a:gd name="connsiteX236" fmla="*/ 916590 w 1127766"/>
              <a:gd name="connsiteY236" fmla="*/ 74676 h 128977"/>
              <a:gd name="connsiteX237" fmla="*/ 918876 w 1127766"/>
              <a:gd name="connsiteY237" fmla="*/ 81533 h 128977"/>
              <a:gd name="connsiteX238" fmla="*/ 930782 w 1127766"/>
              <a:gd name="connsiteY238" fmla="*/ 88011 h 128977"/>
              <a:gd name="connsiteX239" fmla="*/ 931068 w 1127766"/>
              <a:gd name="connsiteY239" fmla="*/ 88011 h 128977"/>
              <a:gd name="connsiteX240" fmla="*/ 936212 w 1127766"/>
              <a:gd name="connsiteY240" fmla="*/ 87249 h 128977"/>
              <a:gd name="connsiteX241" fmla="*/ 940498 w 1127766"/>
              <a:gd name="connsiteY241" fmla="*/ 84963 h 128977"/>
              <a:gd name="connsiteX242" fmla="*/ 943356 w 1127766"/>
              <a:gd name="connsiteY242" fmla="*/ 81438 h 128977"/>
              <a:gd name="connsiteX243" fmla="*/ 944213 w 1127766"/>
              <a:gd name="connsiteY243" fmla="*/ 76866 h 128977"/>
              <a:gd name="connsiteX244" fmla="*/ 961548 w 1127766"/>
              <a:gd name="connsiteY244" fmla="*/ 76866 h 128977"/>
              <a:gd name="connsiteX245" fmla="*/ 959262 w 1127766"/>
              <a:gd name="connsiteY245" fmla="*/ 87249 h 128977"/>
              <a:gd name="connsiteX246" fmla="*/ 952690 w 1127766"/>
              <a:gd name="connsiteY246" fmla="*/ 95345 h 128977"/>
              <a:gd name="connsiteX247" fmla="*/ 943165 w 1127766"/>
              <a:gd name="connsiteY247" fmla="*/ 100774 h 128977"/>
              <a:gd name="connsiteX248" fmla="*/ 931545 w 1127766"/>
              <a:gd name="connsiteY248" fmla="*/ 102680 h 128977"/>
              <a:gd name="connsiteX249" fmla="*/ 916971 w 1127766"/>
              <a:gd name="connsiteY249" fmla="*/ 99917 h 128977"/>
              <a:gd name="connsiteX250" fmla="*/ 906494 w 1127766"/>
              <a:gd name="connsiteY250" fmla="*/ 92201 h 128977"/>
              <a:gd name="connsiteX251" fmla="*/ 900207 w 1127766"/>
              <a:gd name="connsiteY251" fmla="*/ 80772 h 128977"/>
              <a:gd name="connsiteX252" fmla="*/ 898016 w 1127766"/>
              <a:gd name="connsiteY252" fmla="*/ 66675 h 128977"/>
              <a:gd name="connsiteX253" fmla="*/ 898016 w 1127766"/>
              <a:gd name="connsiteY253" fmla="*/ 64675 h 128977"/>
              <a:gd name="connsiteX254" fmla="*/ 900112 w 1127766"/>
              <a:gd name="connsiteY254" fmla="*/ 50577 h 128977"/>
              <a:gd name="connsiteX255" fmla="*/ 906494 w 1127766"/>
              <a:gd name="connsiteY255" fmla="*/ 39147 h 128977"/>
              <a:gd name="connsiteX256" fmla="*/ 916971 w 1127766"/>
              <a:gd name="connsiteY256" fmla="*/ 31432 h 128977"/>
              <a:gd name="connsiteX257" fmla="*/ 931449 w 1127766"/>
              <a:gd name="connsiteY257" fmla="*/ 28575 h 128977"/>
              <a:gd name="connsiteX258" fmla="*/ 768000 w 1127766"/>
              <a:gd name="connsiteY258" fmla="*/ 28575 h 128977"/>
              <a:gd name="connsiteX259" fmla="*/ 782288 w 1127766"/>
              <a:gd name="connsiteY259" fmla="*/ 31337 h 128977"/>
              <a:gd name="connsiteX260" fmla="*/ 792956 w 1127766"/>
              <a:gd name="connsiteY260" fmla="*/ 39052 h 128977"/>
              <a:gd name="connsiteX261" fmla="*/ 799528 w 1127766"/>
              <a:gd name="connsiteY261" fmla="*/ 50577 h 128977"/>
              <a:gd name="connsiteX262" fmla="*/ 801719 w 1127766"/>
              <a:gd name="connsiteY262" fmla="*/ 64960 h 128977"/>
              <a:gd name="connsiteX263" fmla="*/ 801719 w 1127766"/>
              <a:gd name="connsiteY263" fmla="*/ 66389 h 128977"/>
              <a:gd name="connsiteX264" fmla="*/ 799528 w 1127766"/>
              <a:gd name="connsiteY264" fmla="*/ 80867 h 128977"/>
              <a:gd name="connsiteX265" fmla="*/ 792956 w 1127766"/>
              <a:gd name="connsiteY265" fmla="*/ 92392 h 128977"/>
              <a:gd name="connsiteX266" fmla="*/ 782383 w 1127766"/>
              <a:gd name="connsiteY266" fmla="*/ 99917 h 128977"/>
              <a:gd name="connsiteX267" fmla="*/ 768191 w 1127766"/>
              <a:gd name="connsiteY267" fmla="*/ 102680 h 128977"/>
              <a:gd name="connsiteX268" fmla="*/ 753808 w 1127766"/>
              <a:gd name="connsiteY268" fmla="*/ 99917 h 128977"/>
              <a:gd name="connsiteX269" fmla="*/ 743140 w 1127766"/>
              <a:gd name="connsiteY269" fmla="*/ 92392 h 128977"/>
              <a:gd name="connsiteX270" fmla="*/ 736663 w 1127766"/>
              <a:gd name="connsiteY270" fmla="*/ 80867 h 128977"/>
              <a:gd name="connsiteX271" fmla="*/ 734377 w 1127766"/>
              <a:gd name="connsiteY271" fmla="*/ 66389 h 128977"/>
              <a:gd name="connsiteX272" fmla="*/ 734377 w 1127766"/>
              <a:gd name="connsiteY272" fmla="*/ 64960 h 128977"/>
              <a:gd name="connsiteX273" fmla="*/ 736663 w 1127766"/>
              <a:gd name="connsiteY273" fmla="*/ 50577 h 128977"/>
              <a:gd name="connsiteX274" fmla="*/ 743140 w 1127766"/>
              <a:gd name="connsiteY274" fmla="*/ 39052 h 128977"/>
              <a:gd name="connsiteX275" fmla="*/ 753713 w 1127766"/>
              <a:gd name="connsiteY275" fmla="*/ 31337 h 128977"/>
              <a:gd name="connsiteX276" fmla="*/ 768000 w 1127766"/>
              <a:gd name="connsiteY276" fmla="*/ 28575 h 128977"/>
              <a:gd name="connsiteX277" fmla="*/ 688181 w 1127766"/>
              <a:gd name="connsiteY277" fmla="*/ 28575 h 128977"/>
              <a:gd name="connsiteX278" fmla="*/ 700373 w 1127766"/>
              <a:gd name="connsiteY278" fmla="*/ 30575 h 128977"/>
              <a:gd name="connsiteX279" fmla="*/ 709898 w 1127766"/>
              <a:gd name="connsiteY279" fmla="*/ 36194 h 128977"/>
              <a:gd name="connsiteX280" fmla="*/ 716280 w 1127766"/>
              <a:gd name="connsiteY280" fmla="*/ 44862 h 128977"/>
              <a:gd name="connsiteX281" fmla="*/ 718376 w 1127766"/>
              <a:gd name="connsiteY281" fmla="*/ 56293 h 128977"/>
              <a:gd name="connsiteX282" fmla="*/ 701040 w 1127766"/>
              <a:gd name="connsiteY282" fmla="*/ 56293 h 128977"/>
              <a:gd name="connsiteX283" fmla="*/ 700278 w 1127766"/>
              <a:gd name="connsiteY283" fmla="*/ 51340 h 128977"/>
              <a:gd name="connsiteX284" fmla="*/ 697611 w 1127766"/>
              <a:gd name="connsiteY284" fmla="*/ 47243 h 128977"/>
              <a:gd name="connsiteX285" fmla="*/ 693325 w 1127766"/>
              <a:gd name="connsiteY285" fmla="*/ 44482 h 128977"/>
              <a:gd name="connsiteX286" fmla="*/ 687800 w 1127766"/>
              <a:gd name="connsiteY286" fmla="*/ 43433 h 128977"/>
              <a:gd name="connsiteX287" fmla="*/ 680656 w 1127766"/>
              <a:gd name="connsiteY287" fmla="*/ 45244 h 128977"/>
              <a:gd name="connsiteX288" fmla="*/ 676085 w 1127766"/>
              <a:gd name="connsiteY288" fmla="*/ 50006 h 128977"/>
              <a:gd name="connsiteX289" fmla="*/ 673703 w 1127766"/>
              <a:gd name="connsiteY289" fmla="*/ 56768 h 128977"/>
              <a:gd name="connsiteX290" fmla="*/ 673036 w 1127766"/>
              <a:gd name="connsiteY290" fmla="*/ 64675 h 128977"/>
              <a:gd name="connsiteX291" fmla="*/ 673036 w 1127766"/>
              <a:gd name="connsiteY291" fmla="*/ 66675 h 128977"/>
              <a:gd name="connsiteX292" fmla="*/ 673703 w 1127766"/>
              <a:gd name="connsiteY292" fmla="*/ 74676 h 128977"/>
              <a:gd name="connsiteX293" fmla="*/ 675989 w 1127766"/>
              <a:gd name="connsiteY293" fmla="*/ 81533 h 128977"/>
              <a:gd name="connsiteX294" fmla="*/ 687875 w 1127766"/>
              <a:gd name="connsiteY294" fmla="*/ 88000 h 128977"/>
              <a:gd name="connsiteX295" fmla="*/ 687800 w 1127766"/>
              <a:gd name="connsiteY295" fmla="*/ 88011 h 128977"/>
              <a:gd name="connsiteX296" fmla="*/ 687895 w 1127766"/>
              <a:gd name="connsiteY296" fmla="*/ 88011 h 128977"/>
              <a:gd name="connsiteX297" fmla="*/ 687875 w 1127766"/>
              <a:gd name="connsiteY297" fmla="*/ 88000 h 128977"/>
              <a:gd name="connsiteX298" fmla="*/ 692944 w 1127766"/>
              <a:gd name="connsiteY298" fmla="*/ 87249 h 128977"/>
              <a:gd name="connsiteX299" fmla="*/ 697230 w 1127766"/>
              <a:gd name="connsiteY299" fmla="*/ 84963 h 128977"/>
              <a:gd name="connsiteX300" fmla="*/ 700087 w 1127766"/>
              <a:gd name="connsiteY300" fmla="*/ 81438 h 128977"/>
              <a:gd name="connsiteX301" fmla="*/ 700945 w 1127766"/>
              <a:gd name="connsiteY301" fmla="*/ 76866 h 128977"/>
              <a:gd name="connsiteX302" fmla="*/ 718280 w 1127766"/>
              <a:gd name="connsiteY302" fmla="*/ 76866 h 128977"/>
              <a:gd name="connsiteX303" fmla="*/ 715994 w 1127766"/>
              <a:gd name="connsiteY303" fmla="*/ 87249 h 128977"/>
              <a:gd name="connsiteX304" fmla="*/ 709422 w 1127766"/>
              <a:gd name="connsiteY304" fmla="*/ 95345 h 128977"/>
              <a:gd name="connsiteX305" fmla="*/ 699897 w 1127766"/>
              <a:gd name="connsiteY305" fmla="*/ 100774 h 128977"/>
              <a:gd name="connsiteX306" fmla="*/ 688277 w 1127766"/>
              <a:gd name="connsiteY306" fmla="*/ 102680 h 128977"/>
              <a:gd name="connsiteX307" fmla="*/ 673703 w 1127766"/>
              <a:gd name="connsiteY307" fmla="*/ 99917 h 128977"/>
              <a:gd name="connsiteX308" fmla="*/ 663226 w 1127766"/>
              <a:gd name="connsiteY308" fmla="*/ 92201 h 128977"/>
              <a:gd name="connsiteX309" fmla="*/ 656939 w 1127766"/>
              <a:gd name="connsiteY309" fmla="*/ 80772 h 128977"/>
              <a:gd name="connsiteX310" fmla="*/ 654748 w 1127766"/>
              <a:gd name="connsiteY310" fmla="*/ 66675 h 128977"/>
              <a:gd name="connsiteX311" fmla="*/ 654748 w 1127766"/>
              <a:gd name="connsiteY311" fmla="*/ 64675 h 128977"/>
              <a:gd name="connsiteX312" fmla="*/ 656844 w 1127766"/>
              <a:gd name="connsiteY312" fmla="*/ 50577 h 128977"/>
              <a:gd name="connsiteX313" fmla="*/ 663226 w 1127766"/>
              <a:gd name="connsiteY313" fmla="*/ 39147 h 128977"/>
              <a:gd name="connsiteX314" fmla="*/ 673703 w 1127766"/>
              <a:gd name="connsiteY314" fmla="*/ 31432 h 128977"/>
              <a:gd name="connsiteX315" fmla="*/ 688181 w 1127766"/>
              <a:gd name="connsiteY315" fmla="*/ 28575 h 128977"/>
              <a:gd name="connsiteX316" fmla="*/ 521589 w 1127766"/>
              <a:gd name="connsiteY316" fmla="*/ 28575 h 128977"/>
              <a:gd name="connsiteX317" fmla="*/ 532352 w 1127766"/>
              <a:gd name="connsiteY317" fmla="*/ 30766 h 128977"/>
              <a:gd name="connsiteX318" fmla="*/ 539972 w 1127766"/>
              <a:gd name="connsiteY318" fmla="*/ 36767 h 128977"/>
              <a:gd name="connsiteX319" fmla="*/ 540734 w 1127766"/>
              <a:gd name="connsiteY319" fmla="*/ 29909 h 128977"/>
              <a:gd name="connsiteX320" fmla="*/ 557403 w 1127766"/>
              <a:gd name="connsiteY320" fmla="*/ 29909 h 128977"/>
              <a:gd name="connsiteX321" fmla="*/ 557403 w 1127766"/>
              <a:gd name="connsiteY321" fmla="*/ 98679 h 128977"/>
              <a:gd name="connsiteX322" fmla="*/ 554926 w 1127766"/>
              <a:gd name="connsiteY322" fmla="*/ 111538 h 128977"/>
              <a:gd name="connsiteX323" fmla="*/ 548068 w 1127766"/>
              <a:gd name="connsiteY323" fmla="*/ 121063 h 128977"/>
              <a:gd name="connsiteX324" fmla="*/ 537305 w 1127766"/>
              <a:gd name="connsiteY324" fmla="*/ 126968 h 128977"/>
              <a:gd name="connsiteX325" fmla="*/ 523589 w 1127766"/>
              <a:gd name="connsiteY325" fmla="*/ 128969 h 128977"/>
              <a:gd name="connsiteX326" fmla="*/ 516636 w 1127766"/>
              <a:gd name="connsiteY326" fmla="*/ 128302 h 128977"/>
              <a:gd name="connsiteX327" fmla="*/ 509301 w 1127766"/>
              <a:gd name="connsiteY327" fmla="*/ 126207 h 128977"/>
              <a:gd name="connsiteX328" fmla="*/ 502443 w 1127766"/>
              <a:gd name="connsiteY328" fmla="*/ 122682 h 128977"/>
              <a:gd name="connsiteX329" fmla="*/ 496919 w 1127766"/>
              <a:gd name="connsiteY329" fmla="*/ 117634 h 128977"/>
              <a:gd name="connsiteX330" fmla="*/ 505206 w 1127766"/>
              <a:gd name="connsiteY330" fmla="*/ 106489 h 128977"/>
              <a:gd name="connsiteX331" fmla="*/ 513111 w 1127766"/>
              <a:gd name="connsiteY331" fmla="*/ 112490 h 128977"/>
              <a:gd name="connsiteX332" fmla="*/ 522636 w 1127766"/>
              <a:gd name="connsiteY332" fmla="*/ 114586 h 128977"/>
              <a:gd name="connsiteX333" fmla="*/ 534733 w 1127766"/>
              <a:gd name="connsiteY333" fmla="*/ 110490 h 128977"/>
              <a:gd name="connsiteX334" fmla="*/ 539019 w 1127766"/>
              <a:gd name="connsiteY334" fmla="*/ 98775 h 128977"/>
              <a:gd name="connsiteX335" fmla="*/ 539019 w 1127766"/>
              <a:gd name="connsiteY335" fmla="*/ 94678 h 128977"/>
              <a:gd name="connsiteX336" fmla="*/ 531495 w 1127766"/>
              <a:gd name="connsiteY336" fmla="*/ 100204 h 128977"/>
              <a:gd name="connsiteX337" fmla="*/ 521493 w 1127766"/>
              <a:gd name="connsiteY337" fmla="*/ 102203 h 128977"/>
              <a:gd name="connsiteX338" fmla="*/ 509492 w 1127766"/>
              <a:gd name="connsiteY338" fmla="*/ 99441 h 128977"/>
              <a:gd name="connsiteX339" fmla="*/ 499967 w 1127766"/>
              <a:gd name="connsiteY339" fmla="*/ 91917 h 128977"/>
              <a:gd name="connsiteX340" fmla="*/ 494157 w 1127766"/>
              <a:gd name="connsiteY340" fmla="*/ 80391 h 128977"/>
              <a:gd name="connsiteX341" fmla="*/ 492156 w 1127766"/>
              <a:gd name="connsiteY341" fmla="*/ 66008 h 128977"/>
              <a:gd name="connsiteX342" fmla="*/ 492156 w 1127766"/>
              <a:gd name="connsiteY342" fmla="*/ 65056 h 128977"/>
              <a:gd name="connsiteX343" fmla="*/ 494157 w 1127766"/>
              <a:gd name="connsiteY343" fmla="*/ 50293 h 128977"/>
              <a:gd name="connsiteX344" fmla="*/ 499967 w 1127766"/>
              <a:gd name="connsiteY344" fmla="*/ 38671 h 128977"/>
              <a:gd name="connsiteX345" fmla="*/ 509492 w 1127766"/>
              <a:gd name="connsiteY345" fmla="*/ 31243 h 128977"/>
              <a:gd name="connsiteX346" fmla="*/ 521589 w 1127766"/>
              <a:gd name="connsiteY346" fmla="*/ 28575 h 128977"/>
              <a:gd name="connsiteX347" fmla="*/ 362045 w 1127766"/>
              <a:gd name="connsiteY347" fmla="*/ 28575 h 128977"/>
              <a:gd name="connsiteX348" fmla="*/ 374141 w 1127766"/>
              <a:gd name="connsiteY348" fmla="*/ 30195 h 128977"/>
              <a:gd name="connsiteX349" fmla="*/ 383666 w 1127766"/>
              <a:gd name="connsiteY349" fmla="*/ 34862 h 128977"/>
              <a:gd name="connsiteX350" fmla="*/ 390048 w 1127766"/>
              <a:gd name="connsiteY350" fmla="*/ 42672 h 128977"/>
              <a:gd name="connsiteX351" fmla="*/ 392429 w 1127766"/>
              <a:gd name="connsiteY351" fmla="*/ 53626 h 128977"/>
              <a:gd name="connsiteX352" fmla="*/ 392429 w 1127766"/>
              <a:gd name="connsiteY352" fmla="*/ 84201 h 128977"/>
              <a:gd name="connsiteX353" fmla="*/ 393096 w 1127766"/>
              <a:gd name="connsiteY353" fmla="*/ 93726 h 128977"/>
              <a:gd name="connsiteX354" fmla="*/ 395192 w 1127766"/>
              <a:gd name="connsiteY354" fmla="*/ 100204 h 128977"/>
              <a:gd name="connsiteX355" fmla="*/ 395192 w 1127766"/>
              <a:gd name="connsiteY355" fmla="*/ 101347 h 128977"/>
              <a:gd name="connsiteX356" fmla="*/ 376427 w 1127766"/>
              <a:gd name="connsiteY356" fmla="*/ 101347 h 128977"/>
              <a:gd name="connsiteX357" fmla="*/ 375285 w 1127766"/>
              <a:gd name="connsiteY357" fmla="*/ 98298 h 128977"/>
              <a:gd name="connsiteX358" fmla="*/ 374522 w 1127766"/>
              <a:gd name="connsiteY358" fmla="*/ 94678 h 128977"/>
              <a:gd name="connsiteX359" fmla="*/ 366617 w 1127766"/>
              <a:gd name="connsiteY359" fmla="*/ 100299 h 128977"/>
              <a:gd name="connsiteX360" fmla="*/ 361283 w 1127766"/>
              <a:gd name="connsiteY360" fmla="*/ 102013 h 128977"/>
              <a:gd name="connsiteX361" fmla="*/ 355091 w 1127766"/>
              <a:gd name="connsiteY361" fmla="*/ 102680 h 128977"/>
              <a:gd name="connsiteX362" fmla="*/ 344995 w 1127766"/>
              <a:gd name="connsiteY362" fmla="*/ 101060 h 128977"/>
              <a:gd name="connsiteX363" fmla="*/ 337089 w 1127766"/>
              <a:gd name="connsiteY363" fmla="*/ 96679 h 128977"/>
              <a:gd name="connsiteX364" fmla="*/ 331946 w 1127766"/>
              <a:gd name="connsiteY364" fmla="*/ 89916 h 128977"/>
              <a:gd name="connsiteX365" fmla="*/ 338518 w 1127766"/>
              <a:gd name="connsiteY365" fmla="*/ 63913 h 128977"/>
              <a:gd name="connsiteX366" fmla="*/ 363664 w 1127766"/>
              <a:gd name="connsiteY366" fmla="*/ 57721 h 128977"/>
              <a:gd name="connsiteX367" fmla="*/ 373856 w 1127766"/>
              <a:gd name="connsiteY367" fmla="*/ 57721 h 128977"/>
              <a:gd name="connsiteX368" fmla="*/ 373856 w 1127766"/>
              <a:gd name="connsiteY368" fmla="*/ 53531 h 128977"/>
              <a:gd name="connsiteX369" fmla="*/ 370522 w 1127766"/>
              <a:gd name="connsiteY369" fmla="*/ 45339 h 128977"/>
              <a:gd name="connsiteX370" fmla="*/ 360997 w 1127766"/>
              <a:gd name="connsiteY370" fmla="*/ 42291 h 128977"/>
              <a:gd name="connsiteX371" fmla="*/ 352805 w 1127766"/>
              <a:gd name="connsiteY371" fmla="*/ 44767 h 128977"/>
              <a:gd name="connsiteX372" fmla="*/ 350234 w 1127766"/>
              <a:gd name="connsiteY372" fmla="*/ 51150 h 128977"/>
              <a:gd name="connsiteX373" fmla="*/ 331946 w 1127766"/>
              <a:gd name="connsiteY373" fmla="*/ 51150 h 128977"/>
              <a:gd name="connsiteX374" fmla="*/ 333946 w 1127766"/>
              <a:gd name="connsiteY374" fmla="*/ 42577 h 128977"/>
              <a:gd name="connsiteX375" fmla="*/ 339756 w 1127766"/>
              <a:gd name="connsiteY375" fmla="*/ 35338 h 128977"/>
              <a:gd name="connsiteX376" fmla="*/ 349281 w 1127766"/>
              <a:gd name="connsiteY376" fmla="*/ 30385 h 128977"/>
              <a:gd name="connsiteX377" fmla="*/ 362045 w 1127766"/>
              <a:gd name="connsiteY377" fmla="*/ 28575 h 128977"/>
              <a:gd name="connsiteX378" fmla="*/ 416718 w 1127766"/>
              <a:gd name="connsiteY378" fmla="*/ 0 h 128977"/>
              <a:gd name="connsiteX379" fmla="*/ 456628 w 1127766"/>
              <a:gd name="connsiteY379" fmla="*/ 0 h 128977"/>
              <a:gd name="connsiteX380" fmla="*/ 456628 w 1127766"/>
              <a:gd name="connsiteY380" fmla="*/ 86392 h 128977"/>
              <a:gd name="connsiteX381" fmla="*/ 477202 w 1127766"/>
              <a:gd name="connsiteY381" fmla="*/ 86392 h 128977"/>
              <a:gd name="connsiteX382" fmla="*/ 477202 w 1127766"/>
              <a:gd name="connsiteY382" fmla="*/ 101347 h 128977"/>
              <a:gd name="connsiteX383" fmla="*/ 416813 w 1127766"/>
              <a:gd name="connsiteY383" fmla="*/ 101347 h 128977"/>
              <a:gd name="connsiteX384" fmla="*/ 416813 w 1127766"/>
              <a:gd name="connsiteY384" fmla="*/ 86392 h 128977"/>
              <a:gd name="connsiteX385" fmla="*/ 438245 w 1127766"/>
              <a:gd name="connsiteY385" fmla="*/ 86392 h 128977"/>
              <a:gd name="connsiteX386" fmla="*/ 438245 w 1127766"/>
              <a:gd name="connsiteY386" fmla="*/ 14954 h 128977"/>
              <a:gd name="connsiteX387" fmla="*/ 416813 w 1127766"/>
              <a:gd name="connsiteY387" fmla="*/ 14954 h 12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Lst>
            <a:rect l="l" t="t" r="r" b="b"/>
            <a:pathLst>
              <a:path w="1127766" h="128977">
                <a:moveTo>
                  <a:pt x="844295" y="79533"/>
                </a:moveTo>
                <a:cubicBezTo>
                  <a:pt x="847734" y="78295"/>
                  <a:pt x="851525" y="78295"/>
                  <a:pt x="854964" y="79533"/>
                </a:cubicBezTo>
                <a:cubicBezTo>
                  <a:pt x="856497" y="80010"/>
                  <a:pt x="857869" y="80962"/>
                  <a:pt x="858964" y="82105"/>
                </a:cubicBezTo>
                <a:cubicBezTo>
                  <a:pt x="860040" y="83153"/>
                  <a:pt x="860879" y="84486"/>
                  <a:pt x="861440" y="85915"/>
                </a:cubicBezTo>
                <a:cubicBezTo>
                  <a:pt x="862098" y="87438"/>
                  <a:pt x="862422" y="89058"/>
                  <a:pt x="862393" y="90678"/>
                </a:cubicBezTo>
                <a:cubicBezTo>
                  <a:pt x="862431" y="92296"/>
                  <a:pt x="862107" y="93916"/>
                  <a:pt x="861440" y="95345"/>
                </a:cubicBezTo>
                <a:cubicBezTo>
                  <a:pt x="860898" y="96774"/>
                  <a:pt x="860059" y="98106"/>
                  <a:pt x="858964" y="99155"/>
                </a:cubicBezTo>
                <a:cubicBezTo>
                  <a:pt x="857840" y="100298"/>
                  <a:pt x="856468" y="101155"/>
                  <a:pt x="854964" y="101726"/>
                </a:cubicBezTo>
                <a:cubicBezTo>
                  <a:pt x="851525" y="102964"/>
                  <a:pt x="847734" y="102964"/>
                  <a:pt x="844295" y="101726"/>
                </a:cubicBezTo>
                <a:cubicBezTo>
                  <a:pt x="842791" y="101155"/>
                  <a:pt x="841419" y="100298"/>
                  <a:pt x="840295" y="99155"/>
                </a:cubicBezTo>
                <a:cubicBezTo>
                  <a:pt x="839142" y="98106"/>
                  <a:pt x="838257" y="96774"/>
                  <a:pt x="837723" y="95345"/>
                </a:cubicBezTo>
                <a:cubicBezTo>
                  <a:pt x="837142" y="93821"/>
                  <a:pt x="836847" y="92296"/>
                  <a:pt x="836866" y="90678"/>
                </a:cubicBezTo>
                <a:cubicBezTo>
                  <a:pt x="836847" y="89058"/>
                  <a:pt x="837142" y="87438"/>
                  <a:pt x="837723" y="85915"/>
                </a:cubicBezTo>
                <a:cubicBezTo>
                  <a:pt x="838285" y="84486"/>
                  <a:pt x="839162" y="83153"/>
                  <a:pt x="840295" y="82105"/>
                </a:cubicBezTo>
                <a:cubicBezTo>
                  <a:pt x="841390" y="80962"/>
                  <a:pt x="842762" y="80010"/>
                  <a:pt x="844295" y="79533"/>
                </a:cubicBezTo>
                <a:close/>
                <a:moveTo>
                  <a:pt x="282035" y="78581"/>
                </a:moveTo>
                <a:cubicBezTo>
                  <a:pt x="283854" y="78581"/>
                  <a:pt x="285673" y="78867"/>
                  <a:pt x="287368" y="79533"/>
                </a:cubicBezTo>
                <a:cubicBezTo>
                  <a:pt x="288902" y="80010"/>
                  <a:pt x="290274" y="80962"/>
                  <a:pt x="291369" y="82105"/>
                </a:cubicBezTo>
                <a:cubicBezTo>
                  <a:pt x="292445" y="83153"/>
                  <a:pt x="293284" y="84486"/>
                  <a:pt x="293845" y="85915"/>
                </a:cubicBezTo>
                <a:cubicBezTo>
                  <a:pt x="294426" y="87438"/>
                  <a:pt x="294722" y="89058"/>
                  <a:pt x="294703" y="90678"/>
                </a:cubicBezTo>
                <a:cubicBezTo>
                  <a:pt x="294722" y="92296"/>
                  <a:pt x="294426" y="93821"/>
                  <a:pt x="293845" y="95345"/>
                </a:cubicBezTo>
                <a:cubicBezTo>
                  <a:pt x="293303" y="96774"/>
                  <a:pt x="292464" y="98106"/>
                  <a:pt x="291369" y="99155"/>
                </a:cubicBezTo>
                <a:cubicBezTo>
                  <a:pt x="290245" y="100298"/>
                  <a:pt x="288873" y="101155"/>
                  <a:pt x="287368" y="101726"/>
                </a:cubicBezTo>
                <a:cubicBezTo>
                  <a:pt x="285663" y="102393"/>
                  <a:pt x="283854" y="102679"/>
                  <a:pt x="282035" y="102679"/>
                </a:cubicBezTo>
                <a:cubicBezTo>
                  <a:pt x="280215" y="102679"/>
                  <a:pt x="278405" y="102393"/>
                  <a:pt x="276700" y="101726"/>
                </a:cubicBezTo>
                <a:cubicBezTo>
                  <a:pt x="275196" y="101155"/>
                  <a:pt x="273824" y="100298"/>
                  <a:pt x="272700" y="99155"/>
                </a:cubicBezTo>
                <a:cubicBezTo>
                  <a:pt x="271547" y="98106"/>
                  <a:pt x="270662" y="96774"/>
                  <a:pt x="270128" y="95345"/>
                </a:cubicBezTo>
                <a:cubicBezTo>
                  <a:pt x="269547" y="93821"/>
                  <a:pt x="269252" y="92296"/>
                  <a:pt x="269271" y="90678"/>
                </a:cubicBezTo>
                <a:cubicBezTo>
                  <a:pt x="269252" y="89058"/>
                  <a:pt x="269547" y="87438"/>
                  <a:pt x="270128" y="85915"/>
                </a:cubicBezTo>
                <a:cubicBezTo>
                  <a:pt x="270690" y="84486"/>
                  <a:pt x="271567" y="83153"/>
                  <a:pt x="272700" y="82105"/>
                </a:cubicBezTo>
                <a:cubicBezTo>
                  <a:pt x="273795" y="80962"/>
                  <a:pt x="275167" y="80010"/>
                  <a:pt x="276700" y="79533"/>
                </a:cubicBezTo>
                <a:cubicBezTo>
                  <a:pt x="278396" y="78867"/>
                  <a:pt x="280206" y="78486"/>
                  <a:pt x="282035" y="78581"/>
                </a:cubicBezTo>
                <a:close/>
                <a:moveTo>
                  <a:pt x="364331" y="68675"/>
                </a:moveTo>
                <a:cubicBezTo>
                  <a:pt x="361864" y="68675"/>
                  <a:pt x="359406" y="68866"/>
                  <a:pt x="356996" y="69438"/>
                </a:cubicBezTo>
                <a:cubicBezTo>
                  <a:pt x="355196" y="69914"/>
                  <a:pt x="353510" y="70676"/>
                  <a:pt x="352043" y="71819"/>
                </a:cubicBezTo>
                <a:cubicBezTo>
                  <a:pt x="350786" y="72676"/>
                  <a:pt x="349796" y="73914"/>
                  <a:pt x="349186" y="75343"/>
                </a:cubicBezTo>
                <a:cubicBezTo>
                  <a:pt x="348576" y="76771"/>
                  <a:pt x="348253" y="78296"/>
                  <a:pt x="348233" y="79915"/>
                </a:cubicBezTo>
                <a:cubicBezTo>
                  <a:pt x="348224" y="82201"/>
                  <a:pt x="349186" y="84487"/>
                  <a:pt x="350900" y="86011"/>
                </a:cubicBezTo>
                <a:cubicBezTo>
                  <a:pt x="353148" y="87821"/>
                  <a:pt x="356015" y="88773"/>
                  <a:pt x="358901" y="88488"/>
                </a:cubicBezTo>
                <a:cubicBezTo>
                  <a:pt x="360664" y="88488"/>
                  <a:pt x="362426" y="88202"/>
                  <a:pt x="364140" y="87821"/>
                </a:cubicBezTo>
                <a:cubicBezTo>
                  <a:pt x="365617" y="87345"/>
                  <a:pt x="367045" y="86773"/>
                  <a:pt x="368426" y="86107"/>
                </a:cubicBezTo>
                <a:cubicBezTo>
                  <a:pt x="369598" y="85439"/>
                  <a:pt x="370684" y="84582"/>
                  <a:pt x="371665" y="83630"/>
                </a:cubicBezTo>
                <a:cubicBezTo>
                  <a:pt x="372503" y="82867"/>
                  <a:pt x="373246" y="81915"/>
                  <a:pt x="373856" y="80963"/>
                </a:cubicBezTo>
                <a:lnTo>
                  <a:pt x="373856" y="68675"/>
                </a:lnTo>
                <a:close/>
                <a:moveTo>
                  <a:pt x="761047" y="45148"/>
                </a:moveTo>
                <a:cubicBezTo>
                  <a:pt x="759123" y="46291"/>
                  <a:pt x="757494" y="47911"/>
                  <a:pt x="756285" y="49815"/>
                </a:cubicBezTo>
                <a:cubicBezTo>
                  <a:pt x="755027" y="51911"/>
                  <a:pt x="754094" y="54292"/>
                  <a:pt x="753522" y="56673"/>
                </a:cubicBezTo>
                <a:cubicBezTo>
                  <a:pt x="753027" y="59436"/>
                  <a:pt x="752770" y="62198"/>
                  <a:pt x="752760" y="64960"/>
                </a:cubicBezTo>
                <a:lnTo>
                  <a:pt x="752760" y="66389"/>
                </a:lnTo>
                <a:cubicBezTo>
                  <a:pt x="752770" y="69247"/>
                  <a:pt x="753018" y="72008"/>
                  <a:pt x="753522" y="74771"/>
                </a:cubicBezTo>
                <a:cubicBezTo>
                  <a:pt x="754094" y="77152"/>
                  <a:pt x="755027" y="79533"/>
                  <a:pt x="756285" y="81629"/>
                </a:cubicBezTo>
                <a:cubicBezTo>
                  <a:pt x="758771" y="85820"/>
                  <a:pt x="763352" y="88201"/>
                  <a:pt x="768191" y="88011"/>
                </a:cubicBezTo>
                <a:cubicBezTo>
                  <a:pt x="772934" y="88106"/>
                  <a:pt x="777373" y="85725"/>
                  <a:pt x="779811" y="81629"/>
                </a:cubicBezTo>
                <a:cubicBezTo>
                  <a:pt x="781078" y="79533"/>
                  <a:pt x="781983" y="77152"/>
                  <a:pt x="782478" y="74771"/>
                </a:cubicBezTo>
                <a:cubicBezTo>
                  <a:pt x="783059" y="72008"/>
                  <a:pt x="783345" y="69247"/>
                  <a:pt x="783336" y="66389"/>
                </a:cubicBezTo>
                <a:lnTo>
                  <a:pt x="783336" y="64960"/>
                </a:lnTo>
                <a:cubicBezTo>
                  <a:pt x="783345" y="62198"/>
                  <a:pt x="783059" y="59436"/>
                  <a:pt x="782478" y="56673"/>
                </a:cubicBezTo>
                <a:cubicBezTo>
                  <a:pt x="781983" y="54292"/>
                  <a:pt x="781078" y="51911"/>
                  <a:pt x="779811" y="49815"/>
                </a:cubicBezTo>
                <a:cubicBezTo>
                  <a:pt x="778621" y="47911"/>
                  <a:pt x="776992" y="46291"/>
                  <a:pt x="775049" y="45148"/>
                </a:cubicBezTo>
                <a:cubicBezTo>
                  <a:pt x="770658" y="42862"/>
                  <a:pt x="765438" y="42862"/>
                  <a:pt x="761047" y="45148"/>
                </a:cubicBezTo>
                <a:close/>
                <a:moveTo>
                  <a:pt x="525780" y="43529"/>
                </a:moveTo>
                <a:cubicBezTo>
                  <a:pt x="523408" y="43434"/>
                  <a:pt x="521065" y="44101"/>
                  <a:pt x="519017" y="45244"/>
                </a:cubicBezTo>
                <a:cubicBezTo>
                  <a:pt x="517102" y="46387"/>
                  <a:pt x="515464" y="47911"/>
                  <a:pt x="514254" y="49816"/>
                </a:cubicBezTo>
                <a:cubicBezTo>
                  <a:pt x="512950" y="51911"/>
                  <a:pt x="512016" y="54292"/>
                  <a:pt x="511492" y="56674"/>
                </a:cubicBezTo>
                <a:cubicBezTo>
                  <a:pt x="510873" y="59436"/>
                  <a:pt x="510559" y="62199"/>
                  <a:pt x="510540" y="65056"/>
                </a:cubicBezTo>
                <a:lnTo>
                  <a:pt x="510540" y="66485"/>
                </a:lnTo>
                <a:cubicBezTo>
                  <a:pt x="510502" y="69343"/>
                  <a:pt x="510825" y="72104"/>
                  <a:pt x="511492" y="74867"/>
                </a:cubicBezTo>
                <a:cubicBezTo>
                  <a:pt x="512016" y="77248"/>
                  <a:pt x="512911" y="79439"/>
                  <a:pt x="514159" y="81534"/>
                </a:cubicBezTo>
                <a:cubicBezTo>
                  <a:pt x="515378" y="83439"/>
                  <a:pt x="517007" y="84964"/>
                  <a:pt x="518922" y="86107"/>
                </a:cubicBezTo>
                <a:cubicBezTo>
                  <a:pt x="520960" y="87250"/>
                  <a:pt x="523265" y="87821"/>
                  <a:pt x="525589" y="87725"/>
                </a:cubicBezTo>
                <a:cubicBezTo>
                  <a:pt x="528370" y="87821"/>
                  <a:pt x="531133" y="87250"/>
                  <a:pt x="533590" y="85916"/>
                </a:cubicBezTo>
                <a:cubicBezTo>
                  <a:pt x="535676" y="84678"/>
                  <a:pt x="537381" y="82867"/>
                  <a:pt x="538543" y="80772"/>
                </a:cubicBezTo>
                <a:lnTo>
                  <a:pt x="538543" y="50482"/>
                </a:lnTo>
                <a:cubicBezTo>
                  <a:pt x="537381" y="48387"/>
                  <a:pt x="535676" y="46578"/>
                  <a:pt x="533590" y="45339"/>
                </a:cubicBezTo>
                <a:cubicBezTo>
                  <a:pt x="531190" y="44101"/>
                  <a:pt x="528494" y="43434"/>
                  <a:pt x="525780" y="43529"/>
                </a:cubicBezTo>
                <a:close/>
                <a:moveTo>
                  <a:pt x="1011650" y="43433"/>
                </a:moveTo>
                <a:cubicBezTo>
                  <a:pt x="1009221" y="43338"/>
                  <a:pt x="1006811" y="43910"/>
                  <a:pt x="1004697" y="45148"/>
                </a:cubicBezTo>
                <a:cubicBezTo>
                  <a:pt x="1002754" y="46291"/>
                  <a:pt x="1001125" y="47911"/>
                  <a:pt x="999934" y="49815"/>
                </a:cubicBezTo>
                <a:cubicBezTo>
                  <a:pt x="998629" y="51911"/>
                  <a:pt x="997696" y="54292"/>
                  <a:pt x="997172" y="56673"/>
                </a:cubicBezTo>
                <a:cubicBezTo>
                  <a:pt x="996591" y="59436"/>
                  <a:pt x="996305" y="62198"/>
                  <a:pt x="996315" y="64960"/>
                </a:cubicBezTo>
                <a:lnTo>
                  <a:pt x="996315" y="66389"/>
                </a:lnTo>
                <a:cubicBezTo>
                  <a:pt x="996305" y="69247"/>
                  <a:pt x="996591" y="72008"/>
                  <a:pt x="997172" y="74771"/>
                </a:cubicBezTo>
                <a:cubicBezTo>
                  <a:pt x="997696" y="77152"/>
                  <a:pt x="998629" y="79533"/>
                  <a:pt x="999934" y="81629"/>
                </a:cubicBezTo>
                <a:cubicBezTo>
                  <a:pt x="1001096" y="83534"/>
                  <a:pt x="1002735" y="85153"/>
                  <a:pt x="1004697" y="86296"/>
                </a:cubicBezTo>
                <a:cubicBezTo>
                  <a:pt x="1006850" y="87439"/>
                  <a:pt x="1009288" y="88106"/>
                  <a:pt x="1011745" y="88011"/>
                </a:cubicBezTo>
                <a:cubicBezTo>
                  <a:pt x="1016517" y="88202"/>
                  <a:pt x="1021004" y="85725"/>
                  <a:pt x="1023461" y="81629"/>
                </a:cubicBezTo>
                <a:cubicBezTo>
                  <a:pt x="1024690" y="79533"/>
                  <a:pt x="1025585" y="77152"/>
                  <a:pt x="1026128" y="74771"/>
                </a:cubicBezTo>
                <a:cubicBezTo>
                  <a:pt x="1026709" y="72008"/>
                  <a:pt x="1026995" y="69247"/>
                  <a:pt x="1026985" y="66389"/>
                </a:cubicBezTo>
                <a:lnTo>
                  <a:pt x="1026985" y="64960"/>
                </a:lnTo>
                <a:cubicBezTo>
                  <a:pt x="1026995" y="62198"/>
                  <a:pt x="1026709" y="59436"/>
                  <a:pt x="1026128" y="56673"/>
                </a:cubicBezTo>
                <a:cubicBezTo>
                  <a:pt x="1025585" y="54292"/>
                  <a:pt x="1024690" y="51911"/>
                  <a:pt x="1023461" y="49815"/>
                </a:cubicBezTo>
                <a:cubicBezTo>
                  <a:pt x="1022271" y="47911"/>
                  <a:pt x="1020642" y="46291"/>
                  <a:pt x="1018699" y="45148"/>
                </a:cubicBezTo>
                <a:cubicBezTo>
                  <a:pt x="1016546" y="43910"/>
                  <a:pt x="1014108" y="43338"/>
                  <a:pt x="1011650" y="43433"/>
                </a:cubicBezTo>
                <a:close/>
                <a:moveTo>
                  <a:pt x="607504" y="43433"/>
                </a:moveTo>
                <a:cubicBezTo>
                  <a:pt x="605570" y="43433"/>
                  <a:pt x="603656" y="43815"/>
                  <a:pt x="601884" y="44576"/>
                </a:cubicBezTo>
                <a:cubicBezTo>
                  <a:pt x="600141" y="45244"/>
                  <a:pt x="598579" y="46291"/>
                  <a:pt x="597312" y="47720"/>
                </a:cubicBezTo>
                <a:cubicBezTo>
                  <a:pt x="595978" y="49149"/>
                  <a:pt x="594883" y="50768"/>
                  <a:pt x="594073" y="52578"/>
                </a:cubicBezTo>
                <a:cubicBezTo>
                  <a:pt x="593178" y="54578"/>
                  <a:pt x="592511" y="56673"/>
                  <a:pt x="592073" y="58864"/>
                </a:cubicBezTo>
                <a:lnTo>
                  <a:pt x="622172" y="58864"/>
                </a:lnTo>
                <a:lnTo>
                  <a:pt x="622172" y="57436"/>
                </a:lnTo>
                <a:cubicBezTo>
                  <a:pt x="622086" y="55530"/>
                  <a:pt x="621705" y="53721"/>
                  <a:pt x="621029" y="52006"/>
                </a:cubicBezTo>
                <a:cubicBezTo>
                  <a:pt x="620467" y="50292"/>
                  <a:pt x="619524" y="48768"/>
                  <a:pt x="618267" y="47530"/>
                </a:cubicBezTo>
                <a:cubicBezTo>
                  <a:pt x="616971" y="46196"/>
                  <a:pt x="615419" y="45244"/>
                  <a:pt x="613695" y="44576"/>
                </a:cubicBezTo>
                <a:cubicBezTo>
                  <a:pt x="611733" y="43815"/>
                  <a:pt x="609628" y="43338"/>
                  <a:pt x="607504" y="43433"/>
                </a:cubicBezTo>
                <a:close/>
                <a:moveTo>
                  <a:pt x="997363" y="31338"/>
                </a:moveTo>
                <a:cubicBezTo>
                  <a:pt x="1006526" y="27623"/>
                  <a:pt x="1016775" y="27623"/>
                  <a:pt x="1025938" y="31338"/>
                </a:cubicBezTo>
                <a:cubicBezTo>
                  <a:pt x="1029986" y="33147"/>
                  <a:pt x="1033615" y="35814"/>
                  <a:pt x="1036606" y="39052"/>
                </a:cubicBezTo>
                <a:cubicBezTo>
                  <a:pt x="1039549" y="42386"/>
                  <a:pt x="1041759" y="46291"/>
                  <a:pt x="1043083" y="50577"/>
                </a:cubicBezTo>
                <a:cubicBezTo>
                  <a:pt x="1044645" y="55244"/>
                  <a:pt x="1045416" y="60102"/>
                  <a:pt x="1045369" y="64960"/>
                </a:cubicBezTo>
                <a:lnTo>
                  <a:pt x="1045369" y="66389"/>
                </a:lnTo>
                <a:cubicBezTo>
                  <a:pt x="1045416" y="71342"/>
                  <a:pt x="1044645" y="76200"/>
                  <a:pt x="1043083" y="80867"/>
                </a:cubicBezTo>
                <a:cubicBezTo>
                  <a:pt x="1041711" y="85058"/>
                  <a:pt x="1039511" y="89058"/>
                  <a:pt x="1036606" y="92392"/>
                </a:cubicBezTo>
                <a:cubicBezTo>
                  <a:pt x="1033691" y="95631"/>
                  <a:pt x="1030072" y="98202"/>
                  <a:pt x="1026033" y="99917"/>
                </a:cubicBezTo>
                <a:cubicBezTo>
                  <a:pt x="1016870" y="103632"/>
                  <a:pt x="1006621" y="103632"/>
                  <a:pt x="997458" y="99917"/>
                </a:cubicBezTo>
                <a:cubicBezTo>
                  <a:pt x="993391" y="98202"/>
                  <a:pt x="989743" y="95631"/>
                  <a:pt x="986790" y="92392"/>
                </a:cubicBezTo>
                <a:cubicBezTo>
                  <a:pt x="983885" y="88963"/>
                  <a:pt x="981656" y="85058"/>
                  <a:pt x="980218" y="80867"/>
                </a:cubicBezTo>
                <a:cubicBezTo>
                  <a:pt x="978732" y="76200"/>
                  <a:pt x="977998" y="71342"/>
                  <a:pt x="978027" y="66389"/>
                </a:cubicBezTo>
                <a:lnTo>
                  <a:pt x="978027" y="64960"/>
                </a:lnTo>
                <a:cubicBezTo>
                  <a:pt x="977998" y="60102"/>
                  <a:pt x="978741" y="55244"/>
                  <a:pt x="980218" y="50577"/>
                </a:cubicBezTo>
                <a:cubicBezTo>
                  <a:pt x="981618" y="46291"/>
                  <a:pt x="983847" y="42386"/>
                  <a:pt x="986790" y="39052"/>
                </a:cubicBezTo>
                <a:cubicBezTo>
                  <a:pt x="989724" y="35719"/>
                  <a:pt x="993324" y="33147"/>
                  <a:pt x="997363" y="31338"/>
                </a:cubicBezTo>
                <a:close/>
                <a:moveTo>
                  <a:pt x="593883" y="31338"/>
                </a:moveTo>
                <a:cubicBezTo>
                  <a:pt x="602713" y="27813"/>
                  <a:pt x="612580" y="27813"/>
                  <a:pt x="621410" y="31338"/>
                </a:cubicBezTo>
                <a:cubicBezTo>
                  <a:pt x="625315" y="32956"/>
                  <a:pt x="628821" y="35433"/>
                  <a:pt x="631697" y="38481"/>
                </a:cubicBezTo>
                <a:cubicBezTo>
                  <a:pt x="634526" y="41719"/>
                  <a:pt x="636660" y="45530"/>
                  <a:pt x="637984" y="49625"/>
                </a:cubicBezTo>
                <a:cubicBezTo>
                  <a:pt x="639527" y="54292"/>
                  <a:pt x="640270" y="59150"/>
                  <a:pt x="640174" y="64008"/>
                </a:cubicBezTo>
                <a:lnTo>
                  <a:pt x="640174" y="71723"/>
                </a:lnTo>
                <a:lnTo>
                  <a:pt x="591502" y="71723"/>
                </a:lnTo>
                <a:cubicBezTo>
                  <a:pt x="591825" y="74009"/>
                  <a:pt x="592530" y="76295"/>
                  <a:pt x="593597" y="78390"/>
                </a:cubicBezTo>
                <a:cubicBezTo>
                  <a:pt x="594673" y="80390"/>
                  <a:pt x="596093" y="82105"/>
                  <a:pt x="597788" y="83534"/>
                </a:cubicBezTo>
                <a:cubicBezTo>
                  <a:pt x="599455" y="85057"/>
                  <a:pt x="601389" y="86200"/>
                  <a:pt x="603503" y="86963"/>
                </a:cubicBezTo>
                <a:cubicBezTo>
                  <a:pt x="605770" y="87725"/>
                  <a:pt x="608151" y="88106"/>
                  <a:pt x="610552" y="88106"/>
                </a:cubicBezTo>
                <a:cubicBezTo>
                  <a:pt x="612323" y="88297"/>
                  <a:pt x="614114" y="88297"/>
                  <a:pt x="615886" y="88106"/>
                </a:cubicBezTo>
                <a:cubicBezTo>
                  <a:pt x="617648" y="87725"/>
                  <a:pt x="619372" y="87154"/>
                  <a:pt x="621029" y="86486"/>
                </a:cubicBezTo>
                <a:cubicBezTo>
                  <a:pt x="622629" y="85820"/>
                  <a:pt x="624163" y="84963"/>
                  <a:pt x="625601" y="84010"/>
                </a:cubicBezTo>
                <a:cubicBezTo>
                  <a:pt x="627020" y="82962"/>
                  <a:pt x="628278" y="81819"/>
                  <a:pt x="629316" y="80390"/>
                </a:cubicBezTo>
                <a:lnTo>
                  <a:pt x="638841" y="89915"/>
                </a:lnTo>
                <a:cubicBezTo>
                  <a:pt x="637584" y="91726"/>
                  <a:pt x="636079" y="93344"/>
                  <a:pt x="634364" y="94678"/>
                </a:cubicBezTo>
                <a:cubicBezTo>
                  <a:pt x="632412" y="96393"/>
                  <a:pt x="630230" y="97822"/>
                  <a:pt x="627887" y="98869"/>
                </a:cubicBezTo>
                <a:cubicBezTo>
                  <a:pt x="625268" y="100108"/>
                  <a:pt x="622525" y="101155"/>
                  <a:pt x="619696" y="101822"/>
                </a:cubicBezTo>
                <a:cubicBezTo>
                  <a:pt x="616410" y="102489"/>
                  <a:pt x="613047" y="102775"/>
                  <a:pt x="609694" y="102680"/>
                </a:cubicBezTo>
                <a:cubicBezTo>
                  <a:pt x="604579" y="102775"/>
                  <a:pt x="599503" y="101822"/>
                  <a:pt x="594740" y="99917"/>
                </a:cubicBezTo>
                <a:cubicBezTo>
                  <a:pt x="590473" y="98202"/>
                  <a:pt x="586568" y="95725"/>
                  <a:pt x="583215" y="92583"/>
                </a:cubicBezTo>
                <a:cubicBezTo>
                  <a:pt x="579996" y="89535"/>
                  <a:pt x="577471" y="85725"/>
                  <a:pt x="575785" y="81629"/>
                </a:cubicBezTo>
                <a:cubicBezTo>
                  <a:pt x="574052" y="77343"/>
                  <a:pt x="573176" y="72771"/>
                  <a:pt x="573214" y="68104"/>
                </a:cubicBezTo>
                <a:lnTo>
                  <a:pt x="573214" y="65532"/>
                </a:lnTo>
                <a:cubicBezTo>
                  <a:pt x="573147" y="60388"/>
                  <a:pt x="574014" y="55340"/>
                  <a:pt x="575785" y="50577"/>
                </a:cubicBezTo>
                <a:cubicBezTo>
                  <a:pt x="577386" y="46291"/>
                  <a:pt x="579805" y="42290"/>
                  <a:pt x="582929" y="38861"/>
                </a:cubicBezTo>
                <a:cubicBezTo>
                  <a:pt x="586025" y="35623"/>
                  <a:pt x="589749" y="33051"/>
                  <a:pt x="593883" y="31338"/>
                </a:cubicBezTo>
                <a:close/>
                <a:moveTo>
                  <a:pt x="162115" y="29908"/>
                </a:moveTo>
                <a:lnTo>
                  <a:pt x="178879" y="29908"/>
                </a:lnTo>
                <a:lnTo>
                  <a:pt x="185070" y="79152"/>
                </a:lnTo>
                <a:lnTo>
                  <a:pt x="194595" y="29908"/>
                </a:lnTo>
                <a:lnTo>
                  <a:pt x="206787" y="29908"/>
                </a:lnTo>
                <a:lnTo>
                  <a:pt x="215360" y="78962"/>
                </a:lnTo>
                <a:lnTo>
                  <a:pt x="221551" y="29908"/>
                </a:lnTo>
                <a:lnTo>
                  <a:pt x="238315" y="29908"/>
                </a:lnTo>
                <a:lnTo>
                  <a:pt x="225552" y="101346"/>
                </a:lnTo>
                <a:lnTo>
                  <a:pt x="209454" y="101346"/>
                </a:lnTo>
                <a:lnTo>
                  <a:pt x="199929" y="55911"/>
                </a:lnTo>
                <a:lnTo>
                  <a:pt x="190404" y="101346"/>
                </a:lnTo>
                <a:lnTo>
                  <a:pt x="174974" y="101346"/>
                </a:lnTo>
                <a:close/>
                <a:moveTo>
                  <a:pt x="81057" y="29908"/>
                </a:moveTo>
                <a:lnTo>
                  <a:pt x="97821" y="29908"/>
                </a:lnTo>
                <a:lnTo>
                  <a:pt x="104012" y="79152"/>
                </a:lnTo>
                <a:lnTo>
                  <a:pt x="112966" y="29908"/>
                </a:lnTo>
                <a:lnTo>
                  <a:pt x="125253" y="29908"/>
                </a:lnTo>
                <a:lnTo>
                  <a:pt x="134302" y="78962"/>
                </a:lnTo>
                <a:lnTo>
                  <a:pt x="140493" y="29908"/>
                </a:lnTo>
                <a:lnTo>
                  <a:pt x="157352" y="29908"/>
                </a:lnTo>
                <a:lnTo>
                  <a:pt x="144589" y="101346"/>
                </a:lnTo>
                <a:lnTo>
                  <a:pt x="128396" y="101346"/>
                </a:lnTo>
                <a:lnTo>
                  <a:pt x="118871" y="55911"/>
                </a:lnTo>
                <a:lnTo>
                  <a:pt x="109346" y="101346"/>
                </a:lnTo>
                <a:lnTo>
                  <a:pt x="93821" y="101346"/>
                </a:lnTo>
                <a:close/>
                <a:moveTo>
                  <a:pt x="0" y="29908"/>
                </a:moveTo>
                <a:lnTo>
                  <a:pt x="16764" y="29908"/>
                </a:lnTo>
                <a:lnTo>
                  <a:pt x="22955" y="79152"/>
                </a:lnTo>
                <a:lnTo>
                  <a:pt x="31909" y="29908"/>
                </a:lnTo>
                <a:lnTo>
                  <a:pt x="44196" y="29908"/>
                </a:lnTo>
                <a:lnTo>
                  <a:pt x="53150" y="78962"/>
                </a:lnTo>
                <a:lnTo>
                  <a:pt x="59341" y="29908"/>
                </a:lnTo>
                <a:lnTo>
                  <a:pt x="76200" y="29908"/>
                </a:lnTo>
                <a:lnTo>
                  <a:pt x="63341" y="101346"/>
                </a:lnTo>
                <a:lnTo>
                  <a:pt x="47244" y="101346"/>
                </a:lnTo>
                <a:lnTo>
                  <a:pt x="37719" y="55911"/>
                </a:lnTo>
                <a:lnTo>
                  <a:pt x="28670" y="101346"/>
                </a:lnTo>
                <a:lnTo>
                  <a:pt x="12764" y="101346"/>
                </a:lnTo>
                <a:close/>
                <a:moveTo>
                  <a:pt x="1087945" y="28575"/>
                </a:moveTo>
                <a:cubicBezTo>
                  <a:pt x="1093021" y="28098"/>
                  <a:pt x="1097717" y="31337"/>
                  <a:pt x="1099184" y="36194"/>
                </a:cubicBezTo>
                <a:cubicBezTo>
                  <a:pt x="1100508" y="33908"/>
                  <a:pt x="1102375" y="32004"/>
                  <a:pt x="1104613" y="30670"/>
                </a:cubicBezTo>
                <a:cubicBezTo>
                  <a:pt x="1106985" y="29241"/>
                  <a:pt x="1109738" y="28479"/>
                  <a:pt x="1112519" y="28575"/>
                </a:cubicBezTo>
                <a:cubicBezTo>
                  <a:pt x="1114577" y="28575"/>
                  <a:pt x="1116615" y="29050"/>
                  <a:pt x="1118520" y="29813"/>
                </a:cubicBezTo>
                <a:cubicBezTo>
                  <a:pt x="1120473" y="30575"/>
                  <a:pt x="1122149" y="31908"/>
                  <a:pt x="1123378" y="33623"/>
                </a:cubicBezTo>
                <a:cubicBezTo>
                  <a:pt x="1124902" y="35623"/>
                  <a:pt x="1126007" y="37909"/>
                  <a:pt x="1126616" y="40290"/>
                </a:cubicBezTo>
                <a:cubicBezTo>
                  <a:pt x="1127445" y="43624"/>
                  <a:pt x="1127826" y="46957"/>
                  <a:pt x="1127759" y="50387"/>
                </a:cubicBezTo>
                <a:lnTo>
                  <a:pt x="1127759" y="101346"/>
                </a:lnTo>
                <a:lnTo>
                  <a:pt x="1111090" y="101346"/>
                </a:lnTo>
                <a:lnTo>
                  <a:pt x="1111090" y="50292"/>
                </a:lnTo>
                <a:cubicBezTo>
                  <a:pt x="1111109" y="49149"/>
                  <a:pt x="1110948" y="48006"/>
                  <a:pt x="1110614" y="46957"/>
                </a:cubicBezTo>
                <a:cubicBezTo>
                  <a:pt x="1110395" y="46196"/>
                  <a:pt x="1110005" y="45434"/>
                  <a:pt x="1109471" y="44862"/>
                </a:cubicBezTo>
                <a:cubicBezTo>
                  <a:pt x="1109014" y="44387"/>
                  <a:pt x="1108462" y="44005"/>
                  <a:pt x="1107852" y="43815"/>
                </a:cubicBezTo>
                <a:lnTo>
                  <a:pt x="1105852" y="43815"/>
                </a:lnTo>
                <a:cubicBezTo>
                  <a:pt x="1104709" y="43815"/>
                  <a:pt x="1103594" y="44101"/>
                  <a:pt x="1102613" y="44671"/>
                </a:cubicBezTo>
                <a:cubicBezTo>
                  <a:pt x="1101727" y="45339"/>
                  <a:pt x="1101032" y="46196"/>
                  <a:pt x="1100613" y="47148"/>
                </a:cubicBezTo>
                <a:lnTo>
                  <a:pt x="1100613" y="101632"/>
                </a:lnTo>
                <a:lnTo>
                  <a:pt x="1084420" y="101632"/>
                </a:lnTo>
                <a:lnTo>
                  <a:pt x="1084420" y="50577"/>
                </a:lnTo>
                <a:cubicBezTo>
                  <a:pt x="1084592" y="49434"/>
                  <a:pt x="1084592" y="48291"/>
                  <a:pt x="1084420" y="47148"/>
                </a:cubicBezTo>
                <a:cubicBezTo>
                  <a:pt x="1084201" y="46387"/>
                  <a:pt x="1083811" y="45719"/>
                  <a:pt x="1083277" y="45148"/>
                </a:cubicBezTo>
                <a:cubicBezTo>
                  <a:pt x="1082877" y="44671"/>
                  <a:pt x="1082344" y="44291"/>
                  <a:pt x="1081753" y="44101"/>
                </a:cubicBezTo>
                <a:lnTo>
                  <a:pt x="1079753" y="44101"/>
                </a:lnTo>
                <a:cubicBezTo>
                  <a:pt x="1078505" y="44005"/>
                  <a:pt x="1077286" y="44482"/>
                  <a:pt x="1076324" y="45244"/>
                </a:cubicBezTo>
                <a:cubicBezTo>
                  <a:pt x="1075419" y="46196"/>
                  <a:pt x="1074734" y="47243"/>
                  <a:pt x="1074324" y="48482"/>
                </a:cubicBezTo>
                <a:lnTo>
                  <a:pt x="1074324" y="101917"/>
                </a:lnTo>
                <a:lnTo>
                  <a:pt x="1057274" y="101917"/>
                </a:lnTo>
                <a:lnTo>
                  <a:pt x="1057274" y="30479"/>
                </a:lnTo>
                <a:lnTo>
                  <a:pt x="1072990" y="29908"/>
                </a:lnTo>
                <a:lnTo>
                  <a:pt x="1073562" y="38575"/>
                </a:lnTo>
                <a:cubicBezTo>
                  <a:pt x="1074772" y="35719"/>
                  <a:pt x="1076705" y="33147"/>
                  <a:pt x="1079182" y="31242"/>
                </a:cubicBezTo>
                <a:cubicBezTo>
                  <a:pt x="1081744" y="29432"/>
                  <a:pt x="1084811" y="28479"/>
                  <a:pt x="1087945" y="28575"/>
                </a:cubicBezTo>
                <a:close/>
                <a:moveTo>
                  <a:pt x="931449" y="28575"/>
                </a:moveTo>
                <a:cubicBezTo>
                  <a:pt x="935602" y="28575"/>
                  <a:pt x="939727" y="29241"/>
                  <a:pt x="943641" y="30575"/>
                </a:cubicBezTo>
                <a:cubicBezTo>
                  <a:pt x="947146" y="31813"/>
                  <a:pt x="950375" y="33719"/>
                  <a:pt x="953166" y="36194"/>
                </a:cubicBezTo>
                <a:cubicBezTo>
                  <a:pt x="955919" y="38575"/>
                  <a:pt x="958072" y="41529"/>
                  <a:pt x="959453" y="44862"/>
                </a:cubicBezTo>
                <a:cubicBezTo>
                  <a:pt x="961024" y="48482"/>
                  <a:pt x="961777" y="52387"/>
                  <a:pt x="961644" y="56293"/>
                </a:cubicBezTo>
                <a:lnTo>
                  <a:pt x="943927" y="56293"/>
                </a:lnTo>
                <a:cubicBezTo>
                  <a:pt x="944013" y="54578"/>
                  <a:pt x="943756" y="52958"/>
                  <a:pt x="943165" y="51340"/>
                </a:cubicBezTo>
                <a:cubicBezTo>
                  <a:pt x="942565" y="49815"/>
                  <a:pt x="941622" y="48386"/>
                  <a:pt x="940403" y="47243"/>
                </a:cubicBezTo>
                <a:cubicBezTo>
                  <a:pt x="939184" y="46005"/>
                  <a:pt x="937726" y="45053"/>
                  <a:pt x="936116" y="44482"/>
                </a:cubicBezTo>
                <a:cubicBezTo>
                  <a:pt x="934392" y="43815"/>
                  <a:pt x="932545" y="43433"/>
                  <a:pt x="930687" y="43433"/>
                </a:cubicBezTo>
                <a:cubicBezTo>
                  <a:pt x="928154" y="43338"/>
                  <a:pt x="925648" y="44005"/>
                  <a:pt x="923448" y="45244"/>
                </a:cubicBezTo>
                <a:cubicBezTo>
                  <a:pt x="921591" y="46482"/>
                  <a:pt x="920048" y="48100"/>
                  <a:pt x="918972" y="50006"/>
                </a:cubicBezTo>
                <a:cubicBezTo>
                  <a:pt x="917800" y="52101"/>
                  <a:pt x="916990" y="54387"/>
                  <a:pt x="916590" y="56768"/>
                </a:cubicBezTo>
                <a:cubicBezTo>
                  <a:pt x="916123" y="59340"/>
                  <a:pt x="915904" y="62008"/>
                  <a:pt x="915924" y="64675"/>
                </a:cubicBezTo>
                <a:lnTo>
                  <a:pt x="915924" y="66675"/>
                </a:lnTo>
                <a:cubicBezTo>
                  <a:pt x="915904" y="69342"/>
                  <a:pt x="916123" y="72008"/>
                  <a:pt x="916590" y="74676"/>
                </a:cubicBezTo>
                <a:cubicBezTo>
                  <a:pt x="916962" y="77057"/>
                  <a:pt x="917733" y="79438"/>
                  <a:pt x="918876" y="81533"/>
                </a:cubicBezTo>
                <a:cubicBezTo>
                  <a:pt x="921296" y="85820"/>
                  <a:pt x="925906" y="88297"/>
                  <a:pt x="930782" y="88011"/>
                </a:cubicBezTo>
                <a:lnTo>
                  <a:pt x="931068" y="88011"/>
                </a:lnTo>
                <a:cubicBezTo>
                  <a:pt x="932811" y="88011"/>
                  <a:pt x="934545" y="87725"/>
                  <a:pt x="936212" y="87249"/>
                </a:cubicBezTo>
                <a:cubicBezTo>
                  <a:pt x="937755" y="86677"/>
                  <a:pt x="939203" y="85916"/>
                  <a:pt x="940498" y="84963"/>
                </a:cubicBezTo>
                <a:cubicBezTo>
                  <a:pt x="941717" y="84010"/>
                  <a:pt x="942698" y="82867"/>
                  <a:pt x="943356" y="81438"/>
                </a:cubicBezTo>
                <a:cubicBezTo>
                  <a:pt x="944041" y="80010"/>
                  <a:pt x="944337" y="78486"/>
                  <a:pt x="944213" y="76866"/>
                </a:cubicBezTo>
                <a:lnTo>
                  <a:pt x="961548" y="76866"/>
                </a:lnTo>
                <a:cubicBezTo>
                  <a:pt x="961663" y="80486"/>
                  <a:pt x="960882" y="84010"/>
                  <a:pt x="959262" y="87249"/>
                </a:cubicBezTo>
                <a:cubicBezTo>
                  <a:pt x="957653" y="90392"/>
                  <a:pt x="955414" y="93155"/>
                  <a:pt x="952690" y="95345"/>
                </a:cubicBezTo>
                <a:cubicBezTo>
                  <a:pt x="949852" y="97726"/>
                  <a:pt x="946632" y="99536"/>
                  <a:pt x="943165" y="100774"/>
                </a:cubicBezTo>
                <a:cubicBezTo>
                  <a:pt x="939422" y="102012"/>
                  <a:pt x="935497" y="102680"/>
                  <a:pt x="931545" y="102680"/>
                </a:cubicBezTo>
                <a:cubicBezTo>
                  <a:pt x="926553" y="102775"/>
                  <a:pt x="921591" y="101822"/>
                  <a:pt x="916971" y="99917"/>
                </a:cubicBezTo>
                <a:cubicBezTo>
                  <a:pt x="912961" y="98107"/>
                  <a:pt x="909389" y="95536"/>
                  <a:pt x="906494" y="92201"/>
                </a:cubicBezTo>
                <a:cubicBezTo>
                  <a:pt x="903665" y="88868"/>
                  <a:pt x="901531" y="84963"/>
                  <a:pt x="900207" y="80772"/>
                </a:cubicBezTo>
                <a:cubicBezTo>
                  <a:pt x="898731" y="76200"/>
                  <a:pt x="897997" y="71437"/>
                  <a:pt x="898016" y="66675"/>
                </a:cubicBezTo>
                <a:lnTo>
                  <a:pt x="898016" y="64675"/>
                </a:lnTo>
                <a:cubicBezTo>
                  <a:pt x="898016" y="59912"/>
                  <a:pt x="898721" y="55150"/>
                  <a:pt x="900112" y="50577"/>
                </a:cubicBezTo>
                <a:cubicBezTo>
                  <a:pt x="901426" y="46387"/>
                  <a:pt x="903598" y="42481"/>
                  <a:pt x="906494" y="39147"/>
                </a:cubicBezTo>
                <a:cubicBezTo>
                  <a:pt x="909370" y="35814"/>
                  <a:pt x="912952" y="33242"/>
                  <a:pt x="916971" y="31432"/>
                </a:cubicBezTo>
                <a:cubicBezTo>
                  <a:pt x="921534" y="29432"/>
                  <a:pt x="926477" y="28480"/>
                  <a:pt x="931449" y="28575"/>
                </a:cubicBezTo>
                <a:close/>
                <a:moveTo>
                  <a:pt x="768000" y="28575"/>
                </a:moveTo>
                <a:cubicBezTo>
                  <a:pt x="772906" y="28480"/>
                  <a:pt x="777773" y="29432"/>
                  <a:pt x="782288" y="31337"/>
                </a:cubicBezTo>
                <a:cubicBezTo>
                  <a:pt x="786336" y="33147"/>
                  <a:pt x="789965" y="35814"/>
                  <a:pt x="792956" y="39052"/>
                </a:cubicBezTo>
                <a:cubicBezTo>
                  <a:pt x="795899" y="42386"/>
                  <a:pt x="798128" y="46291"/>
                  <a:pt x="799528" y="50577"/>
                </a:cubicBezTo>
                <a:cubicBezTo>
                  <a:pt x="801005" y="55244"/>
                  <a:pt x="801747" y="60102"/>
                  <a:pt x="801719" y="64960"/>
                </a:cubicBezTo>
                <a:lnTo>
                  <a:pt x="801719" y="66389"/>
                </a:lnTo>
                <a:cubicBezTo>
                  <a:pt x="801747" y="71342"/>
                  <a:pt x="801014" y="76200"/>
                  <a:pt x="799528" y="80867"/>
                </a:cubicBezTo>
                <a:cubicBezTo>
                  <a:pt x="798090" y="85057"/>
                  <a:pt x="795861" y="88963"/>
                  <a:pt x="792956" y="92392"/>
                </a:cubicBezTo>
                <a:cubicBezTo>
                  <a:pt x="790041" y="95631"/>
                  <a:pt x="786422" y="98202"/>
                  <a:pt x="782383" y="99917"/>
                </a:cubicBezTo>
                <a:cubicBezTo>
                  <a:pt x="777907" y="101822"/>
                  <a:pt x="773068" y="102775"/>
                  <a:pt x="768191" y="102680"/>
                </a:cubicBezTo>
                <a:cubicBezTo>
                  <a:pt x="763257" y="102775"/>
                  <a:pt x="758352" y="101822"/>
                  <a:pt x="753808" y="99917"/>
                </a:cubicBezTo>
                <a:cubicBezTo>
                  <a:pt x="749751" y="98202"/>
                  <a:pt x="746112" y="95631"/>
                  <a:pt x="743140" y="92392"/>
                </a:cubicBezTo>
                <a:cubicBezTo>
                  <a:pt x="740235" y="89058"/>
                  <a:pt x="738035" y="85057"/>
                  <a:pt x="736663" y="80867"/>
                </a:cubicBezTo>
                <a:cubicBezTo>
                  <a:pt x="735101" y="76200"/>
                  <a:pt x="734330" y="71342"/>
                  <a:pt x="734377" y="66389"/>
                </a:cubicBezTo>
                <a:lnTo>
                  <a:pt x="734377" y="64960"/>
                </a:lnTo>
                <a:cubicBezTo>
                  <a:pt x="734330" y="60102"/>
                  <a:pt x="735101" y="55244"/>
                  <a:pt x="736663" y="50577"/>
                </a:cubicBezTo>
                <a:cubicBezTo>
                  <a:pt x="737987" y="46291"/>
                  <a:pt x="740197" y="42386"/>
                  <a:pt x="743140" y="39052"/>
                </a:cubicBezTo>
                <a:cubicBezTo>
                  <a:pt x="746112" y="35814"/>
                  <a:pt x="749712" y="33147"/>
                  <a:pt x="753713" y="31337"/>
                </a:cubicBezTo>
                <a:cubicBezTo>
                  <a:pt x="758237" y="29432"/>
                  <a:pt x="763095" y="28480"/>
                  <a:pt x="768000" y="28575"/>
                </a:cubicBezTo>
                <a:close/>
                <a:moveTo>
                  <a:pt x="688181" y="28575"/>
                </a:moveTo>
                <a:cubicBezTo>
                  <a:pt x="692334" y="28575"/>
                  <a:pt x="696458" y="29241"/>
                  <a:pt x="700373" y="30575"/>
                </a:cubicBezTo>
                <a:cubicBezTo>
                  <a:pt x="703878" y="31813"/>
                  <a:pt x="707107" y="33719"/>
                  <a:pt x="709898" y="36194"/>
                </a:cubicBezTo>
                <a:cubicBezTo>
                  <a:pt x="712651" y="38575"/>
                  <a:pt x="714832" y="41529"/>
                  <a:pt x="716280" y="44862"/>
                </a:cubicBezTo>
                <a:cubicBezTo>
                  <a:pt x="717775" y="48482"/>
                  <a:pt x="718490" y="52387"/>
                  <a:pt x="718376" y="56293"/>
                </a:cubicBezTo>
                <a:lnTo>
                  <a:pt x="701040" y="56293"/>
                </a:lnTo>
                <a:cubicBezTo>
                  <a:pt x="701126" y="54578"/>
                  <a:pt x="700868" y="52958"/>
                  <a:pt x="700278" y="51340"/>
                </a:cubicBezTo>
                <a:cubicBezTo>
                  <a:pt x="699706" y="49815"/>
                  <a:pt x="698802" y="48386"/>
                  <a:pt x="697611" y="47243"/>
                </a:cubicBezTo>
                <a:cubicBezTo>
                  <a:pt x="696354" y="46101"/>
                  <a:pt x="694906" y="45148"/>
                  <a:pt x="693325" y="44482"/>
                </a:cubicBezTo>
                <a:cubicBezTo>
                  <a:pt x="691563" y="43815"/>
                  <a:pt x="689696" y="43433"/>
                  <a:pt x="687800" y="43433"/>
                </a:cubicBezTo>
                <a:cubicBezTo>
                  <a:pt x="685295" y="43338"/>
                  <a:pt x="682819" y="44005"/>
                  <a:pt x="680656" y="45244"/>
                </a:cubicBezTo>
                <a:cubicBezTo>
                  <a:pt x="678752" y="46387"/>
                  <a:pt x="677170" y="48006"/>
                  <a:pt x="676085" y="50006"/>
                </a:cubicBezTo>
                <a:cubicBezTo>
                  <a:pt x="674913" y="52101"/>
                  <a:pt x="674103" y="54387"/>
                  <a:pt x="673703" y="56768"/>
                </a:cubicBezTo>
                <a:cubicBezTo>
                  <a:pt x="673236" y="59340"/>
                  <a:pt x="673017" y="62008"/>
                  <a:pt x="673036" y="64675"/>
                </a:cubicBezTo>
                <a:lnTo>
                  <a:pt x="673036" y="66675"/>
                </a:lnTo>
                <a:cubicBezTo>
                  <a:pt x="673017" y="69342"/>
                  <a:pt x="673236" y="72008"/>
                  <a:pt x="673703" y="74676"/>
                </a:cubicBezTo>
                <a:cubicBezTo>
                  <a:pt x="674113" y="77057"/>
                  <a:pt x="674884" y="79343"/>
                  <a:pt x="675989" y="81533"/>
                </a:cubicBezTo>
                <a:lnTo>
                  <a:pt x="687875" y="88000"/>
                </a:lnTo>
                <a:lnTo>
                  <a:pt x="687800" y="88011"/>
                </a:lnTo>
                <a:lnTo>
                  <a:pt x="687895" y="88011"/>
                </a:lnTo>
                <a:lnTo>
                  <a:pt x="687875" y="88000"/>
                </a:lnTo>
                <a:lnTo>
                  <a:pt x="692944" y="87249"/>
                </a:lnTo>
                <a:cubicBezTo>
                  <a:pt x="694487" y="86677"/>
                  <a:pt x="695935" y="85916"/>
                  <a:pt x="697230" y="84963"/>
                </a:cubicBezTo>
                <a:cubicBezTo>
                  <a:pt x="698449" y="84010"/>
                  <a:pt x="699430" y="82867"/>
                  <a:pt x="700087" y="81438"/>
                </a:cubicBezTo>
                <a:cubicBezTo>
                  <a:pt x="700773" y="80010"/>
                  <a:pt x="701069" y="78486"/>
                  <a:pt x="700945" y="76866"/>
                </a:cubicBezTo>
                <a:lnTo>
                  <a:pt x="718280" y="76866"/>
                </a:lnTo>
                <a:cubicBezTo>
                  <a:pt x="718395" y="80486"/>
                  <a:pt x="717614" y="84010"/>
                  <a:pt x="715994" y="87249"/>
                </a:cubicBezTo>
                <a:cubicBezTo>
                  <a:pt x="714385" y="90392"/>
                  <a:pt x="712146" y="93155"/>
                  <a:pt x="709422" y="95345"/>
                </a:cubicBezTo>
                <a:cubicBezTo>
                  <a:pt x="706584" y="97726"/>
                  <a:pt x="703364" y="99536"/>
                  <a:pt x="699897" y="100774"/>
                </a:cubicBezTo>
                <a:cubicBezTo>
                  <a:pt x="696154" y="102012"/>
                  <a:pt x="692229" y="102680"/>
                  <a:pt x="688277" y="102680"/>
                </a:cubicBezTo>
                <a:cubicBezTo>
                  <a:pt x="683285" y="102775"/>
                  <a:pt x="678323" y="101822"/>
                  <a:pt x="673703" y="99917"/>
                </a:cubicBezTo>
                <a:cubicBezTo>
                  <a:pt x="669693" y="98107"/>
                  <a:pt x="666121" y="95536"/>
                  <a:pt x="663226" y="92201"/>
                </a:cubicBezTo>
                <a:cubicBezTo>
                  <a:pt x="660397" y="88868"/>
                  <a:pt x="658263" y="84963"/>
                  <a:pt x="656939" y="80772"/>
                </a:cubicBezTo>
                <a:cubicBezTo>
                  <a:pt x="655463" y="76200"/>
                  <a:pt x="654729" y="71437"/>
                  <a:pt x="654748" y="66675"/>
                </a:cubicBezTo>
                <a:lnTo>
                  <a:pt x="654748" y="64675"/>
                </a:lnTo>
                <a:cubicBezTo>
                  <a:pt x="654748" y="59912"/>
                  <a:pt x="655453" y="55150"/>
                  <a:pt x="656844" y="50577"/>
                </a:cubicBezTo>
                <a:cubicBezTo>
                  <a:pt x="658158" y="46387"/>
                  <a:pt x="660330" y="42481"/>
                  <a:pt x="663226" y="39147"/>
                </a:cubicBezTo>
                <a:cubicBezTo>
                  <a:pt x="666121" y="35814"/>
                  <a:pt x="669693" y="33242"/>
                  <a:pt x="673703" y="31432"/>
                </a:cubicBezTo>
                <a:cubicBezTo>
                  <a:pt x="678266" y="29432"/>
                  <a:pt x="683209" y="28480"/>
                  <a:pt x="688181" y="28575"/>
                </a:cubicBezTo>
                <a:close/>
                <a:moveTo>
                  <a:pt x="521589" y="28575"/>
                </a:moveTo>
                <a:cubicBezTo>
                  <a:pt x="525294" y="28480"/>
                  <a:pt x="528970" y="29242"/>
                  <a:pt x="532352" y="30766"/>
                </a:cubicBezTo>
                <a:cubicBezTo>
                  <a:pt x="535343" y="32100"/>
                  <a:pt x="537953" y="34195"/>
                  <a:pt x="539972" y="36767"/>
                </a:cubicBezTo>
                <a:lnTo>
                  <a:pt x="540734" y="29909"/>
                </a:lnTo>
                <a:lnTo>
                  <a:pt x="557403" y="29909"/>
                </a:lnTo>
                <a:lnTo>
                  <a:pt x="557403" y="98679"/>
                </a:lnTo>
                <a:cubicBezTo>
                  <a:pt x="557517" y="103060"/>
                  <a:pt x="556669" y="107443"/>
                  <a:pt x="554926" y="111538"/>
                </a:cubicBezTo>
                <a:cubicBezTo>
                  <a:pt x="553364" y="115157"/>
                  <a:pt x="551030" y="118395"/>
                  <a:pt x="548068" y="121063"/>
                </a:cubicBezTo>
                <a:cubicBezTo>
                  <a:pt x="544906" y="123730"/>
                  <a:pt x="541248" y="125730"/>
                  <a:pt x="537305" y="126968"/>
                </a:cubicBezTo>
                <a:cubicBezTo>
                  <a:pt x="532866" y="128397"/>
                  <a:pt x="528237" y="129063"/>
                  <a:pt x="523589" y="128969"/>
                </a:cubicBezTo>
                <a:cubicBezTo>
                  <a:pt x="521255" y="128969"/>
                  <a:pt x="518931" y="128779"/>
                  <a:pt x="516636" y="128302"/>
                </a:cubicBezTo>
                <a:cubicBezTo>
                  <a:pt x="514131" y="127826"/>
                  <a:pt x="511683" y="127159"/>
                  <a:pt x="509301" y="126207"/>
                </a:cubicBezTo>
                <a:cubicBezTo>
                  <a:pt x="506892" y="125254"/>
                  <a:pt x="504587" y="124111"/>
                  <a:pt x="502443" y="122682"/>
                </a:cubicBezTo>
                <a:cubicBezTo>
                  <a:pt x="500367" y="121253"/>
                  <a:pt x="498500" y="119538"/>
                  <a:pt x="496919" y="117634"/>
                </a:cubicBezTo>
                <a:lnTo>
                  <a:pt x="505206" y="106489"/>
                </a:lnTo>
                <a:cubicBezTo>
                  <a:pt x="507415" y="108966"/>
                  <a:pt x="510101" y="111062"/>
                  <a:pt x="513111" y="112490"/>
                </a:cubicBezTo>
                <a:cubicBezTo>
                  <a:pt x="516102" y="113824"/>
                  <a:pt x="519350" y="114586"/>
                  <a:pt x="522636" y="114586"/>
                </a:cubicBezTo>
                <a:cubicBezTo>
                  <a:pt x="527046" y="114776"/>
                  <a:pt x="531371" y="113348"/>
                  <a:pt x="534733" y="110490"/>
                </a:cubicBezTo>
                <a:cubicBezTo>
                  <a:pt x="537733" y="107347"/>
                  <a:pt x="539296" y="103060"/>
                  <a:pt x="539019" y="98775"/>
                </a:cubicBezTo>
                <a:lnTo>
                  <a:pt x="539019" y="94678"/>
                </a:lnTo>
                <a:cubicBezTo>
                  <a:pt x="536876" y="96964"/>
                  <a:pt x="534324" y="98870"/>
                  <a:pt x="531495" y="100204"/>
                </a:cubicBezTo>
                <a:cubicBezTo>
                  <a:pt x="528342" y="101633"/>
                  <a:pt x="524932" y="102299"/>
                  <a:pt x="521493" y="102203"/>
                </a:cubicBezTo>
                <a:cubicBezTo>
                  <a:pt x="517331" y="102299"/>
                  <a:pt x="513216" y="101346"/>
                  <a:pt x="509492" y="99441"/>
                </a:cubicBezTo>
                <a:cubicBezTo>
                  <a:pt x="505796" y="97632"/>
                  <a:pt x="502539" y="95060"/>
                  <a:pt x="499967" y="91917"/>
                </a:cubicBezTo>
                <a:cubicBezTo>
                  <a:pt x="497300" y="88488"/>
                  <a:pt x="495328" y="84582"/>
                  <a:pt x="494157" y="80391"/>
                </a:cubicBezTo>
                <a:cubicBezTo>
                  <a:pt x="492785" y="75724"/>
                  <a:pt x="492109" y="70866"/>
                  <a:pt x="492156" y="66008"/>
                </a:cubicBezTo>
                <a:lnTo>
                  <a:pt x="492156" y="65056"/>
                </a:lnTo>
                <a:cubicBezTo>
                  <a:pt x="492109" y="60102"/>
                  <a:pt x="492785" y="55055"/>
                  <a:pt x="494157" y="50293"/>
                </a:cubicBezTo>
                <a:cubicBezTo>
                  <a:pt x="495309" y="46101"/>
                  <a:pt x="497290" y="42101"/>
                  <a:pt x="499967" y="38671"/>
                </a:cubicBezTo>
                <a:cubicBezTo>
                  <a:pt x="502548" y="35528"/>
                  <a:pt x="505806" y="32956"/>
                  <a:pt x="509492" y="31243"/>
                </a:cubicBezTo>
                <a:cubicBezTo>
                  <a:pt x="513273" y="29432"/>
                  <a:pt x="517407" y="28575"/>
                  <a:pt x="521589" y="28575"/>
                </a:cubicBezTo>
                <a:close/>
                <a:moveTo>
                  <a:pt x="362045" y="28575"/>
                </a:moveTo>
                <a:cubicBezTo>
                  <a:pt x="366131" y="28575"/>
                  <a:pt x="370208" y="29051"/>
                  <a:pt x="374141" y="30195"/>
                </a:cubicBezTo>
                <a:cubicBezTo>
                  <a:pt x="377590" y="31147"/>
                  <a:pt x="380828" y="32670"/>
                  <a:pt x="383666" y="34862"/>
                </a:cubicBezTo>
                <a:cubicBezTo>
                  <a:pt x="386391" y="36957"/>
                  <a:pt x="388581" y="39625"/>
                  <a:pt x="390048" y="42672"/>
                </a:cubicBezTo>
                <a:cubicBezTo>
                  <a:pt x="391706" y="46101"/>
                  <a:pt x="392515" y="49816"/>
                  <a:pt x="392429" y="53626"/>
                </a:cubicBezTo>
                <a:lnTo>
                  <a:pt x="392429" y="84201"/>
                </a:lnTo>
                <a:cubicBezTo>
                  <a:pt x="392363" y="87345"/>
                  <a:pt x="392591" y="90583"/>
                  <a:pt x="393096" y="93726"/>
                </a:cubicBezTo>
                <a:cubicBezTo>
                  <a:pt x="393525" y="95917"/>
                  <a:pt x="394230" y="98107"/>
                  <a:pt x="395192" y="100204"/>
                </a:cubicBezTo>
                <a:lnTo>
                  <a:pt x="395192" y="101347"/>
                </a:lnTo>
                <a:lnTo>
                  <a:pt x="376427" y="101347"/>
                </a:lnTo>
                <a:cubicBezTo>
                  <a:pt x="375961" y="100394"/>
                  <a:pt x="375580" y="99345"/>
                  <a:pt x="375285" y="98298"/>
                </a:cubicBezTo>
                <a:cubicBezTo>
                  <a:pt x="375285" y="97155"/>
                  <a:pt x="374713" y="95917"/>
                  <a:pt x="374522" y="94678"/>
                </a:cubicBezTo>
                <a:cubicBezTo>
                  <a:pt x="372256" y="97060"/>
                  <a:pt x="369569" y="98965"/>
                  <a:pt x="366617" y="100299"/>
                </a:cubicBezTo>
                <a:cubicBezTo>
                  <a:pt x="364921" y="101060"/>
                  <a:pt x="363131" y="101633"/>
                  <a:pt x="361283" y="102013"/>
                </a:cubicBezTo>
                <a:cubicBezTo>
                  <a:pt x="359244" y="102394"/>
                  <a:pt x="357168" y="102680"/>
                  <a:pt x="355091" y="102680"/>
                </a:cubicBezTo>
                <a:cubicBezTo>
                  <a:pt x="351662" y="102680"/>
                  <a:pt x="348243" y="102203"/>
                  <a:pt x="344995" y="101060"/>
                </a:cubicBezTo>
                <a:cubicBezTo>
                  <a:pt x="342118" y="100108"/>
                  <a:pt x="339442" y="98584"/>
                  <a:pt x="337089" y="96679"/>
                </a:cubicBezTo>
                <a:cubicBezTo>
                  <a:pt x="334927" y="94774"/>
                  <a:pt x="333184" y="92488"/>
                  <a:pt x="331946" y="89916"/>
                </a:cubicBezTo>
                <a:cubicBezTo>
                  <a:pt x="327993" y="80772"/>
                  <a:pt x="330688" y="70104"/>
                  <a:pt x="338518" y="63913"/>
                </a:cubicBezTo>
                <a:cubicBezTo>
                  <a:pt x="346033" y="59246"/>
                  <a:pt x="354834" y="57055"/>
                  <a:pt x="363664" y="57721"/>
                </a:cubicBezTo>
                <a:lnTo>
                  <a:pt x="373856" y="57721"/>
                </a:lnTo>
                <a:lnTo>
                  <a:pt x="373856" y="53531"/>
                </a:lnTo>
                <a:cubicBezTo>
                  <a:pt x="374008" y="50482"/>
                  <a:pt x="372789" y="47435"/>
                  <a:pt x="370522" y="45339"/>
                </a:cubicBezTo>
                <a:cubicBezTo>
                  <a:pt x="367817" y="43244"/>
                  <a:pt x="364436" y="42101"/>
                  <a:pt x="360997" y="42291"/>
                </a:cubicBezTo>
                <a:cubicBezTo>
                  <a:pt x="358054" y="42101"/>
                  <a:pt x="355130" y="42958"/>
                  <a:pt x="352805" y="44767"/>
                </a:cubicBezTo>
                <a:cubicBezTo>
                  <a:pt x="351062" y="46387"/>
                  <a:pt x="350129" y="48768"/>
                  <a:pt x="350234" y="51150"/>
                </a:cubicBezTo>
                <a:lnTo>
                  <a:pt x="331946" y="51150"/>
                </a:lnTo>
                <a:cubicBezTo>
                  <a:pt x="331879" y="48196"/>
                  <a:pt x="332565" y="45244"/>
                  <a:pt x="333946" y="42577"/>
                </a:cubicBezTo>
                <a:cubicBezTo>
                  <a:pt x="335318" y="39720"/>
                  <a:pt x="337308" y="37243"/>
                  <a:pt x="339756" y="35338"/>
                </a:cubicBezTo>
                <a:cubicBezTo>
                  <a:pt x="342604" y="33147"/>
                  <a:pt x="345833" y="31432"/>
                  <a:pt x="349281" y="30385"/>
                </a:cubicBezTo>
                <a:cubicBezTo>
                  <a:pt x="353425" y="29146"/>
                  <a:pt x="357720" y="28575"/>
                  <a:pt x="362045" y="28575"/>
                </a:cubicBezTo>
                <a:close/>
                <a:moveTo>
                  <a:pt x="416718" y="0"/>
                </a:moveTo>
                <a:lnTo>
                  <a:pt x="456628" y="0"/>
                </a:lnTo>
                <a:lnTo>
                  <a:pt x="456628" y="86392"/>
                </a:lnTo>
                <a:lnTo>
                  <a:pt x="477202" y="86392"/>
                </a:lnTo>
                <a:lnTo>
                  <a:pt x="477202" y="101347"/>
                </a:lnTo>
                <a:lnTo>
                  <a:pt x="416813" y="101347"/>
                </a:lnTo>
                <a:lnTo>
                  <a:pt x="416813" y="86392"/>
                </a:lnTo>
                <a:lnTo>
                  <a:pt x="438245" y="86392"/>
                </a:lnTo>
                <a:lnTo>
                  <a:pt x="438245" y="14954"/>
                </a:lnTo>
                <a:lnTo>
                  <a:pt x="416813" y="14954"/>
                </a:lnTo>
                <a:close/>
              </a:path>
            </a:pathLst>
          </a:custGeom>
          <a:solidFill>
            <a:schemeClr val="tx1"/>
          </a:solidFill>
          <a:ln w="9525" cap="flat">
            <a:noFill/>
            <a:prstDash val="solid"/>
            <a:miter/>
          </a:ln>
        </p:spPr>
        <p:txBody>
          <a:bodyPr rtlCol="0" anchor="ctr"/>
          <a:lstStyle/>
          <a:p>
            <a:endParaRPr lang="fr-FR" dirty="0"/>
          </a:p>
        </p:txBody>
      </p:sp>
      <p:sp>
        <p:nvSpPr>
          <p:cNvPr id="8" name="Espace réservé du texte 4">
            <a:extLst>
              <a:ext uri="{FF2B5EF4-FFF2-40B4-BE49-F238E27FC236}">
                <a16:creationId xmlns:a16="http://schemas.microsoft.com/office/drawing/2014/main" id="{047AA0F3-B061-4906-856B-0BAEFF1F9463}"/>
              </a:ext>
            </a:extLst>
          </p:cNvPr>
          <p:cNvSpPr>
            <a:spLocks noGrp="1"/>
          </p:cNvSpPr>
          <p:nvPr>
            <p:ph type="body" sz="quarter" idx="15" hasCustomPrompt="1"/>
          </p:nvPr>
        </p:nvSpPr>
        <p:spPr>
          <a:xfrm>
            <a:off x="938088" y="409700"/>
            <a:ext cx="6326312"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bg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7" name="Espace réservé du pied de page 6">
            <a:extLst>
              <a:ext uri="{FF2B5EF4-FFF2-40B4-BE49-F238E27FC236}">
                <a16:creationId xmlns:a16="http://schemas.microsoft.com/office/drawing/2014/main" id="{7DEBCBFA-946D-39C3-DA48-58FB0A74C07C}"/>
              </a:ext>
            </a:extLst>
          </p:cNvPr>
          <p:cNvSpPr>
            <a:spLocks noGrp="1"/>
          </p:cNvSpPr>
          <p:nvPr>
            <p:ph type="ftr" sz="quarter" idx="18"/>
          </p:nvPr>
        </p:nvSpPr>
        <p:spPr/>
        <p:txBody>
          <a:bodyPr/>
          <a:lstStyle>
            <a:lvl1pPr>
              <a:defRPr>
                <a:solidFill>
                  <a:schemeClr val="bg1"/>
                </a:solidFill>
              </a:defRPr>
            </a:lvl1pPr>
          </a:lstStyle>
          <a:p>
            <a:pPr algn="ctr"/>
            <a:r>
              <a:rPr lang="fr-FR"/>
              <a:t>Confidentiel</a:t>
            </a:r>
          </a:p>
        </p:txBody>
      </p:sp>
    </p:spTree>
    <p:extLst>
      <p:ext uri="{BB962C8B-B14F-4D97-AF65-F5344CB8AC3E}">
        <p14:creationId xmlns:p14="http://schemas.microsoft.com/office/powerpoint/2010/main" val="213020315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vert 1">
    <p:spTree>
      <p:nvGrpSpPr>
        <p:cNvPr id="1" name=""/>
        <p:cNvGrpSpPr/>
        <p:nvPr/>
      </p:nvGrpSpPr>
      <p:grpSpPr>
        <a:xfrm>
          <a:off x="0" y="0"/>
          <a:ext cx="0" cy="0"/>
          <a:chOff x="0" y="0"/>
          <a:chExt cx="0" cy="0"/>
        </a:xfrm>
      </p:grpSpPr>
      <p:sp>
        <p:nvSpPr>
          <p:cNvPr id="42" name="Espace réservé du texte 41">
            <a:extLst>
              <a:ext uri="{FF2B5EF4-FFF2-40B4-BE49-F238E27FC236}">
                <a16:creationId xmlns:a16="http://schemas.microsoft.com/office/drawing/2014/main" id="{2E3D3324-AB49-49E5-B497-AF8091408D27}"/>
              </a:ext>
            </a:extLst>
          </p:cNvPr>
          <p:cNvSpPr>
            <a:spLocks noGrp="1"/>
          </p:cNvSpPr>
          <p:nvPr>
            <p:ph type="body" sz="quarter" idx="24" hasCustomPrompt="1"/>
          </p:nvPr>
        </p:nvSpPr>
        <p:spPr>
          <a:xfrm>
            <a:off x="7318374" y="4922838"/>
            <a:ext cx="742950" cy="742950"/>
          </a:xfrm>
          <a:custGeom>
            <a:avLst/>
            <a:gdLst>
              <a:gd name="connsiteX0" fmla="*/ 0 w 742950"/>
              <a:gd name="connsiteY0" fmla="*/ 0 h 742950"/>
              <a:gd name="connsiteX1" fmla="*/ 742950 w 742950"/>
              <a:gd name="connsiteY1" fmla="*/ 0 h 742950"/>
              <a:gd name="connsiteX2" fmla="*/ 742950 w 742950"/>
              <a:gd name="connsiteY2" fmla="*/ 742950 h 742950"/>
              <a:gd name="connsiteX3" fmla="*/ 0 w 742950"/>
              <a:gd name="connsiteY3" fmla="*/ 742950 h 742950"/>
            </a:gdLst>
            <a:ahLst/>
            <a:cxnLst>
              <a:cxn ang="0">
                <a:pos x="connsiteX0" y="connsiteY0"/>
              </a:cxn>
              <a:cxn ang="0">
                <a:pos x="connsiteX1" y="connsiteY1"/>
              </a:cxn>
              <a:cxn ang="0">
                <a:pos x="connsiteX2" y="connsiteY2"/>
              </a:cxn>
              <a:cxn ang="0">
                <a:pos x="connsiteX3" y="connsiteY3"/>
              </a:cxn>
            </a:cxnLst>
            <a:rect l="l" t="t" r="r" b="b"/>
            <a:pathLst>
              <a:path w="742950" h="742950">
                <a:moveTo>
                  <a:pt x="0" y="0"/>
                </a:moveTo>
                <a:lnTo>
                  <a:pt x="742950" y="0"/>
                </a:lnTo>
                <a:lnTo>
                  <a:pt x="742950" y="742950"/>
                </a:lnTo>
                <a:lnTo>
                  <a:pt x="0" y="74295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0" name="Espace réservé du texte 39">
            <a:extLst>
              <a:ext uri="{FF2B5EF4-FFF2-40B4-BE49-F238E27FC236}">
                <a16:creationId xmlns:a16="http://schemas.microsoft.com/office/drawing/2014/main" id="{57220457-587A-4E80-AB26-63C59FA9D0E9}"/>
              </a:ext>
            </a:extLst>
          </p:cNvPr>
          <p:cNvSpPr>
            <a:spLocks noGrp="1"/>
          </p:cNvSpPr>
          <p:nvPr>
            <p:ph type="body" sz="quarter" idx="23" hasCustomPrompt="1"/>
          </p:nvPr>
        </p:nvSpPr>
        <p:spPr>
          <a:xfrm>
            <a:off x="2535238" y="3333750"/>
            <a:ext cx="742950" cy="1538288"/>
          </a:xfrm>
          <a:custGeom>
            <a:avLst/>
            <a:gdLst>
              <a:gd name="connsiteX0" fmla="*/ 0 w 742950"/>
              <a:gd name="connsiteY0" fmla="*/ 0 h 1538288"/>
              <a:gd name="connsiteX1" fmla="*/ 742950 w 742950"/>
              <a:gd name="connsiteY1" fmla="*/ 0 h 1538288"/>
              <a:gd name="connsiteX2" fmla="*/ 742950 w 742950"/>
              <a:gd name="connsiteY2" fmla="*/ 1538288 h 1538288"/>
              <a:gd name="connsiteX3" fmla="*/ 0 w 742950"/>
              <a:gd name="connsiteY3" fmla="*/ 1538288 h 1538288"/>
            </a:gdLst>
            <a:ahLst/>
            <a:cxnLst>
              <a:cxn ang="0">
                <a:pos x="connsiteX0" y="connsiteY0"/>
              </a:cxn>
              <a:cxn ang="0">
                <a:pos x="connsiteX1" y="connsiteY1"/>
              </a:cxn>
              <a:cxn ang="0">
                <a:pos x="connsiteX2" y="connsiteY2"/>
              </a:cxn>
              <a:cxn ang="0">
                <a:pos x="connsiteX3" y="connsiteY3"/>
              </a:cxn>
            </a:cxnLst>
            <a:rect l="l" t="t" r="r" b="b"/>
            <a:pathLst>
              <a:path w="742950" h="1538288">
                <a:moveTo>
                  <a:pt x="0" y="0"/>
                </a:moveTo>
                <a:lnTo>
                  <a:pt x="742950" y="0"/>
                </a:lnTo>
                <a:lnTo>
                  <a:pt x="742950" y="1538288"/>
                </a:lnTo>
                <a:lnTo>
                  <a:pt x="0" y="1538288"/>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8" name="Espace réservé du texte 37">
            <a:extLst>
              <a:ext uri="{FF2B5EF4-FFF2-40B4-BE49-F238E27FC236}">
                <a16:creationId xmlns:a16="http://schemas.microsoft.com/office/drawing/2014/main" id="{54F71FF4-261F-457D-A182-96F197BEBB71}"/>
              </a:ext>
            </a:extLst>
          </p:cNvPr>
          <p:cNvSpPr>
            <a:spLocks noGrp="1"/>
          </p:cNvSpPr>
          <p:nvPr>
            <p:ph type="body" sz="quarter" idx="22" hasCustomPrompt="1"/>
          </p:nvPr>
        </p:nvSpPr>
        <p:spPr>
          <a:xfrm>
            <a:off x="939800" y="2535238"/>
            <a:ext cx="744538" cy="749300"/>
          </a:xfrm>
          <a:custGeom>
            <a:avLst/>
            <a:gdLst>
              <a:gd name="connsiteX0" fmla="*/ 0 w 744538"/>
              <a:gd name="connsiteY0" fmla="*/ 0 h 749300"/>
              <a:gd name="connsiteX1" fmla="*/ 372269 w 744538"/>
              <a:gd name="connsiteY1" fmla="*/ 0 h 749300"/>
              <a:gd name="connsiteX2" fmla="*/ 744538 w 744538"/>
              <a:gd name="connsiteY2" fmla="*/ 372269 h 749300"/>
              <a:gd name="connsiteX3" fmla="*/ 744538 w 744538"/>
              <a:gd name="connsiteY3" fmla="*/ 749300 h 749300"/>
              <a:gd name="connsiteX4" fmla="*/ 0 w 744538"/>
              <a:gd name="connsiteY4" fmla="*/ 74930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538" h="749300">
                <a:moveTo>
                  <a:pt x="0" y="0"/>
                </a:moveTo>
                <a:lnTo>
                  <a:pt x="372269" y="0"/>
                </a:lnTo>
                <a:cubicBezTo>
                  <a:pt x="577867" y="0"/>
                  <a:pt x="744538" y="166671"/>
                  <a:pt x="744538" y="372269"/>
                </a:cubicBezTo>
                <a:lnTo>
                  <a:pt x="744538" y="749300"/>
                </a:lnTo>
                <a:lnTo>
                  <a:pt x="0" y="7493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6" name="Espace réservé du texte 35">
            <a:extLst>
              <a:ext uri="{FF2B5EF4-FFF2-40B4-BE49-F238E27FC236}">
                <a16:creationId xmlns:a16="http://schemas.microsoft.com/office/drawing/2014/main" id="{3FDCEB36-27A0-4B50-B19E-1A63A33F12C6}"/>
              </a:ext>
            </a:extLst>
          </p:cNvPr>
          <p:cNvSpPr>
            <a:spLocks noGrp="1"/>
          </p:cNvSpPr>
          <p:nvPr>
            <p:ph type="body" sz="quarter" idx="21" hasCustomPrompt="1"/>
          </p:nvPr>
        </p:nvSpPr>
        <p:spPr>
          <a:xfrm>
            <a:off x="5724526" y="4127500"/>
            <a:ext cx="742950" cy="744538"/>
          </a:xfrm>
          <a:custGeom>
            <a:avLst/>
            <a:gdLst>
              <a:gd name="connsiteX0" fmla="*/ 0 w 742950"/>
              <a:gd name="connsiteY0" fmla="*/ 0 h 744538"/>
              <a:gd name="connsiteX1" fmla="*/ 742950 w 742950"/>
              <a:gd name="connsiteY1" fmla="*/ 0 h 744538"/>
              <a:gd name="connsiteX2" fmla="*/ 742950 w 742950"/>
              <a:gd name="connsiteY2" fmla="*/ 744538 h 744538"/>
              <a:gd name="connsiteX3" fmla="*/ 0 w 742950"/>
              <a:gd name="connsiteY3" fmla="*/ 744538 h 744538"/>
            </a:gdLst>
            <a:ahLst/>
            <a:cxnLst>
              <a:cxn ang="0">
                <a:pos x="connsiteX0" y="connsiteY0"/>
              </a:cxn>
              <a:cxn ang="0">
                <a:pos x="connsiteX1" y="connsiteY1"/>
              </a:cxn>
              <a:cxn ang="0">
                <a:pos x="connsiteX2" y="connsiteY2"/>
              </a:cxn>
              <a:cxn ang="0">
                <a:pos x="connsiteX3" y="connsiteY3"/>
              </a:cxn>
            </a:cxnLst>
            <a:rect l="l" t="t" r="r" b="b"/>
            <a:pathLst>
              <a:path w="742950" h="744538">
                <a:moveTo>
                  <a:pt x="0" y="0"/>
                </a:moveTo>
                <a:lnTo>
                  <a:pt x="742950" y="0"/>
                </a:lnTo>
                <a:lnTo>
                  <a:pt x="742950" y="744538"/>
                </a:lnTo>
                <a:lnTo>
                  <a:pt x="0" y="744538"/>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4" name="Espace réservé du texte 33">
            <a:extLst>
              <a:ext uri="{FF2B5EF4-FFF2-40B4-BE49-F238E27FC236}">
                <a16:creationId xmlns:a16="http://schemas.microsoft.com/office/drawing/2014/main" id="{E8411B95-9FBE-4301-A335-62EF2876039A}"/>
              </a:ext>
            </a:extLst>
          </p:cNvPr>
          <p:cNvSpPr>
            <a:spLocks noGrp="1"/>
          </p:cNvSpPr>
          <p:nvPr>
            <p:ph type="body" sz="quarter" idx="20" hasCustomPrompt="1"/>
          </p:nvPr>
        </p:nvSpPr>
        <p:spPr>
          <a:xfrm>
            <a:off x="6521450" y="2535238"/>
            <a:ext cx="742950" cy="2336800"/>
          </a:xfrm>
          <a:custGeom>
            <a:avLst/>
            <a:gdLst>
              <a:gd name="connsiteX0" fmla="*/ 0 w 742950"/>
              <a:gd name="connsiteY0" fmla="*/ 0 h 2336800"/>
              <a:gd name="connsiteX1" fmla="*/ 742950 w 742950"/>
              <a:gd name="connsiteY1" fmla="*/ 0 h 2336800"/>
              <a:gd name="connsiteX2" fmla="*/ 742950 w 742950"/>
              <a:gd name="connsiteY2" fmla="*/ 2336800 h 2336800"/>
              <a:gd name="connsiteX3" fmla="*/ 0 w 742950"/>
              <a:gd name="connsiteY3" fmla="*/ 2336800 h 2336800"/>
            </a:gdLst>
            <a:ahLst/>
            <a:cxnLst>
              <a:cxn ang="0">
                <a:pos x="connsiteX0" y="connsiteY0"/>
              </a:cxn>
              <a:cxn ang="0">
                <a:pos x="connsiteX1" y="connsiteY1"/>
              </a:cxn>
              <a:cxn ang="0">
                <a:pos x="connsiteX2" y="connsiteY2"/>
              </a:cxn>
              <a:cxn ang="0">
                <a:pos x="connsiteX3" y="connsiteY3"/>
              </a:cxn>
            </a:cxnLst>
            <a:rect l="l" t="t" r="r" b="b"/>
            <a:pathLst>
              <a:path w="742950" h="2336800">
                <a:moveTo>
                  <a:pt x="0" y="0"/>
                </a:moveTo>
                <a:lnTo>
                  <a:pt x="742950" y="0"/>
                </a:lnTo>
                <a:lnTo>
                  <a:pt x="742950" y="2336800"/>
                </a:lnTo>
                <a:lnTo>
                  <a:pt x="0" y="2336800"/>
                </a:lnTo>
                <a:close/>
              </a:path>
            </a:pathLst>
          </a:custGeom>
          <a:solidFill>
            <a:schemeClr val="accent4"/>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2" name="Espace réservé du texte 31">
            <a:extLst>
              <a:ext uri="{FF2B5EF4-FFF2-40B4-BE49-F238E27FC236}">
                <a16:creationId xmlns:a16="http://schemas.microsoft.com/office/drawing/2014/main" id="{26A66D28-21CD-4A27-A186-F8FB1D696F78}"/>
              </a:ext>
            </a:extLst>
          </p:cNvPr>
          <p:cNvSpPr>
            <a:spLocks noGrp="1"/>
          </p:cNvSpPr>
          <p:nvPr>
            <p:ph type="body" sz="quarter" idx="19" hasCustomPrompt="1"/>
          </p:nvPr>
        </p:nvSpPr>
        <p:spPr>
          <a:xfrm>
            <a:off x="3332956" y="4126708"/>
            <a:ext cx="1538288" cy="1539875"/>
          </a:xfrm>
          <a:custGeom>
            <a:avLst/>
            <a:gdLst>
              <a:gd name="connsiteX0" fmla="*/ 0 w 1538288"/>
              <a:gd name="connsiteY0" fmla="*/ 0 h 1539875"/>
              <a:gd name="connsiteX1" fmla="*/ 1538288 w 1538288"/>
              <a:gd name="connsiteY1" fmla="*/ 0 h 1539875"/>
              <a:gd name="connsiteX2" fmla="*/ 1538288 w 1538288"/>
              <a:gd name="connsiteY2" fmla="*/ 770731 h 1539875"/>
              <a:gd name="connsiteX3" fmla="*/ 769144 w 1538288"/>
              <a:gd name="connsiteY3" fmla="*/ 1539875 h 1539875"/>
              <a:gd name="connsiteX4" fmla="*/ 0 w 1538288"/>
              <a:gd name="connsiteY4" fmla="*/ 1539875 h 1539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288" h="1539875">
                <a:moveTo>
                  <a:pt x="0" y="0"/>
                </a:moveTo>
                <a:lnTo>
                  <a:pt x="1538288" y="0"/>
                </a:lnTo>
                <a:lnTo>
                  <a:pt x="1538288" y="770731"/>
                </a:lnTo>
                <a:cubicBezTo>
                  <a:pt x="1538288" y="1195518"/>
                  <a:pt x="1193931" y="1539875"/>
                  <a:pt x="769144" y="1539875"/>
                </a:cubicBezTo>
                <a:lnTo>
                  <a:pt x="0" y="1539875"/>
                </a:lnTo>
                <a:close/>
              </a:path>
            </a:pathLst>
          </a:custGeom>
          <a:solidFill>
            <a:schemeClr val="accent4"/>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0" name="Espace réservé du texte 29">
            <a:extLst>
              <a:ext uri="{FF2B5EF4-FFF2-40B4-BE49-F238E27FC236}">
                <a16:creationId xmlns:a16="http://schemas.microsoft.com/office/drawing/2014/main" id="{A11D39A8-DE8C-48C3-9948-4A4FE84BDEE2}"/>
              </a:ext>
            </a:extLst>
          </p:cNvPr>
          <p:cNvSpPr>
            <a:spLocks noGrp="1"/>
          </p:cNvSpPr>
          <p:nvPr>
            <p:ph type="body" sz="quarter" idx="18" hasCustomPrompt="1"/>
          </p:nvPr>
        </p:nvSpPr>
        <p:spPr>
          <a:xfrm>
            <a:off x="1735138" y="3336925"/>
            <a:ext cx="749300" cy="742950"/>
          </a:xfrm>
          <a:custGeom>
            <a:avLst/>
            <a:gdLst>
              <a:gd name="connsiteX0" fmla="*/ 371475 w 749300"/>
              <a:gd name="connsiteY0" fmla="*/ 0 h 742950"/>
              <a:gd name="connsiteX1" fmla="*/ 749300 w 749300"/>
              <a:gd name="connsiteY1" fmla="*/ 0 h 742950"/>
              <a:gd name="connsiteX2" fmla="*/ 749300 w 749300"/>
              <a:gd name="connsiteY2" fmla="*/ 742950 h 742950"/>
              <a:gd name="connsiteX3" fmla="*/ 371475 w 749300"/>
              <a:gd name="connsiteY3" fmla="*/ 742950 h 742950"/>
              <a:gd name="connsiteX4" fmla="*/ 0 w 749300"/>
              <a:gd name="connsiteY4" fmla="*/ 371475 h 742950"/>
              <a:gd name="connsiteX5" fmla="*/ 371475 w 749300"/>
              <a:gd name="connsiteY5" fmla="*/ 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300" h="742950">
                <a:moveTo>
                  <a:pt x="371475" y="0"/>
                </a:moveTo>
                <a:lnTo>
                  <a:pt x="749300" y="0"/>
                </a:lnTo>
                <a:lnTo>
                  <a:pt x="749300" y="742950"/>
                </a:lnTo>
                <a:lnTo>
                  <a:pt x="371475" y="742950"/>
                </a:lnTo>
                <a:cubicBezTo>
                  <a:pt x="166315" y="742950"/>
                  <a:pt x="0" y="576635"/>
                  <a:pt x="0" y="371475"/>
                </a:cubicBezTo>
                <a:cubicBezTo>
                  <a:pt x="0" y="166315"/>
                  <a:pt x="166315" y="0"/>
                  <a:pt x="371475" y="0"/>
                </a:cubicBezTo>
                <a:close/>
              </a:path>
            </a:pathLst>
          </a:custGeom>
          <a:solidFill>
            <a:schemeClr val="accent4"/>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8" name="Espace réservé du texte 27">
            <a:extLst>
              <a:ext uri="{FF2B5EF4-FFF2-40B4-BE49-F238E27FC236}">
                <a16:creationId xmlns:a16="http://schemas.microsoft.com/office/drawing/2014/main" id="{D0E54265-2387-408E-80B9-F8FB712934CC}"/>
              </a:ext>
            </a:extLst>
          </p:cNvPr>
          <p:cNvSpPr>
            <a:spLocks noGrp="1"/>
          </p:cNvSpPr>
          <p:nvPr>
            <p:ph type="body" sz="quarter" idx="17" hasCustomPrompt="1"/>
          </p:nvPr>
        </p:nvSpPr>
        <p:spPr>
          <a:xfrm>
            <a:off x="1316038" y="520700"/>
            <a:ext cx="1962150" cy="1968500"/>
          </a:xfrm>
          <a:custGeom>
            <a:avLst/>
            <a:gdLst>
              <a:gd name="connsiteX0" fmla="*/ 981075 w 1962150"/>
              <a:gd name="connsiteY0" fmla="*/ 0 h 1968500"/>
              <a:gd name="connsiteX1" fmla="*/ 1962150 w 1962150"/>
              <a:gd name="connsiteY1" fmla="*/ 984250 h 1968500"/>
              <a:gd name="connsiteX2" fmla="*/ 981075 w 1962150"/>
              <a:gd name="connsiteY2" fmla="*/ 1968500 h 1968500"/>
              <a:gd name="connsiteX3" fmla="*/ 0 w 1962150"/>
              <a:gd name="connsiteY3" fmla="*/ 984250 h 1968500"/>
              <a:gd name="connsiteX4" fmla="*/ 981075 w 1962150"/>
              <a:gd name="connsiteY4" fmla="*/ 0 h 196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2150" h="1968500">
                <a:moveTo>
                  <a:pt x="981075" y="0"/>
                </a:moveTo>
                <a:cubicBezTo>
                  <a:pt x="1522908" y="0"/>
                  <a:pt x="1962150" y="440664"/>
                  <a:pt x="1962150" y="984250"/>
                </a:cubicBezTo>
                <a:cubicBezTo>
                  <a:pt x="1962150" y="1527836"/>
                  <a:pt x="1522908" y="1968500"/>
                  <a:pt x="981075" y="1968500"/>
                </a:cubicBezTo>
                <a:cubicBezTo>
                  <a:pt x="439242" y="1968500"/>
                  <a:pt x="0" y="1527836"/>
                  <a:pt x="0" y="984250"/>
                </a:cubicBezTo>
                <a:cubicBezTo>
                  <a:pt x="0" y="440664"/>
                  <a:pt x="439242" y="0"/>
                  <a:pt x="981075" y="0"/>
                </a:cubicBezTo>
                <a:close/>
              </a:path>
            </a:pathLst>
          </a:custGeom>
          <a:solidFill>
            <a:schemeClr val="accent4"/>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18" name="Espace réservé pour une image  17">
            <a:extLst>
              <a:ext uri="{FF2B5EF4-FFF2-40B4-BE49-F238E27FC236}">
                <a16:creationId xmlns:a16="http://schemas.microsoft.com/office/drawing/2014/main" id="{B6C57015-5FC6-4CBC-AE46-8313B427C130}"/>
              </a:ext>
            </a:extLst>
          </p:cNvPr>
          <p:cNvSpPr>
            <a:spLocks noGrp="1"/>
          </p:cNvSpPr>
          <p:nvPr>
            <p:ph type="pic" sz="quarter" idx="11" hasCustomPrompt="1"/>
          </p:nvPr>
        </p:nvSpPr>
        <p:spPr>
          <a:xfrm>
            <a:off x="3332162" y="944563"/>
            <a:ext cx="3135314" cy="3136900"/>
          </a:xfrm>
          <a:custGeom>
            <a:avLst/>
            <a:gdLst>
              <a:gd name="connsiteX0" fmla="*/ 1567657 w 3135314"/>
              <a:gd name="connsiteY0" fmla="*/ 0 h 3136900"/>
              <a:gd name="connsiteX1" fmla="*/ 3135314 w 3135314"/>
              <a:gd name="connsiteY1" fmla="*/ 1567657 h 3136900"/>
              <a:gd name="connsiteX2" fmla="*/ 3135313 w 3135314"/>
              <a:gd name="connsiteY2" fmla="*/ 3136900 h 3136900"/>
              <a:gd name="connsiteX3" fmla="*/ 0 w 3135314"/>
              <a:gd name="connsiteY3" fmla="*/ 3136900 h 3136900"/>
              <a:gd name="connsiteX4" fmla="*/ 0 w 3135314"/>
              <a:gd name="connsiteY4" fmla="*/ 1567657 h 3136900"/>
              <a:gd name="connsiteX5" fmla="*/ 1567657 w 3135314"/>
              <a:gd name="connsiteY5" fmla="*/ 0 h 31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5314" h="3136900">
                <a:moveTo>
                  <a:pt x="1567657" y="0"/>
                </a:moveTo>
                <a:cubicBezTo>
                  <a:pt x="2433450" y="0"/>
                  <a:pt x="3135314" y="701864"/>
                  <a:pt x="3135314" y="1567657"/>
                </a:cubicBezTo>
                <a:cubicBezTo>
                  <a:pt x="3135314" y="2090738"/>
                  <a:pt x="3135313" y="2613819"/>
                  <a:pt x="3135313" y="3136900"/>
                </a:cubicBezTo>
                <a:lnTo>
                  <a:pt x="0" y="3136900"/>
                </a:lnTo>
                <a:lnTo>
                  <a:pt x="0" y="1567657"/>
                </a:lnTo>
                <a:cubicBezTo>
                  <a:pt x="0" y="701864"/>
                  <a:pt x="701864" y="0"/>
                  <a:pt x="1567657" y="0"/>
                </a:cubicBezTo>
                <a:close/>
              </a:path>
            </a:pathLst>
          </a:custGeom>
          <a:noFill/>
        </p:spPr>
        <p:txBody>
          <a:bodyPr wrap="square" anchor="ctr">
            <a:noAutofit/>
          </a:bodyPr>
          <a:lstStyle>
            <a:lvl1pPr algn="ctr">
              <a:defRPr sz="1400"/>
            </a:lvl1pPr>
          </a:lstStyle>
          <a:p>
            <a:r>
              <a:rPr lang="fr-FR" dirty="0"/>
              <a:t>Image</a:t>
            </a:r>
          </a:p>
        </p:txBody>
      </p:sp>
      <p:sp>
        <p:nvSpPr>
          <p:cNvPr id="3" name="Forme libre : forme 2">
            <a:extLst>
              <a:ext uri="{FF2B5EF4-FFF2-40B4-BE49-F238E27FC236}">
                <a16:creationId xmlns:a16="http://schemas.microsoft.com/office/drawing/2014/main" id="{B63A0F78-9ECA-4818-BA28-9353CD72772A}"/>
              </a:ext>
            </a:extLst>
          </p:cNvPr>
          <p:cNvSpPr/>
          <p:nvPr userDrawn="1"/>
        </p:nvSpPr>
        <p:spPr>
          <a:xfrm>
            <a:off x="9711070" y="6039776"/>
            <a:ext cx="1572448" cy="496485"/>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tx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20" name="Espace réservé de la date 19">
            <a:extLst>
              <a:ext uri="{FF2B5EF4-FFF2-40B4-BE49-F238E27FC236}">
                <a16:creationId xmlns:a16="http://schemas.microsoft.com/office/drawing/2014/main" id="{44544C6D-7EAC-4028-8F79-75A62254E933}"/>
              </a:ext>
            </a:extLst>
          </p:cNvPr>
          <p:cNvSpPr>
            <a:spLocks noGrp="1"/>
          </p:cNvSpPr>
          <p:nvPr>
            <p:ph type="dt" sz="half" idx="12"/>
          </p:nvPr>
        </p:nvSpPr>
        <p:spPr/>
        <p:txBody>
          <a:bodyPr/>
          <a:lstStyle/>
          <a:p>
            <a:fld id="{3C331E7C-1131-4923-8956-12D1E2C4B7AF}" type="datetime1">
              <a:rPr lang="fr-FR" smtClean="0"/>
              <a:t>07/11/2023</a:t>
            </a:fld>
            <a:endParaRPr lang="fr-FR" dirty="0"/>
          </a:p>
        </p:txBody>
      </p:sp>
      <p:sp>
        <p:nvSpPr>
          <p:cNvPr id="21" name="Titre 24">
            <a:extLst>
              <a:ext uri="{FF2B5EF4-FFF2-40B4-BE49-F238E27FC236}">
                <a16:creationId xmlns:a16="http://schemas.microsoft.com/office/drawing/2014/main" id="{362BA4BD-C3DB-4065-8E87-CD2A7B00AD4A}"/>
              </a:ext>
            </a:extLst>
          </p:cNvPr>
          <p:cNvSpPr>
            <a:spLocks noGrp="1"/>
          </p:cNvSpPr>
          <p:nvPr>
            <p:ph type="title" hasCustomPrompt="1"/>
          </p:nvPr>
        </p:nvSpPr>
        <p:spPr>
          <a:xfrm>
            <a:off x="8102276" y="1659290"/>
            <a:ext cx="3546000" cy="2049110"/>
          </a:xfrm>
        </p:spPr>
        <p:txBody>
          <a:bodyPr anchor="t"/>
          <a:lstStyle>
            <a:lvl1pPr rtl="0">
              <a:lnSpc>
                <a:spcPct val="95000"/>
              </a:lnSpc>
              <a:defRPr lang="fr-FR" sz="3500" b="1" kern="1200" cap="all" spc="-50" dirty="0">
                <a:solidFill>
                  <a:schemeClr val="tx1"/>
                </a:solidFill>
                <a:latin typeface="Roboto Mono" panose="00000009000000000000" pitchFamily="49" charset="0"/>
                <a:ea typeface="Roboto Mono" panose="00000009000000000000" pitchFamily="49" charset="0"/>
                <a:cs typeface="+mn-cs"/>
              </a:defRPr>
            </a:lvl1pPr>
          </a:lstStyle>
          <a:p>
            <a:r>
              <a:rPr lang="fr-FR" dirty="0"/>
              <a:t>Titre</a:t>
            </a:r>
            <a:br>
              <a:rPr lang="fr-FR" dirty="0"/>
            </a:br>
            <a:r>
              <a:rPr lang="fr-FR" dirty="0"/>
              <a:t>de la présentation</a:t>
            </a:r>
          </a:p>
        </p:txBody>
      </p:sp>
      <p:sp>
        <p:nvSpPr>
          <p:cNvPr id="26" name="Espace réservé du texte 2">
            <a:extLst>
              <a:ext uri="{FF2B5EF4-FFF2-40B4-BE49-F238E27FC236}">
                <a16:creationId xmlns:a16="http://schemas.microsoft.com/office/drawing/2014/main" id="{BF8F0211-B7CA-40CA-9EF3-952033E79B82}"/>
              </a:ext>
            </a:extLst>
          </p:cNvPr>
          <p:cNvSpPr>
            <a:spLocks noGrp="1"/>
          </p:cNvSpPr>
          <p:nvPr>
            <p:ph type="body" sz="quarter" idx="13" hasCustomPrompt="1"/>
          </p:nvPr>
        </p:nvSpPr>
        <p:spPr>
          <a:xfrm>
            <a:off x="8120417" y="4233779"/>
            <a:ext cx="3247200" cy="166199"/>
          </a:xfrm>
        </p:spPr>
        <p:txBody>
          <a:bodyPr wrap="square" anchor="t">
            <a:spAutoFit/>
          </a:bodyPr>
          <a:lstStyle>
            <a:lvl1pPr marL="0">
              <a:spcBef>
                <a:spcPts val="0"/>
              </a:spcBef>
              <a:spcAft>
                <a:spcPts val="600"/>
              </a:spcAft>
              <a:buFontTx/>
              <a:buNone/>
              <a:defRPr lang="fr-FR" sz="1200" b="0" kern="1200" dirty="0" smtClean="0">
                <a:solidFill>
                  <a:schemeClr val="tx1"/>
                </a:solidFill>
                <a:latin typeface="+mn-lt"/>
                <a:ea typeface="+mn-ea"/>
                <a:cs typeface="+mn-cs"/>
              </a:defRPr>
            </a:lvl1pPr>
            <a:lvl2pPr marL="0">
              <a:spcBef>
                <a:spcPts val="0"/>
              </a:spcBef>
              <a:spcAft>
                <a:spcPts val="600"/>
              </a:spcAft>
              <a:buFontTx/>
              <a:buNone/>
              <a:defRPr lang="fr-FR" sz="1200" b="0" kern="1200" spc="0" dirty="0" smtClean="0">
                <a:solidFill>
                  <a:schemeClr val="tx1"/>
                </a:solidFill>
                <a:latin typeface="+mn-lt"/>
                <a:ea typeface="+mn-ea"/>
                <a:cs typeface="+mn-cs"/>
              </a:defRPr>
            </a:lvl2pPr>
            <a:lvl3pPr marL="0">
              <a:spcBef>
                <a:spcPts val="0"/>
              </a:spcBef>
              <a:spcAft>
                <a:spcPts val="600"/>
              </a:spcAft>
              <a:buFontTx/>
              <a:buNone/>
              <a:defRPr lang="fr-FR" sz="1200" b="0" kern="1200" spc="0" dirty="0" smtClean="0">
                <a:solidFill>
                  <a:schemeClr val="tx1"/>
                </a:solidFill>
                <a:latin typeface="+mn-lt"/>
                <a:ea typeface="+mn-ea"/>
                <a:cs typeface="+mn-cs"/>
              </a:defRPr>
            </a:lvl3pPr>
            <a:lvl4pPr marL="0" indent="0">
              <a:spcBef>
                <a:spcPts val="0"/>
              </a:spcBef>
              <a:spcAft>
                <a:spcPts val="600"/>
              </a:spcAft>
              <a:buFontTx/>
              <a:buNone/>
              <a:defRPr lang="fr-FR" sz="1200" b="0" kern="1200" spc="0" baseline="0" dirty="0" smtClean="0">
                <a:solidFill>
                  <a:schemeClr val="tx1"/>
                </a:solidFill>
                <a:latin typeface="+mn-lt"/>
                <a:ea typeface="+mn-ea"/>
                <a:cs typeface="+mn-cs"/>
              </a:defRPr>
            </a:lvl4pPr>
            <a:lvl5pPr marL="0" indent="0">
              <a:spcBef>
                <a:spcPts val="0"/>
              </a:spcBef>
              <a:spcAft>
                <a:spcPts val="600"/>
              </a:spcAft>
              <a:buFontTx/>
              <a:buNone/>
              <a:defRPr lang="fr-FR" sz="1200" b="0" kern="1200" dirty="0" smtClean="0">
                <a:solidFill>
                  <a:schemeClr val="tx1"/>
                </a:solidFill>
                <a:latin typeface="+mn-lt"/>
                <a:ea typeface="+mn-ea"/>
                <a:cs typeface="+mn-cs"/>
              </a:defRPr>
            </a:lvl5pPr>
            <a:lvl6pPr marL="0">
              <a:spcBef>
                <a:spcPts val="0"/>
              </a:spcBef>
              <a:spcAft>
                <a:spcPts val="600"/>
              </a:spcAft>
              <a:buFontTx/>
              <a:buNone/>
              <a:defRPr lang="fr-FR" sz="1200" b="0" kern="1200" dirty="0" smtClean="0">
                <a:solidFill>
                  <a:schemeClr val="tx1"/>
                </a:solidFill>
                <a:latin typeface="+mn-lt"/>
                <a:ea typeface="+mn-ea"/>
                <a:cs typeface="+mn-cs"/>
              </a:defRPr>
            </a:lvl6pPr>
            <a:lvl7pPr marL="0">
              <a:spcBef>
                <a:spcPts val="0"/>
              </a:spcBef>
              <a:spcAft>
                <a:spcPts val="600"/>
              </a:spcAft>
              <a:buFontTx/>
              <a:buNone/>
              <a:defRPr lang="fr-FR" sz="1200" b="0" kern="1200" dirty="0" smtClean="0">
                <a:solidFill>
                  <a:schemeClr val="tx1"/>
                </a:solidFill>
                <a:latin typeface="+mn-lt"/>
                <a:ea typeface="+mn-ea"/>
                <a:cs typeface="+mn-cs"/>
              </a:defRPr>
            </a:lvl7pPr>
            <a:lvl8pPr marL="0">
              <a:spcBef>
                <a:spcPts val="0"/>
              </a:spcBef>
              <a:spcAft>
                <a:spcPts val="600"/>
              </a:spcAft>
              <a:buFontTx/>
              <a:buNone/>
              <a:defRPr lang="fr-FR" sz="1200" b="0" kern="1200" dirty="0" smtClean="0">
                <a:solidFill>
                  <a:schemeClr val="tx1"/>
                </a:solidFill>
                <a:latin typeface="+mn-lt"/>
                <a:ea typeface="+mn-ea"/>
                <a:cs typeface="+mn-cs"/>
              </a:defRPr>
            </a:lvl8pPr>
            <a:lvl9pPr marL="0">
              <a:spcBef>
                <a:spcPts val="0"/>
              </a:spcBef>
              <a:spcAft>
                <a:spcPts val="600"/>
              </a:spcAft>
              <a:buFontTx/>
              <a:buNone/>
              <a:defRPr lang="fr-FR" sz="1200" b="0" kern="1200" dirty="0" smtClean="0">
                <a:solidFill>
                  <a:schemeClr val="tx1"/>
                </a:solidFill>
                <a:latin typeface="+mn-lt"/>
                <a:ea typeface="+mn-ea"/>
                <a:cs typeface="+mn-cs"/>
              </a:defRPr>
            </a:lvl9pPr>
          </a:lstStyle>
          <a:p>
            <a:pPr lvl="0"/>
            <a:r>
              <a:rPr lang="fr-FR" dirty="0"/>
              <a:t>Numéro de version</a:t>
            </a:r>
          </a:p>
        </p:txBody>
      </p:sp>
      <p:sp>
        <p:nvSpPr>
          <p:cNvPr id="15" name="Espace réservé du pied de page 1">
            <a:extLst>
              <a:ext uri="{FF2B5EF4-FFF2-40B4-BE49-F238E27FC236}">
                <a16:creationId xmlns:a16="http://schemas.microsoft.com/office/drawing/2014/main" id="{EB808B29-E79C-AF52-F3E6-C33999E15A53}"/>
              </a:ext>
            </a:extLst>
          </p:cNvPr>
          <p:cNvSpPr>
            <a:spLocks noGrp="1"/>
          </p:cNvSpPr>
          <p:nvPr>
            <p:ph type="ftr" sz="quarter" idx="25"/>
          </p:nvPr>
        </p:nvSpPr>
        <p:spPr>
          <a:xfrm>
            <a:off x="3973340" y="6456024"/>
            <a:ext cx="4245321" cy="138499"/>
          </a:xfrm>
        </p:spPr>
        <p:txBody>
          <a:bodyPr/>
          <a:lstStyle/>
          <a:p>
            <a:pPr algn="ctr"/>
            <a:r>
              <a:rPr lang="fr-FR"/>
              <a:t>Confidentiel</a:t>
            </a:r>
            <a:endParaRPr lang="fr-FR" dirty="0"/>
          </a:p>
        </p:txBody>
      </p:sp>
    </p:spTree>
    <p:extLst>
      <p:ext uri="{BB962C8B-B14F-4D97-AF65-F5344CB8AC3E}">
        <p14:creationId xmlns:p14="http://schemas.microsoft.com/office/powerpoint/2010/main" val="842100303"/>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e avec image fond bleu 2">
    <p:bg>
      <p:bgPr>
        <a:solidFill>
          <a:schemeClr val="accent2"/>
        </a:solidFill>
        <a:effectLst/>
      </p:bgPr>
    </p:bg>
    <p:spTree>
      <p:nvGrpSpPr>
        <p:cNvPr id="1" name=""/>
        <p:cNvGrpSpPr/>
        <p:nvPr/>
      </p:nvGrpSpPr>
      <p:grpSpPr>
        <a:xfrm>
          <a:off x="0" y="0"/>
          <a:ext cx="0" cy="0"/>
          <a:chOff x="0" y="0"/>
          <a:chExt cx="0" cy="0"/>
        </a:xfrm>
      </p:grpSpPr>
      <p:sp>
        <p:nvSpPr>
          <p:cNvPr id="16" name="Espace réservé du texte 15">
            <a:extLst>
              <a:ext uri="{FF2B5EF4-FFF2-40B4-BE49-F238E27FC236}">
                <a16:creationId xmlns:a16="http://schemas.microsoft.com/office/drawing/2014/main" id="{F7B87609-0BC2-4CBF-9050-6A4BC130ED86}"/>
              </a:ext>
            </a:extLst>
          </p:cNvPr>
          <p:cNvSpPr>
            <a:spLocks noGrp="1"/>
          </p:cNvSpPr>
          <p:nvPr>
            <p:ph type="body" sz="quarter" idx="14" hasCustomPrompt="1"/>
          </p:nvPr>
        </p:nvSpPr>
        <p:spPr>
          <a:xfrm>
            <a:off x="6091239" y="4127500"/>
            <a:ext cx="1173162" cy="1168400"/>
          </a:xfrm>
          <a:custGeom>
            <a:avLst/>
            <a:gdLst>
              <a:gd name="connsiteX0" fmla="*/ 0 w 1173162"/>
              <a:gd name="connsiteY0" fmla="*/ 0 h 1168400"/>
              <a:gd name="connsiteX1" fmla="*/ 588962 w 1173162"/>
              <a:gd name="connsiteY1" fmla="*/ 0 h 1168400"/>
              <a:gd name="connsiteX2" fmla="*/ 1173162 w 1173162"/>
              <a:gd name="connsiteY2" fmla="*/ 584200 h 1168400"/>
              <a:gd name="connsiteX3" fmla="*/ 1173162 w 1173162"/>
              <a:gd name="connsiteY3" fmla="*/ 1168400 h 1168400"/>
              <a:gd name="connsiteX4" fmla="*/ 0 w 1173162"/>
              <a:gd name="connsiteY4" fmla="*/ 1168400 h 116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162" h="1168400">
                <a:moveTo>
                  <a:pt x="0" y="0"/>
                </a:moveTo>
                <a:lnTo>
                  <a:pt x="588962" y="0"/>
                </a:lnTo>
                <a:cubicBezTo>
                  <a:pt x="911607" y="0"/>
                  <a:pt x="1173162" y="261555"/>
                  <a:pt x="1173162" y="584200"/>
                </a:cubicBezTo>
                <a:lnTo>
                  <a:pt x="1173162" y="1168400"/>
                </a:lnTo>
                <a:lnTo>
                  <a:pt x="0" y="11684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14" name="Espace réservé du texte 13">
            <a:extLst>
              <a:ext uri="{FF2B5EF4-FFF2-40B4-BE49-F238E27FC236}">
                <a16:creationId xmlns:a16="http://schemas.microsoft.com/office/drawing/2014/main" id="{41E99D66-39A8-4BE6-AC0A-338119D84045}"/>
              </a:ext>
            </a:extLst>
          </p:cNvPr>
          <p:cNvSpPr>
            <a:spLocks noGrp="1"/>
          </p:cNvSpPr>
          <p:nvPr>
            <p:ph type="body" sz="quarter" idx="16" hasCustomPrompt="1"/>
          </p:nvPr>
        </p:nvSpPr>
        <p:spPr>
          <a:xfrm>
            <a:off x="892513" y="1700687"/>
            <a:ext cx="3600000" cy="3618000"/>
          </a:xfrm>
        </p:spPr>
        <p:txBody>
          <a:bodyPr/>
          <a:lstStyle>
            <a:lvl1pPr>
              <a:lnSpc>
                <a:spcPct val="100000"/>
              </a:lnSpc>
              <a:defRPr lang="fr-FR" sz="2000" b="1" kern="1200" spc="20" dirty="0" smtClean="0">
                <a:solidFill>
                  <a:schemeClr val="bg1"/>
                </a:solidFill>
                <a:latin typeface="Roboto Mono" panose="02000009000000000000" pitchFamily="49" charset="0"/>
                <a:ea typeface="Roboto Mono" panose="00000009000000000000" pitchFamily="49" charset="0"/>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 </a:t>
            </a:r>
            <a:r>
              <a:rPr lang="fr-FR" dirty="0" err="1"/>
              <a:t>laoreet</a:t>
            </a:r>
            <a:r>
              <a:rPr lang="fr-FR" dirty="0"/>
              <a:t> </a:t>
            </a:r>
            <a:r>
              <a:rPr lang="fr-FR" dirty="0" err="1"/>
              <a:t>dolore</a:t>
            </a:r>
            <a:r>
              <a:rPr lang="fr-FR" dirty="0"/>
              <a:t> magna </a:t>
            </a:r>
            <a:r>
              <a:rPr lang="fr-FR" dirty="0" err="1"/>
              <a:t>aliquam</a:t>
            </a:r>
            <a:r>
              <a:rPr lang="fr-FR" dirty="0"/>
              <a:t> erat </a:t>
            </a:r>
            <a:r>
              <a:rPr lang="fr-FR" dirty="0" err="1"/>
              <a:t>volutpat</a:t>
            </a:r>
            <a:r>
              <a:rPr lang="fr-FR" dirty="0"/>
              <a:t>.</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pour une image  11">
            <a:extLst>
              <a:ext uri="{FF2B5EF4-FFF2-40B4-BE49-F238E27FC236}">
                <a16:creationId xmlns:a16="http://schemas.microsoft.com/office/drawing/2014/main" id="{F01F3FDD-B60B-4AFC-BBDB-449A3D442EA6}"/>
              </a:ext>
            </a:extLst>
          </p:cNvPr>
          <p:cNvSpPr>
            <a:spLocks noGrp="1"/>
          </p:cNvSpPr>
          <p:nvPr>
            <p:ph type="pic" sz="quarter" idx="11" hasCustomPrompt="1"/>
          </p:nvPr>
        </p:nvSpPr>
        <p:spPr>
          <a:xfrm>
            <a:off x="6896100" y="142875"/>
            <a:ext cx="4779964" cy="4779964"/>
          </a:xfrm>
          <a:custGeom>
            <a:avLst/>
            <a:gdLst>
              <a:gd name="connsiteX0" fmla="*/ 2389982 w 4779964"/>
              <a:gd name="connsiteY0" fmla="*/ 0 h 4779964"/>
              <a:gd name="connsiteX1" fmla="*/ 4779964 w 4779964"/>
              <a:gd name="connsiteY1" fmla="*/ 2389982 h 4779964"/>
              <a:gd name="connsiteX2" fmla="*/ 2389982 w 4779964"/>
              <a:gd name="connsiteY2" fmla="*/ 4779964 h 4779964"/>
              <a:gd name="connsiteX3" fmla="*/ 0 w 4779964"/>
              <a:gd name="connsiteY3" fmla="*/ 2389982 h 4779964"/>
              <a:gd name="connsiteX4" fmla="*/ 2389982 w 4779964"/>
              <a:gd name="connsiteY4" fmla="*/ 0 h 4779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9964" h="4779964">
                <a:moveTo>
                  <a:pt x="2389982" y="0"/>
                </a:moveTo>
                <a:cubicBezTo>
                  <a:pt x="3709933" y="0"/>
                  <a:pt x="4779964" y="1070031"/>
                  <a:pt x="4779964" y="2389982"/>
                </a:cubicBezTo>
                <a:cubicBezTo>
                  <a:pt x="4779964" y="3709933"/>
                  <a:pt x="3709933" y="4779964"/>
                  <a:pt x="2389982" y="4779964"/>
                </a:cubicBezTo>
                <a:cubicBezTo>
                  <a:pt x="1070031" y="4779964"/>
                  <a:pt x="0" y="3709933"/>
                  <a:pt x="0" y="2389982"/>
                </a:cubicBezTo>
                <a:cubicBezTo>
                  <a:pt x="0" y="1070031"/>
                  <a:pt x="1070031" y="0"/>
                  <a:pt x="2389982" y="0"/>
                </a:cubicBezTo>
                <a:close/>
              </a:path>
            </a:pathLst>
          </a:custGeom>
          <a:noFill/>
        </p:spPr>
        <p:txBody>
          <a:bodyPr wrap="square" anchor="ctr">
            <a:noAutofit/>
          </a:bodyPr>
          <a:lstStyle>
            <a:lvl1pPr algn="ctr">
              <a:defRPr sz="1400">
                <a:solidFill>
                  <a:schemeClr val="bg1"/>
                </a:solidFill>
              </a:defRPr>
            </a:lvl1pPr>
          </a:lstStyle>
          <a:p>
            <a:r>
              <a:rPr lang="fr-FR" dirty="0"/>
              <a:t>Image</a:t>
            </a:r>
          </a:p>
        </p:txBody>
      </p:sp>
      <p:sp>
        <p:nvSpPr>
          <p:cNvPr id="3" name="Rectangle 2">
            <a:extLst>
              <a:ext uri="{FF2B5EF4-FFF2-40B4-BE49-F238E27FC236}">
                <a16:creationId xmlns:a16="http://schemas.microsoft.com/office/drawing/2014/main" id="{4C7E95A2-2F0F-4D36-8C1C-5899087A21B4}"/>
              </a:ext>
            </a:extLst>
          </p:cNvPr>
          <p:cNvSpPr/>
          <p:nvPr userDrawn="1"/>
        </p:nvSpPr>
        <p:spPr>
          <a:xfrm>
            <a:off x="0" y="6091238"/>
            <a:ext cx="12192000" cy="766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a:extLst>
              <a:ext uri="{FF2B5EF4-FFF2-40B4-BE49-F238E27FC236}">
                <a16:creationId xmlns:a16="http://schemas.microsoft.com/office/drawing/2014/main" id="{09FBB965-3988-47E2-AD05-87A9DDE44890}"/>
              </a:ext>
            </a:extLst>
          </p:cNvPr>
          <p:cNvSpPr>
            <a:spLocks noGrp="1"/>
          </p:cNvSpPr>
          <p:nvPr>
            <p:ph type="sldNum" sz="quarter" idx="10"/>
          </p:nvPr>
        </p:nvSpPr>
        <p:spPr/>
        <p:txBody>
          <a:bodyPr/>
          <a:lstStyle/>
          <a:p>
            <a:pPr algn="ctr"/>
            <a:r>
              <a:rPr lang="fr-FR" dirty="0"/>
              <a:t>page </a:t>
            </a:r>
            <a:fld id="{D4393D1B-37AB-4561-B448-10CBADDAE970}" type="slidenum">
              <a:rPr lang="fr-FR" smtClean="0"/>
              <a:pPr algn="ctr"/>
              <a:t>‹N°›</a:t>
            </a:fld>
            <a:endParaRPr lang="fr-FR" dirty="0"/>
          </a:p>
        </p:txBody>
      </p:sp>
      <p:sp>
        <p:nvSpPr>
          <p:cNvPr id="5" name="Forme libre : forme 4">
            <a:extLst>
              <a:ext uri="{FF2B5EF4-FFF2-40B4-BE49-F238E27FC236}">
                <a16:creationId xmlns:a16="http://schemas.microsoft.com/office/drawing/2014/main" id="{E7376FE8-C006-4A91-B4B8-7D10672D0F73}"/>
              </a:ext>
            </a:extLst>
          </p:cNvPr>
          <p:cNvSpPr/>
          <p:nvPr userDrawn="1"/>
        </p:nvSpPr>
        <p:spPr>
          <a:xfrm>
            <a:off x="10924352" y="6401895"/>
            <a:ext cx="795961" cy="251317"/>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tx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6" name="Forme libre : forme 5">
            <a:extLst>
              <a:ext uri="{FF2B5EF4-FFF2-40B4-BE49-F238E27FC236}">
                <a16:creationId xmlns:a16="http://schemas.microsoft.com/office/drawing/2014/main" id="{790511E4-7F64-404E-81CD-31BC7CFE4D4F}"/>
              </a:ext>
            </a:extLst>
          </p:cNvPr>
          <p:cNvSpPr/>
          <p:nvPr userDrawn="1"/>
        </p:nvSpPr>
        <p:spPr>
          <a:xfrm>
            <a:off x="515587" y="6492444"/>
            <a:ext cx="754413" cy="86278"/>
          </a:xfrm>
          <a:custGeom>
            <a:avLst/>
            <a:gdLst>
              <a:gd name="connsiteX0" fmla="*/ 844295 w 1127766"/>
              <a:gd name="connsiteY0" fmla="*/ 79533 h 128977"/>
              <a:gd name="connsiteX1" fmla="*/ 854964 w 1127766"/>
              <a:gd name="connsiteY1" fmla="*/ 79533 h 128977"/>
              <a:gd name="connsiteX2" fmla="*/ 858964 w 1127766"/>
              <a:gd name="connsiteY2" fmla="*/ 82105 h 128977"/>
              <a:gd name="connsiteX3" fmla="*/ 861440 w 1127766"/>
              <a:gd name="connsiteY3" fmla="*/ 85915 h 128977"/>
              <a:gd name="connsiteX4" fmla="*/ 862393 w 1127766"/>
              <a:gd name="connsiteY4" fmla="*/ 90678 h 128977"/>
              <a:gd name="connsiteX5" fmla="*/ 861440 w 1127766"/>
              <a:gd name="connsiteY5" fmla="*/ 95345 h 128977"/>
              <a:gd name="connsiteX6" fmla="*/ 858964 w 1127766"/>
              <a:gd name="connsiteY6" fmla="*/ 99155 h 128977"/>
              <a:gd name="connsiteX7" fmla="*/ 854964 w 1127766"/>
              <a:gd name="connsiteY7" fmla="*/ 101726 h 128977"/>
              <a:gd name="connsiteX8" fmla="*/ 844295 w 1127766"/>
              <a:gd name="connsiteY8" fmla="*/ 101726 h 128977"/>
              <a:gd name="connsiteX9" fmla="*/ 840295 w 1127766"/>
              <a:gd name="connsiteY9" fmla="*/ 99155 h 128977"/>
              <a:gd name="connsiteX10" fmla="*/ 837723 w 1127766"/>
              <a:gd name="connsiteY10" fmla="*/ 95345 h 128977"/>
              <a:gd name="connsiteX11" fmla="*/ 836866 w 1127766"/>
              <a:gd name="connsiteY11" fmla="*/ 90678 h 128977"/>
              <a:gd name="connsiteX12" fmla="*/ 837723 w 1127766"/>
              <a:gd name="connsiteY12" fmla="*/ 85915 h 128977"/>
              <a:gd name="connsiteX13" fmla="*/ 840295 w 1127766"/>
              <a:gd name="connsiteY13" fmla="*/ 82105 h 128977"/>
              <a:gd name="connsiteX14" fmla="*/ 844295 w 1127766"/>
              <a:gd name="connsiteY14" fmla="*/ 79533 h 128977"/>
              <a:gd name="connsiteX15" fmla="*/ 282035 w 1127766"/>
              <a:gd name="connsiteY15" fmla="*/ 78581 h 128977"/>
              <a:gd name="connsiteX16" fmla="*/ 287368 w 1127766"/>
              <a:gd name="connsiteY16" fmla="*/ 79533 h 128977"/>
              <a:gd name="connsiteX17" fmla="*/ 291369 w 1127766"/>
              <a:gd name="connsiteY17" fmla="*/ 82105 h 128977"/>
              <a:gd name="connsiteX18" fmla="*/ 293845 w 1127766"/>
              <a:gd name="connsiteY18" fmla="*/ 85915 h 128977"/>
              <a:gd name="connsiteX19" fmla="*/ 294703 w 1127766"/>
              <a:gd name="connsiteY19" fmla="*/ 90678 h 128977"/>
              <a:gd name="connsiteX20" fmla="*/ 293845 w 1127766"/>
              <a:gd name="connsiteY20" fmla="*/ 95345 h 128977"/>
              <a:gd name="connsiteX21" fmla="*/ 291369 w 1127766"/>
              <a:gd name="connsiteY21" fmla="*/ 99155 h 128977"/>
              <a:gd name="connsiteX22" fmla="*/ 287368 w 1127766"/>
              <a:gd name="connsiteY22" fmla="*/ 101726 h 128977"/>
              <a:gd name="connsiteX23" fmla="*/ 282035 w 1127766"/>
              <a:gd name="connsiteY23" fmla="*/ 102679 h 128977"/>
              <a:gd name="connsiteX24" fmla="*/ 276700 w 1127766"/>
              <a:gd name="connsiteY24" fmla="*/ 101726 h 128977"/>
              <a:gd name="connsiteX25" fmla="*/ 272700 w 1127766"/>
              <a:gd name="connsiteY25" fmla="*/ 99155 h 128977"/>
              <a:gd name="connsiteX26" fmla="*/ 270128 w 1127766"/>
              <a:gd name="connsiteY26" fmla="*/ 95345 h 128977"/>
              <a:gd name="connsiteX27" fmla="*/ 269271 w 1127766"/>
              <a:gd name="connsiteY27" fmla="*/ 90678 h 128977"/>
              <a:gd name="connsiteX28" fmla="*/ 270128 w 1127766"/>
              <a:gd name="connsiteY28" fmla="*/ 85915 h 128977"/>
              <a:gd name="connsiteX29" fmla="*/ 272700 w 1127766"/>
              <a:gd name="connsiteY29" fmla="*/ 82105 h 128977"/>
              <a:gd name="connsiteX30" fmla="*/ 276700 w 1127766"/>
              <a:gd name="connsiteY30" fmla="*/ 79533 h 128977"/>
              <a:gd name="connsiteX31" fmla="*/ 282035 w 1127766"/>
              <a:gd name="connsiteY31" fmla="*/ 78581 h 128977"/>
              <a:gd name="connsiteX32" fmla="*/ 364331 w 1127766"/>
              <a:gd name="connsiteY32" fmla="*/ 68675 h 128977"/>
              <a:gd name="connsiteX33" fmla="*/ 356996 w 1127766"/>
              <a:gd name="connsiteY33" fmla="*/ 69438 h 128977"/>
              <a:gd name="connsiteX34" fmla="*/ 352043 w 1127766"/>
              <a:gd name="connsiteY34" fmla="*/ 71819 h 128977"/>
              <a:gd name="connsiteX35" fmla="*/ 349186 w 1127766"/>
              <a:gd name="connsiteY35" fmla="*/ 75343 h 128977"/>
              <a:gd name="connsiteX36" fmla="*/ 348233 w 1127766"/>
              <a:gd name="connsiteY36" fmla="*/ 79915 h 128977"/>
              <a:gd name="connsiteX37" fmla="*/ 350900 w 1127766"/>
              <a:gd name="connsiteY37" fmla="*/ 86011 h 128977"/>
              <a:gd name="connsiteX38" fmla="*/ 358901 w 1127766"/>
              <a:gd name="connsiteY38" fmla="*/ 88488 h 128977"/>
              <a:gd name="connsiteX39" fmla="*/ 364140 w 1127766"/>
              <a:gd name="connsiteY39" fmla="*/ 87821 h 128977"/>
              <a:gd name="connsiteX40" fmla="*/ 368426 w 1127766"/>
              <a:gd name="connsiteY40" fmla="*/ 86107 h 128977"/>
              <a:gd name="connsiteX41" fmla="*/ 371665 w 1127766"/>
              <a:gd name="connsiteY41" fmla="*/ 83630 h 128977"/>
              <a:gd name="connsiteX42" fmla="*/ 373856 w 1127766"/>
              <a:gd name="connsiteY42" fmla="*/ 80963 h 128977"/>
              <a:gd name="connsiteX43" fmla="*/ 373856 w 1127766"/>
              <a:gd name="connsiteY43" fmla="*/ 68675 h 128977"/>
              <a:gd name="connsiteX44" fmla="*/ 761047 w 1127766"/>
              <a:gd name="connsiteY44" fmla="*/ 45148 h 128977"/>
              <a:gd name="connsiteX45" fmla="*/ 756285 w 1127766"/>
              <a:gd name="connsiteY45" fmla="*/ 49815 h 128977"/>
              <a:gd name="connsiteX46" fmla="*/ 753522 w 1127766"/>
              <a:gd name="connsiteY46" fmla="*/ 56673 h 128977"/>
              <a:gd name="connsiteX47" fmla="*/ 752760 w 1127766"/>
              <a:gd name="connsiteY47" fmla="*/ 64960 h 128977"/>
              <a:gd name="connsiteX48" fmla="*/ 752760 w 1127766"/>
              <a:gd name="connsiteY48" fmla="*/ 66389 h 128977"/>
              <a:gd name="connsiteX49" fmla="*/ 753522 w 1127766"/>
              <a:gd name="connsiteY49" fmla="*/ 74771 h 128977"/>
              <a:gd name="connsiteX50" fmla="*/ 756285 w 1127766"/>
              <a:gd name="connsiteY50" fmla="*/ 81629 h 128977"/>
              <a:gd name="connsiteX51" fmla="*/ 768191 w 1127766"/>
              <a:gd name="connsiteY51" fmla="*/ 88011 h 128977"/>
              <a:gd name="connsiteX52" fmla="*/ 779811 w 1127766"/>
              <a:gd name="connsiteY52" fmla="*/ 81629 h 128977"/>
              <a:gd name="connsiteX53" fmla="*/ 782478 w 1127766"/>
              <a:gd name="connsiteY53" fmla="*/ 74771 h 128977"/>
              <a:gd name="connsiteX54" fmla="*/ 783336 w 1127766"/>
              <a:gd name="connsiteY54" fmla="*/ 66389 h 128977"/>
              <a:gd name="connsiteX55" fmla="*/ 783336 w 1127766"/>
              <a:gd name="connsiteY55" fmla="*/ 64960 h 128977"/>
              <a:gd name="connsiteX56" fmla="*/ 782478 w 1127766"/>
              <a:gd name="connsiteY56" fmla="*/ 56673 h 128977"/>
              <a:gd name="connsiteX57" fmla="*/ 779811 w 1127766"/>
              <a:gd name="connsiteY57" fmla="*/ 49815 h 128977"/>
              <a:gd name="connsiteX58" fmla="*/ 775049 w 1127766"/>
              <a:gd name="connsiteY58" fmla="*/ 45148 h 128977"/>
              <a:gd name="connsiteX59" fmla="*/ 761047 w 1127766"/>
              <a:gd name="connsiteY59" fmla="*/ 45148 h 128977"/>
              <a:gd name="connsiteX60" fmla="*/ 525780 w 1127766"/>
              <a:gd name="connsiteY60" fmla="*/ 43529 h 128977"/>
              <a:gd name="connsiteX61" fmla="*/ 519017 w 1127766"/>
              <a:gd name="connsiteY61" fmla="*/ 45244 h 128977"/>
              <a:gd name="connsiteX62" fmla="*/ 514254 w 1127766"/>
              <a:gd name="connsiteY62" fmla="*/ 49816 h 128977"/>
              <a:gd name="connsiteX63" fmla="*/ 511492 w 1127766"/>
              <a:gd name="connsiteY63" fmla="*/ 56674 h 128977"/>
              <a:gd name="connsiteX64" fmla="*/ 510540 w 1127766"/>
              <a:gd name="connsiteY64" fmla="*/ 65056 h 128977"/>
              <a:gd name="connsiteX65" fmla="*/ 510540 w 1127766"/>
              <a:gd name="connsiteY65" fmla="*/ 66485 h 128977"/>
              <a:gd name="connsiteX66" fmla="*/ 511492 w 1127766"/>
              <a:gd name="connsiteY66" fmla="*/ 74867 h 128977"/>
              <a:gd name="connsiteX67" fmla="*/ 514159 w 1127766"/>
              <a:gd name="connsiteY67" fmla="*/ 81534 h 128977"/>
              <a:gd name="connsiteX68" fmla="*/ 518922 w 1127766"/>
              <a:gd name="connsiteY68" fmla="*/ 86107 h 128977"/>
              <a:gd name="connsiteX69" fmla="*/ 525589 w 1127766"/>
              <a:gd name="connsiteY69" fmla="*/ 87725 h 128977"/>
              <a:gd name="connsiteX70" fmla="*/ 533590 w 1127766"/>
              <a:gd name="connsiteY70" fmla="*/ 85916 h 128977"/>
              <a:gd name="connsiteX71" fmla="*/ 538543 w 1127766"/>
              <a:gd name="connsiteY71" fmla="*/ 80772 h 128977"/>
              <a:gd name="connsiteX72" fmla="*/ 538543 w 1127766"/>
              <a:gd name="connsiteY72" fmla="*/ 50482 h 128977"/>
              <a:gd name="connsiteX73" fmla="*/ 533590 w 1127766"/>
              <a:gd name="connsiteY73" fmla="*/ 45339 h 128977"/>
              <a:gd name="connsiteX74" fmla="*/ 525780 w 1127766"/>
              <a:gd name="connsiteY74" fmla="*/ 43529 h 128977"/>
              <a:gd name="connsiteX75" fmla="*/ 1011650 w 1127766"/>
              <a:gd name="connsiteY75" fmla="*/ 43433 h 128977"/>
              <a:gd name="connsiteX76" fmla="*/ 1004697 w 1127766"/>
              <a:gd name="connsiteY76" fmla="*/ 45148 h 128977"/>
              <a:gd name="connsiteX77" fmla="*/ 999934 w 1127766"/>
              <a:gd name="connsiteY77" fmla="*/ 49815 h 128977"/>
              <a:gd name="connsiteX78" fmla="*/ 997172 w 1127766"/>
              <a:gd name="connsiteY78" fmla="*/ 56673 h 128977"/>
              <a:gd name="connsiteX79" fmla="*/ 996315 w 1127766"/>
              <a:gd name="connsiteY79" fmla="*/ 64960 h 128977"/>
              <a:gd name="connsiteX80" fmla="*/ 996315 w 1127766"/>
              <a:gd name="connsiteY80" fmla="*/ 66389 h 128977"/>
              <a:gd name="connsiteX81" fmla="*/ 997172 w 1127766"/>
              <a:gd name="connsiteY81" fmla="*/ 74771 h 128977"/>
              <a:gd name="connsiteX82" fmla="*/ 999934 w 1127766"/>
              <a:gd name="connsiteY82" fmla="*/ 81629 h 128977"/>
              <a:gd name="connsiteX83" fmla="*/ 1004697 w 1127766"/>
              <a:gd name="connsiteY83" fmla="*/ 86296 h 128977"/>
              <a:gd name="connsiteX84" fmla="*/ 1011745 w 1127766"/>
              <a:gd name="connsiteY84" fmla="*/ 88011 h 128977"/>
              <a:gd name="connsiteX85" fmla="*/ 1023461 w 1127766"/>
              <a:gd name="connsiteY85" fmla="*/ 81629 h 128977"/>
              <a:gd name="connsiteX86" fmla="*/ 1026128 w 1127766"/>
              <a:gd name="connsiteY86" fmla="*/ 74771 h 128977"/>
              <a:gd name="connsiteX87" fmla="*/ 1026985 w 1127766"/>
              <a:gd name="connsiteY87" fmla="*/ 66389 h 128977"/>
              <a:gd name="connsiteX88" fmla="*/ 1026985 w 1127766"/>
              <a:gd name="connsiteY88" fmla="*/ 64960 h 128977"/>
              <a:gd name="connsiteX89" fmla="*/ 1026128 w 1127766"/>
              <a:gd name="connsiteY89" fmla="*/ 56673 h 128977"/>
              <a:gd name="connsiteX90" fmla="*/ 1023461 w 1127766"/>
              <a:gd name="connsiteY90" fmla="*/ 49815 h 128977"/>
              <a:gd name="connsiteX91" fmla="*/ 1018699 w 1127766"/>
              <a:gd name="connsiteY91" fmla="*/ 45148 h 128977"/>
              <a:gd name="connsiteX92" fmla="*/ 1011650 w 1127766"/>
              <a:gd name="connsiteY92" fmla="*/ 43433 h 128977"/>
              <a:gd name="connsiteX93" fmla="*/ 607504 w 1127766"/>
              <a:gd name="connsiteY93" fmla="*/ 43433 h 128977"/>
              <a:gd name="connsiteX94" fmla="*/ 601884 w 1127766"/>
              <a:gd name="connsiteY94" fmla="*/ 44576 h 128977"/>
              <a:gd name="connsiteX95" fmla="*/ 597312 w 1127766"/>
              <a:gd name="connsiteY95" fmla="*/ 47720 h 128977"/>
              <a:gd name="connsiteX96" fmla="*/ 594073 w 1127766"/>
              <a:gd name="connsiteY96" fmla="*/ 52578 h 128977"/>
              <a:gd name="connsiteX97" fmla="*/ 592073 w 1127766"/>
              <a:gd name="connsiteY97" fmla="*/ 58864 h 128977"/>
              <a:gd name="connsiteX98" fmla="*/ 622172 w 1127766"/>
              <a:gd name="connsiteY98" fmla="*/ 58864 h 128977"/>
              <a:gd name="connsiteX99" fmla="*/ 622172 w 1127766"/>
              <a:gd name="connsiteY99" fmla="*/ 57436 h 128977"/>
              <a:gd name="connsiteX100" fmla="*/ 621029 w 1127766"/>
              <a:gd name="connsiteY100" fmla="*/ 52006 h 128977"/>
              <a:gd name="connsiteX101" fmla="*/ 618267 w 1127766"/>
              <a:gd name="connsiteY101" fmla="*/ 47530 h 128977"/>
              <a:gd name="connsiteX102" fmla="*/ 613695 w 1127766"/>
              <a:gd name="connsiteY102" fmla="*/ 44576 h 128977"/>
              <a:gd name="connsiteX103" fmla="*/ 607504 w 1127766"/>
              <a:gd name="connsiteY103" fmla="*/ 43433 h 128977"/>
              <a:gd name="connsiteX104" fmla="*/ 997363 w 1127766"/>
              <a:gd name="connsiteY104" fmla="*/ 31338 h 128977"/>
              <a:gd name="connsiteX105" fmla="*/ 1025938 w 1127766"/>
              <a:gd name="connsiteY105" fmla="*/ 31338 h 128977"/>
              <a:gd name="connsiteX106" fmla="*/ 1036606 w 1127766"/>
              <a:gd name="connsiteY106" fmla="*/ 39052 h 128977"/>
              <a:gd name="connsiteX107" fmla="*/ 1043083 w 1127766"/>
              <a:gd name="connsiteY107" fmla="*/ 50577 h 128977"/>
              <a:gd name="connsiteX108" fmla="*/ 1045369 w 1127766"/>
              <a:gd name="connsiteY108" fmla="*/ 64960 h 128977"/>
              <a:gd name="connsiteX109" fmla="*/ 1045369 w 1127766"/>
              <a:gd name="connsiteY109" fmla="*/ 66389 h 128977"/>
              <a:gd name="connsiteX110" fmla="*/ 1043083 w 1127766"/>
              <a:gd name="connsiteY110" fmla="*/ 80867 h 128977"/>
              <a:gd name="connsiteX111" fmla="*/ 1036606 w 1127766"/>
              <a:gd name="connsiteY111" fmla="*/ 92392 h 128977"/>
              <a:gd name="connsiteX112" fmla="*/ 1026033 w 1127766"/>
              <a:gd name="connsiteY112" fmla="*/ 99917 h 128977"/>
              <a:gd name="connsiteX113" fmla="*/ 997458 w 1127766"/>
              <a:gd name="connsiteY113" fmla="*/ 99917 h 128977"/>
              <a:gd name="connsiteX114" fmla="*/ 986790 w 1127766"/>
              <a:gd name="connsiteY114" fmla="*/ 92392 h 128977"/>
              <a:gd name="connsiteX115" fmla="*/ 980218 w 1127766"/>
              <a:gd name="connsiteY115" fmla="*/ 80867 h 128977"/>
              <a:gd name="connsiteX116" fmla="*/ 978027 w 1127766"/>
              <a:gd name="connsiteY116" fmla="*/ 66389 h 128977"/>
              <a:gd name="connsiteX117" fmla="*/ 978027 w 1127766"/>
              <a:gd name="connsiteY117" fmla="*/ 64960 h 128977"/>
              <a:gd name="connsiteX118" fmla="*/ 980218 w 1127766"/>
              <a:gd name="connsiteY118" fmla="*/ 50577 h 128977"/>
              <a:gd name="connsiteX119" fmla="*/ 986790 w 1127766"/>
              <a:gd name="connsiteY119" fmla="*/ 39052 h 128977"/>
              <a:gd name="connsiteX120" fmla="*/ 997363 w 1127766"/>
              <a:gd name="connsiteY120" fmla="*/ 31338 h 128977"/>
              <a:gd name="connsiteX121" fmla="*/ 593883 w 1127766"/>
              <a:gd name="connsiteY121" fmla="*/ 31338 h 128977"/>
              <a:gd name="connsiteX122" fmla="*/ 621410 w 1127766"/>
              <a:gd name="connsiteY122" fmla="*/ 31338 h 128977"/>
              <a:gd name="connsiteX123" fmla="*/ 631697 w 1127766"/>
              <a:gd name="connsiteY123" fmla="*/ 38481 h 128977"/>
              <a:gd name="connsiteX124" fmla="*/ 637984 w 1127766"/>
              <a:gd name="connsiteY124" fmla="*/ 49625 h 128977"/>
              <a:gd name="connsiteX125" fmla="*/ 640174 w 1127766"/>
              <a:gd name="connsiteY125" fmla="*/ 64008 h 128977"/>
              <a:gd name="connsiteX126" fmla="*/ 640174 w 1127766"/>
              <a:gd name="connsiteY126" fmla="*/ 71723 h 128977"/>
              <a:gd name="connsiteX127" fmla="*/ 591502 w 1127766"/>
              <a:gd name="connsiteY127" fmla="*/ 71723 h 128977"/>
              <a:gd name="connsiteX128" fmla="*/ 593597 w 1127766"/>
              <a:gd name="connsiteY128" fmla="*/ 78390 h 128977"/>
              <a:gd name="connsiteX129" fmla="*/ 597788 w 1127766"/>
              <a:gd name="connsiteY129" fmla="*/ 83534 h 128977"/>
              <a:gd name="connsiteX130" fmla="*/ 603503 w 1127766"/>
              <a:gd name="connsiteY130" fmla="*/ 86963 h 128977"/>
              <a:gd name="connsiteX131" fmla="*/ 610552 w 1127766"/>
              <a:gd name="connsiteY131" fmla="*/ 88106 h 128977"/>
              <a:gd name="connsiteX132" fmla="*/ 615886 w 1127766"/>
              <a:gd name="connsiteY132" fmla="*/ 88106 h 128977"/>
              <a:gd name="connsiteX133" fmla="*/ 621029 w 1127766"/>
              <a:gd name="connsiteY133" fmla="*/ 86486 h 128977"/>
              <a:gd name="connsiteX134" fmla="*/ 625601 w 1127766"/>
              <a:gd name="connsiteY134" fmla="*/ 84010 h 128977"/>
              <a:gd name="connsiteX135" fmla="*/ 629316 w 1127766"/>
              <a:gd name="connsiteY135" fmla="*/ 80390 h 128977"/>
              <a:gd name="connsiteX136" fmla="*/ 638841 w 1127766"/>
              <a:gd name="connsiteY136" fmla="*/ 89915 h 128977"/>
              <a:gd name="connsiteX137" fmla="*/ 634364 w 1127766"/>
              <a:gd name="connsiteY137" fmla="*/ 94678 h 128977"/>
              <a:gd name="connsiteX138" fmla="*/ 627887 w 1127766"/>
              <a:gd name="connsiteY138" fmla="*/ 98869 h 128977"/>
              <a:gd name="connsiteX139" fmla="*/ 619696 w 1127766"/>
              <a:gd name="connsiteY139" fmla="*/ 101822 h 128977"/>
              <a:gd name="connsiteX140" fmla="*/ 609694 w 1127766"/>
              <a:gd name="connsiteY140" fmla="*/ 102680 h 128977"/>
              <a:gd name="connsiteX141" fmla="*/ 594740 w 1127766"/>
              <a:gd name="connsiteY141" fmla="*/ 99917 h 128977"/>
              <a:gd name="connsiteX142" fmla="*/ 583215 w 1127766"/>
              <a:gd name="connsiteY142" fmla="*/ 92583 h 128977"/>
              <a:gd name="connsiteX143" fmla="*/ 575785 w 1127766"/>
              <a:gd name="connsiteY143" fmla="*/ 81629 h 128977"/>
              <a:gd name="connsiteX144" fmla="*/ 573214 w 1127766"/>
              <a:gd name="connsiteY144" fmla="*/ 68104 h 128977"/>
              <a:gd name="connsiteX145" fmla="*/ 573214 w 1127766"/>
              <a:gd name="connsiteY145" fmla="*/ 65532 h 128977"/>
              <a:gd name="connsiteX146" fmla="*/ 575785 w 1127766"/>
              <a:gd name="connsiteY146" fmla="*/ 50577 h 128977"/>
              <a:gd name="connsiteX147" fmla="*/ 582929 w 1127766"/>
              <a:gd name="connsiteY147" fmla="*/ 38861 h 128977"/>
              <a:gd name="connsiteX148" fmla="*/ 593883 w 1127766"/>
              <a:gd name="connsiteY148" fmla="*/ 31338 h 128977"/>
              <a:gd name="connsiteX149" fmla="*/ 162115 w 1127766"/>
              <a:gd name="connsiteY149" fmla="*/ 29908 h 128977"/>
              <a:gd name="connsiteX150" fmla="*/ 178879 w 1127766"/>
              <a:gd name="connsiteY150" fmla="*/ 29908 h 128977"/>
              <a:gd name="connsiteX151" fmla="*/ 185070 w 1127766"/>
              <a:gd name="connsiteY151" fmla="*/ 79152 h 128977"/>
              <a:gd name="connsiteX152" fmla="*/ 194595 w 1127766"/>
              <a:gd name="connsiteY152" fmla="*/ 29908 h 128977"/>
              <a:gd name="connsiteX153" fmla="*/ 206787 w 1127766"/>
              <a:gd name="connsiteY153" fmla="*/ 29908 h 128977"/>
              <a:gd name="connsiteX154" fmla="*/ 215360 w 1127766"/>
              <a:gd name="connsiteY154" fmla="*/ 78962 h 128977"/>
              <a:gd name="connsiteX155" fmla="*/ 221551 w 1127766"/>
              <a:gd name="connsiteY155" fmla="*/ 29908 h 128977"/>
              <a:gd name="connsiteX156" fmla="*/ 238315 w 1127766"/>
              <a:gd name="connsiteY156" fmla="*/ 29908 h 128977"/>
              <a:gd name="connsiteX157" fmla="*/ 225552 w 1127766"/>
              <a:gd name="connsiteY157" fmla="*/ 101346 h 128977"/>
              <a:gd name="connsiteX158" fmla="*/ 209454 w 1127766"/>
              <a:gd name="connsiteY158" fmla="*/ 101346 h 128977"/>
              <a:gd name="connsiteX159" fmla="*/ 199929 w 1127766"/>
              <a:gd name="connsiteY159" fmla="*/ 55911 h 128977"/>
              <a:gd name="connsiteX160" fmla="*/ 190404 w 1127766"/>
              <a:gd name="connsiteY160" fmla="*/ 101346 h 128977"/>
              <a:gd name="connsiteX161" fmla="*/ 174974 w 1127766"/>
              <a:gd name="connsiteY161" fmla="*/ 101346 h 128977"/>
              <a:gd name="connsiteX162" fmla="*/ 81057 w 1127766"/>
              <a:gd name="connsiteY162" fmla="*/ 29908 h 128977"/>
              <a:gd name="connsiteX163" fmla="*/ 97821 w 1127766"/>
              <a:gd name="connsiteY163" fmla="*/ 29908 h 128977"/>
              <a:gd name="connsiteX164" fmla="*/ 104012 w 1127766"/>
              <a:gd name="connsiteY164" fmla="*/ 79152 h 128977"/>
              <a:gd name="connsiteX165" fmla="*/ 112966 w 1127766"/>
              <a:gd name="connsiteY165" fmla="*/ 29908 h 128977"/>
              <a:gd name="connsiteX166" fmla="*/ 125253 w 1127766"/>
              <a:gd name="connsiteY166" fmla="*/ 29908 h 128977"/>
              <a:gd name="connsiteX167" fmla="*/ 134302 w 1127766"/>
              <a:gd name="connsiteY167" fmla="*/ 78962 h 128977"/>
              <a:gd name="connsiteX168" fmla="*/ 140493 w 1127766"/>
              <a:gd name="connsiteY168" fmla="*/ 29908 h 128977"/>
              <a:gd name="connsiteX169" fmla="*/ 157352 w 1127766"/>
              <a:gd name="connsiteY169" fmla="*/ 29908 h 128977"/>
              <a:gd name="connsiteX170" fmla="*/ 144589 w 1127766"/>
              <a:gd name="connsiteY170" fmla="*/ 101346 h 128977"/>
              <a:gd name="connsiteX171" fmla="*/ 128396 w 1127766"/>
              <a:gd name="connsiteY171" fmla="*/ 101346 h 128977"/>
              <a:gd name="connsiteX172" fmla="*/ 118871 w 1127766"/>
              <a:gd name="connsiteY172" fmla="*/ 55911 h 128977"/>
              <a:gd name="connsiteX173" fmla="*/ 109346 w 1127766"/>
              <a:gd name="connsiteY173" fmla="*/ 101346 h 128977"/>
              <a:gd name="connsiteX174" fmla="*/ 93821 w 1127766"/>
              <a:gd name="connsiteY174" fmla="*/ 101346 h 128977"/>
              <a:gd name="connsiteX175" fmla="*/ 0 w 1127766"/>
              <a:gd name="connsiteY175" fmla="*/ 29908 h 128977"/>
              <a:gd name="connsiteX176" fmla="*/ 16764 w 1127766"/>
              <a:gd name="connsiteY176" fmla="*/ 29908 h 128977"/>
              <a:gd name="connsiteX177" fmla="*/ 22955 w 1127766"/>
              <a:gd name="connsiteY177" fmla="*/ 79152 h 128977"/>
              <a:gd name="connsiteX178" fmla="*/ 31909 w 1127766"/>
              <a:gd name="connsiteY178" fmla="*/ 29908 h 128977"/>
              <a:gd name="connsiteX179" fmla="*/ 44196 w 1127766"/>
              <a:gd name="connsiteY179" fmla="*/ 29908 h 128977"/>
              <a:gd name="connsiteX180" fmla="*/ 53150 w 1127766"/>
              <a:gd name="connsiteY180" fmla="*/ 78962 h 128977"/>
              <a:gd name="connsiteX181" fmla="*/ 59341 w 1127766"/>
              <a:gd name="connsiteY181" fmla="*/ 29908 h 128977"/>
              <a:gd name="connsiteX182" fmla="*/ 76200 w 1127766"/>
              <a:gd name="connsiteY182" fmla="*/ 29908 h 128977"/>
              <a:gd name="connsiteX183" fmla="*/ 63341 w 1127766"/>
              <a:gd name="connsiteY183" fmla="*/ 101346 h 128977"/>
              <a:gd name="connsiteX184" fmla="*/ 47244 w 1127766"/>
              <a:gd name="connsiteY184" fmla="*/ 101346 h 128977"/>
              <a:gd name="connsiteX185" fmla="*/ 37719 w 1127766"/>
              <a:gd name="connsiteY185" fmla="*/ 55911 h 128977"/>
              <a:gd name="connsiteX186" fmla="*/ 28670 w 1127766"/>
              <a:gd name="connsiteY186" fmla="*/ 101346 h 128977"/>
              <a:gd name="connsiteX187" fmla="*/ 12764 w 1127766"/>
              <a:gd name="connsiteY187" fmla="*/ 101346 h 128977"/>
              <a:gd name="connsiteX188" fmla="*/ 1087945 w 1127766"/>
              <a:gd name="connsiteY188" fmla="*/ 28575 h 128977"/>
              <a:gd name="connsiteX189" fmla="*/ 1099184 w 1127766"/>
              <a:gd name="connsiteY189" fmla="*/ 36194 h 128977"/>
              <a:gd name="connsiteX190" fmla="*/ 1104613 w 1127766"/>
              <a:gd name="connsiteY190" fmla="*/ 30670 h 128977"/>
              <a:gd name="connsiteX191" fmla="*/ 1112519 w 1127766"/>
              <a:gd name="connsiteY191" fmla="*/ 28575 h 128977"/>
              <a:gd name="connsiteX192" fmla="*/ 1118520 w 1127766"/>
              <a:gd name="connsiteY192" fmla="*/ 29813 h 128977"/>
              <a:gd name="connsiteX193" fmla="*/ 1123378 w 1127766"/>
              <a:gd name="connsiteY193" fmla="*/ 33623 h 128977"/>
              <a:gd name="connsiteX194" fmla="*/ 1126616 w 1127766"/>
              <a:gd name="connsiteY194" fmla="*/ 40290 h 128977"/>
              <a:gd name="connsiteX195" fmla="*/ 1127759 w 1127766"/>
              <a:gd name="connsiteY195" fmla="*/ 50387 h 128977"/>
              <a:gd name="connsiteX196" fmla="*/ 1127759 w 1127766"/>
              <a:gd name="connsiteY196" fmla="*/ 101346 h 128977"/>
              <a:gd name="connsiteX197" fmla="*/ 1111090 w 1127766"/>
              <a:gd name="connsiteY197" fmla="*/ 101346 h 128977"/>
              <a:gd name="connsiteX198" fmla="*/ 1111090 w 1127766"/>
              <a:gd name="connsiteY198" fmla="*/ 50292 h 128977"/>
              <a:gd name="connsiteX199" fmla="*/ 1110614 w 1127766"/>
              <a:gd name="connsiteY199" fmla="*/ 46957 h 128977"/>
              <a:gd name="connsiteX200" fmla="*/ 1109471 w 1127766"/>
              <a:gd name="connsiteY200" fmla="*/ 44862 h 128977"/>
              <a:gd name="connsiteX201" fmla="*/ 1107852 w 1127766"/>
              <a:gd name="connsiteY201" fmla="*/ 43815 h 128977"/>
              <a:gd name="connsiteX202" fmla="*/ 1105852 w 1127766"/>
              <a:gd name="connsiteY202" fmla="*/ 43815 h 128977"/>
              <a:gd name="connsiteX203" fmla="*/ 1102613 w 1127766"/>
              <a:gd name="connsiteY203" fmla="*/ 44671 h 128977"/>
              <a:gd name="connsiteX204" fmla="*/ 1100613 w 1127766"/>
              <a:gd name="connsiteY204" fmla="*/ 47148 h 128977"/>
              <a:gd name="connsiteX205" fmla="*/ 1100613 w 1127766"/>
              <a:gd name="connsiteY205" fmla="*/ 101632 h 128977"/>
              <a:gd name="connsiteX206" fmla="*/ 1084420 w 1127766"/>
              <a:gd name="connsiteY206" fmla="*/ 101632 h 128977"/>
              <a:gd name="connsiteX207" fmla="*/ 1084420 w 1127766"/>
              <a:gd name="connsiteY207" fmla="*/ 50577 h 128977"/>
              <a:gd name="connsiteX208" fmla="*/ 1084420 w 1127766"/>
              <a:gd name="connsiteY208" fmla="*/ 47148 h 128977"/>
              <a:gd name="connsiteX209" fmla="*/ 1083277 w 1127766"/>
              <a:gd name="connsiteY209" fmla="*/ 45148 h 128977"/>
              <a:gd name="connsiteX210" fmla="*/ 1081753 w 1127766"/>
              <a:gd name="connsiteY210" fmla="*/ 44101 h 128977"/>
              <a:gd name="connsiteX211" fmla="*/ 1079753 w 1127766"/>
              <a:gd name="connsiteY211" fmla="*/ 44101 h 128977"/>
              <a:gd name="connsiteX212" fmla="*/ 1076324 w 1127766"/>
              <a:gd name="connsiteY212" fmla="*/ 45244 h 128977"/>
              <a:gd name="connsiteX213" fmla="*/ 1074324 w 1127766"/>
              <a:gd name="connsiteY213" fmla="*/ 48482 h 128977"/>
              <a:gd name="connsiteX214" fmla="*/ 1074324 w 1127766"/>
              <a:gd name="connsiteY214" fmla="*/ 101917 h 128977"/>
              <a:gd name="connsiteX215" fmla="*/ 1057274 w 1127766"/>
              <a:gd name="connsiteY215" fmla="*/ 101917 h 128977"/>
              <a:gd name="connsiteX216" fmla="*/ 1057274 w 1127766"/>
              <a:gd name="connsiteY216" fmla="*/ 30479 h 128977"/>
              <a:gd name="connsiteX217" fmla="*/ 1072990 w 1127766"/>
              <a:gd name="connsiteY217" fmla="*/ 29908 h 128977"/>
              <a:gd name="connsiteX218" fmla="*/ 1073562 w 1127766"/>
              <a:gd name="connsiteY218" fmla="*/ 38575 h 128977"/>
              <a:gd name="connsiteX219" fmla="*/ 1079182 w 1127766"/>
              <a:gd name="connsiteY219" fmla="*/ 31242 h 128977"/>
              <a:gd name="connsiteX220" fmla="*/ 1087945 w 1127766"/>
              <a:gd name="connsiteY220" fmla="*/ 28575 h 128977"/>
              <a:gd name="connsiteX221" fmla="*/ 931449 w 1127766"/>
              <a:gd name="connsiteY221" fmla="*/ 28575 h 128977"/>
              <a:gd name="connsiteX222" fmla="*/ 943641 w 1127766"/>
              <a:gd name="connsiteY222" fmla="*/ 30575 h 128977"/>
              <a:gd name="connsiteX223" fmla="*/ 953166 w 1127766"/>
              <a:gd name="connsiteY223" fmla="*/ 36194 h 128977"/>
              <a:gd name="connsiteX224" fmla="*/ 959453 w 1127766"/>
              <a:gd name="connsiteY224" fmla="*/ 44862 h 128977"/>
              <a:gd name="connsiteX225" fmla="*/ 961644 w 1127766"/>
              <a:gd name="connsiteY225" fmla="*/ 56293 h 128977"/>
              <a:gd name="connsiteX226" fmla="*/ 943927 w 1127766"/>
              <a:gd name="connsiteY226" fmla="*/ 56293 h 128977"/>
              <a:gd name="connsiteX227" fmla="*/ 943165 w 1127766"/>
              <a:gd name="connsiteY227" fmla="*/ 51340 h 128977"/>
              <a:gd name="connsiteX228" fmla="*/ 940403 w 1127766"/>
              <a:gd name="connsiteY228" fmla="*/ 47243 h 128977"/>
              <a:gd name="connsiteX229" fmla="*/ 936116 w 1127766"/>
              <a:gd name="connsiteY229" fmla="*/ 44482 h 128977"/>
              <a:gd name="connsiteX230" fmla="*/ 930687 w 1127766"/>
              <a:gd name="connsiteY230" fmla="*/ 43433 h 128977"/>
              <a:gd name="connsiteX231" fmla="*/ 923448 w 1127766"/>
              <a:gd name="connsiteY231" fmla="*/ 45244 h 128977"/>
              <a:gd name="connsiteX232" fmla="*/ 918972 w 1127766"/>
              <a:gd name="connsiteY232" fmla="*/ 50006 h 128977"/>
              <a:gd name="connsiteX233" fmla="*/ 916590 w 1127766"/>
              <a:gd name="connsiteY233" fmla="*/ 56768 h 128977"/>
              <a:gd name="connsiteX234" fmla="*/ 915924 w 1127766"/>
              <a:gd name="connsiteY234" fmla="*/ 64675 h 128977"/>
              <a:gd name="connsiteX235" fmla="*/ 915924 w 1127766"/>
              <a:gd name="connsiteY235" fmla="*/ 66675 h 128977"/>
              <a:gd name="connsiteX236" fmla="*/ 916590 w 1127766"/>
              <a:gd name="connsiteY236" fmla="*/ 74676 h 128977"/>
              <a:gd name="connsiteX237" fmla="*/ 918876 w 1127766"/>
              <a:gd name="connsiteY237" fmla="*/ 81533 h 128977"/>
              <a:gd name="connsiteX238" fmla="*/ 930782 w 1127766"/>
              <a:gd name="connsiteY238" fmla="*/ 88011 h 128977"/>
              <a:gd name="connsiteX239" fmla="*/ 931068 w 1127766"/>
              <a:gd name="connsiteY239" fmla="*/ 88011 h 128977"/>
              <a:gd name="connsiteX240" fmla="*/ 936212 w 1127766"/>
              <a:gd name="connsiteY240" fmla="*/ 87249 h 128977"/>
              <a:gd name="connsiteX241" fmla="*/ 940498 w 1127766"/>
              <a:gd name="connsiteY241" fmla="*/ 84963 h 128977"/>
              <a:gd name="connsiteX242" fmla="*/ 943356 w 1127766"/>
              <a:gd name="connsiteY242" fmla="*/ 81438 h 128977"/>
              <a:gd name="connsiteX243" fmla="*/ 944213 w 1127766"/>
              <a:gd name="connsiteY243" fmla="*/ 76866 h 128977"/>
              <a:gd name="connsiteX244" fmla="*/ 961548 w 1127766"/>
              <a:gd name="connsiteY244" fmla="*/ 76866 h 128977"/>
              <a:gd name="connsiteX245" fmla="*/ 959262 w 1127766"/>
              <a:gd name="connsiteY245" fmla="*/ 87249 h 128977"/>
              <a:gd name="connsiteX246" fmla="*/ 952690 w 1127766"/>
              <a:gd name="connsiteY246" fmla="*/ 95345 h 128977"/>
              <a:gd name="connsiteX247" fmla="*/ 943165 w 1127766"/>
              <a:gd name="connsiteY247" fmla="*/ 100774 h 128977"/>
              <a:gd name="connsiteX248" fmla="*/ 931545 w 1127766"/>
              <a:gd name="connsiteY248" fmla="*/ 102680 h 128977"/>
              <a:gd name="connsiteX249" fmla="*/ 916971 w 1127766"/>
              <a:gd name="connsiteY249" fmla="*/ 99917 h 128977"/>
              <a:gd name="connsiteX250" fmla="*/ 906494 w 1127766"/>
              <a:gd name="connsiteY250" fmla="*/ 92201 h 128977"/>
              <a:gd name="connsiteX251" fmla="*/ 900207 w 1127766"/>
              <a:gd name="connsiteY251" fmla="*/ 80772 h 128977"/>
              <a:gd name="connsiteX252" fmla="*/ 898016 w 1127766"/>
              <a:gd name="connsiteY252" fmla="*/ 66675 h 128977"/>
              <a:gd name="connsiteX253" fmla="*/ 898016 w 1127766"/>
              <a:gd name="connsiteY253" fmla="*/ 64675 h 128977"/>
              <a:gd name="connsiteX254" fmla="*/ 900112 w 1127766"/>
              <a:gd name="connsiteY254" fmla="*/ 50577 h 128977"/>
              <a:gd name="connsiteX255" fmla="*/ 906494 w 1127766"/>
              <a:gd name="connsiteY255" fmla="*/ 39147 h 128977"/>
              <a:gd name="connsiteX256" fmla="*/ 916971 w 1127766"/>
              <a:gd name="connsiteY256" fmla="*/ 31432 h 128977"/>
              <a:gd name="connsiteX257" fmla="*/ 931449 w 1127766"/>
              <a:gd name="connsiteY257" fmla="*/ 28575 h 128977"/>
              <a:gd name="connsiteX258" fmla="*/ 768000 w 1127766"/>
              <a:gd name="connsiteY258" fmla="*/ 28575 h 128977"/>
              <a:gd name="connsiteX259" fmla="*/ 782288 w 1127766"/>
              <a:gd name="connsiteY259" fmla="*/ 31337 h 128977"/>
              <a:gd name="connsiteX260" fmla="*/ 792956 w 1127766"/>
              <a:gd name="connsiteY260" fmla="*/ 39052 h 128977"/>
              <a:gd name="connsiteX261" fmla="*/ 799528 w 1127766"/>
              <a:gd name="connsiteY261" fmla="*/ 50577 h 128977"/>
              <a:gd name="connsiteX262" fmla="*/ 801719 w 1127766"/>
              <a:gd name="connsiteY262" fmla="*/ 64960 h 128977"/>
              <a:gd name="connsiteX263" fmla="*/ 801719 w 1127766"/>
              <a:gd name="connsiteY263" fmla="*/ 66389 h 128977"/>
              <a:gd name="connsiteX264" fmla="*/ 799528 w 1127766"/>
              <a:gd name="connsiteY264" fmla="*/ 80867 h 128977"/>
              <a:gd name="connsiteX265" fmla="*/ 792956 w 1127766"/>
              <a:gd name="connsiteY265" fmla="*/ 92392 h 128977"/>
              <a:gd name="connsiteX266" fmla="*/ 782383 w 1127766"/>
              <a:gd name="connsiteY266" fmla="*/ 99917 h 128977"/>
              <a:gd name="connsiteX267" fmla="*/ 768191 w 1127766"/>
              <a:gd name="connsiteY267" fmla="*/ 102680 h 128977"/>
              <a:gd name="connsiteX268" fmla="*/ 753808 w 1127766"/>
              <a:gd name="connsiteY268" fmla="*/ 99917 h 128977"/>
              <a:gd name="connsiteX269" fmla="*/ 743140 w 1127766"/>
              <a:gd name="connsiteY269" fmla="*/ 92392 h 128977"/>
              <a:gd name="connsiteX270" fmla="*/ 736663 w 1127766"/>
              <a:gd name="connsiteY270" fmla="*/ 80867 h 128977"/>
              <a:gd name="connsiteX271" fmla="*/ 734377 w 1127766"/>
              <a:gd name="connsiteY271" fmla="*/ 66389 h 128977"/>
              <a:gd name="connsiteX272" fmla="*/ 734377 w 1127766"/>
              <a:gd name="connsiteY272" fmla="*/ 64960 h 128977"/>
              <a:gd name="connsiteX273" fmla="*/ 736663 w 1127766"/>
              <a:gd name="connsiteY273" fmla="*/ 50577 h 128977"/>
              <a:gd name="connsiteX274" fmla="*/ 743140 w 1127766"/>
              <a:gd name="connsiteY274" fmla="*/ 39052 h 128977"/>
              <a:gd name="connsiteX275" fmla="*/ 753713 w 1127766"/>
              <a:gd name="connsiteY275" fmla="*/ 31337 h 128977"/>
              <a:gd name="connsiteX276" fmla="*/ 768000 w 1127766"/>
              <a:gd name="connsiteY276" fmla="*/ 28575 h 128977"/>
              <a:gd name="connsiteX277" fmla="*/ 688181 w 1127766"/>
              <a:gd name="connsiteY277" fmla="*/ 28575 h 128977"/>
              <a:gd name="connsiteX278" fmla="*/ 700373 w 1127766"/>
              <a:gd name="connsiteY278" fmla="*/ 30575 h 128977"/>
              <a:gd name="connsiteX279" fmla="*/ 709898 w 1127766"/>
              <a:gd name="connsiteY279" fmla="*/ 36194 h 128977"/>
              <a:gd name="connsiteX280" fmla="*/ 716280 w 1127766"/>
              <a:gd name="connsiteY280" fmla="*/ 44862 h 128977"/>
              <a:gd name="connsiteX281" fmla="*/ 718376 w 1127766"/>
              <a:gd name="connsiteY281" fmla="*/ 56293 h 128977"/>
              <a:gd name="connsiteX282" fmla="*/ 701040 w 1127766"/>
              <a:gd name="connsiteY282" fmla="*/ 56293 h 128977"/>
              <a:gd name="connsiteX283" fmla="*/ 700278 w 1127766"/>
              <a:gd name="connsiteY283" fmla="*/ 51340 h 128977"/>
              <a:gd name="connsiteX284" fmla="*/ 697611 w 1127766"/>
              <a:gd name="connsiteY284" fmla="*/ 47243 h 128977"/>
              <a:gd name="connsiteX285" fmla="*/ 693325 w 1127766"/>
              <a:gd name="connsiteY285" fmla="*/ 44482 h 128977"/>
              <a:gd name="connsiteX286" fmla="*/ 687800 w 1127766"/>
              <a:gd name="connsiteY286" fmla="*/ 43433 h 128977"/>
              <a:gd name="connsiteX287" fmla="*/ 680656 w 1127766"/>
              <a:gd name="connsiteY287" fmla="*/ 45244 h 128977"/>
              <a:gd name="connsiteX288" fmla="*/ 676085 w 1127766"/>
              <a:gd name="connsiteY288" fmla="*/ 50006 h 128977"/>
              <a:gd name="connsiteX289" fmla="*/ 673703 w 1127766"/>
              <a:gd name="connsiteY289" fmla="*/ 56768 h 128977"/>
              <a:gd name="connsiteX290" fmla="*/ 673036 w 1127766"/>
              <a:gd name="connsiteY290" fmla="*/ 64675 h 128977"/>
              <a:gd name="connsiteX291" fmla="*/ 673036 w 1127766"/>
              <a:gd name="connsiteY291" fmla="*/ 66675 h 128977"/>
              <a:gd name="connsiteX292" fmla="*/ 673703 w 1127766"/>
              <a:gd name="connsiteY292" fmla="*/ 74676 h 128977"/>
              <a:gd name="connsiteX293" fmla="*/ 675989 w 1127766"/>
              <a:gd name="connsiteY293" fmla="*/ 81533 h 128977"/>
              <a:gd name="connsiteX294" fmla="*/ 687875 w 1127766"/>
              <a:gd name="connsiteY294" fmla="*/ 88000 h 128977"/>
              <a:gd name="connsiteX295" fmla="*/ 687800 w 1127766"/>
              <a:gd name="connsiteY295" fmla="*/ 88011 h 128977"/>
              <a:gd name="connsiteX296" fmla="*/ 687895 w 1127766"/>
              <a:gd name="connsiteY296" fmla="*/ 88011 h 128977"/>
              <a:gd name="connsiteX297" fmla="*/ 687875 w 1127766"/>
              <a:gd name="connsiteY297" fmla="*/ 88000 h 128977"/>
              <a:gd name="connsiteX298" fmla="*/ 692944 w 1127766"/>
              <a:gd name="connsiteY298" fmla="*/ 87249 h 128977"/>
              <a:gd name="connsiteX299" fmla="*/ 697230 w 1127766"/>
              <a:gd name="connsiteY299" fmla="*/ 84963 h 128977"/>
              <a:gd name="connsiteX300" fmla="*/ 700087 w 1127766"/>
              <a:gd name="connsiteY300" fmla="*/ 81438 h 128977"/>
              <a:gd name="connsiteX301" fmla="*/ 700945 w 1127766"/>
              <a:gd name="connsiteY301" fmla="*/ 76866 h 128977"/>
              <a:gd name="connsiteX302" fmla="*/ 718280 w 1127766"/>
              <a:gd name="connsiteY302" fmla="*/ 76866 h 128977"/>
              <a:gd name="connsiteX303" fmla="*/ 715994 w 1127766"/>
              <a:gd name="connsiteY303" fmla="*/ 87249 h 128977"/>
              <a:gd name="connsiteX304" fmla="*/ 709422 w 1127766"/>
              <a:gd name="connsiteY304" fmla="*/ 95345 h 128977"/>
              <a:gd name="connsiteX305" fmla="*/ 699897 w 1127766"/>
              <a:gd name="connsiteY305" fmla="*/ 100774 h 128977"/>
              <a:gd name="connsiteX306" fmla="*/ 688277 w 1127766"/>
              <a:gd name="connsiteY306" fmla="*/ 102680 h 128977"/>
              <a:gd name="connsiteX307" fmla="*/ 673703 w 1127766"/>
              <a:gd name="connsiteY307" fmla="*/ 99917 h 128977"/>
              <a:gd name="connsiteX308" fmla="*/ 663226 w 1127766"/>
              <a:gd name="connsiteY308" fmla="*/ 92201 h 128977"/>
              <a:gd name="connsiteX309" fmla="*/ 656939 w 1127766"/>
              <a:gd name="connsiteY309" fmla="*/ 80772 h 128977"/>
              <a:gd name="connsiteX310" fmla="*/ 654748 w 1127766"/>
              <a:gd name="connsiteY310" fmla="*/ 66675 h 128977"/>
              <a:gd name="connsiteX311" fmla="*/ 654748 w 1127766"/>
              <a:gd name="connsiteY311" fmla="*/ 64675 h 128977"/>
              <a:gd name="connsiteX312" fmla="*/ 656844 w 1127766"/>
              <a:gd name="connsiteY312" fmla="*/ 50577 h 128977"/>
              <a:gd name="connsiteX313" fmla="*/ 663226 w 1127766"/>
              <a:gd name="connsiteY313" fmla="*/ 39147 h 128977"/>
              <a:gd name="connsiteX314" fmla="*/ 673703 w 1127766"/>
              <a:gd name="connsiteY314" fmla="*/ 31432 h 128977"/>
              <a:gd name="connsiteX315" fmla="*/ 688181 w 1127766"/>
              <a:gd name="connsiteY315" fmla="*/ 28575 h 128977"/>
              <a:gd name="connsiteX316" fmla="*/ 521589 w 1127766"/>
              <a:gd name="connsiteY316" fmla="*/ 28575 h 128977"/>
              <a:gd name="connsiteX317" fmla="*/ 532352 w 1127766"/>
              <a:gd name="connsiteY317" fmla="*/ 30766 h 128977"/>
              <a:gd name="connsiteX318" fmla="*/ 539972 w 1127766"/>
              <a:gd name="connsiteY318" fmla="*/ 36767 h 128977"/>
              <a:gd name="connsiteX319" fmla="*/ 540734 w 1127766"/>
              <a:gd name="connsiteY319" fmla="*/ 29909 h 128977"/>
              <a:gd name="connsiteX320" fmla="*/ 557403 w 1127766"/>
              <a:gd name="connsiteY320" fmla="*/ 29909 h 128977"/>
              <a:gd name="connsiteX321" fmla="*/ 557403 w 1127766"/>
              <a:gd name="connsiteY321" fmla="*/ 98679 h 128977"/>
              <a:gd name="connsiteX322" fmla="*/ 554926 w 1127766"/>
              <a:gd name="connsiteY322" fmla="*/ 111538 h 128977"/>
              <a:gd name="connsiteX323" fmla="*/ 548068 w 1127766"/>
              <a:gd name="connsiteY323" fmla="*/ 121063 h 128977"/>
              <a:gd name="connsiteX324" fmla="*/ 537305 w 1127766"/>
              <a:gd name="connsiteY324" fmla="*/ 126968 h 128977"/>
              <a:gd name="connsiteX325" fmla="*/ 523589 w 1127766"/>
              <a:gd name="connsiteY325" fmla="*/ 128969 h 128977"/>
              <a:gd name="connsiteX326" fmla="*/ 516636 w 1127766"/>
              <a:gd name="connsiteY326" fmla="*/ 128302 h 128977"/>
              <a:gd name="connsiteX327" fmla="*/ 509301 w 1127766"/>
              <a:gd name="connsiteY327" fmla="*/ 126207 h 128977"/>
              <a:gd name="connsiteX328" fmla="*/ 502443 w 1127766"/>
              <a:gd name="connsiteY328" fmla="*/ 122682 h 128977"/>
              <a:gd name="connsiteX329" fmla="*/ 496919 w 1127766"/>
              <a:gd name="connsiteY329" fmla="*/ 117634 h 128977"/>
              <a:gd name="connsiteX330" fmla="*/ 505206 w 1127766"/>
              <a:gd name="connsiteY330" fmla="*/ 106489 h 128977"/>
              <a:gd name="connsiteX331" fmla="*/ 513111 w 1127766"/>
              <a:gd name="connsiteY331" fmla="*/ 112490 h 128977"/>
              <a:gd name="connsiteX332" fmla="*/ 522636 w 1127766"/>
              <a:gd name="connsiteY332" fmla="*/ 114586 h 128977"/>
              <a:gd name="connsiteX333" fmla="*/ 534733 w 1127766"/>
              <a:gd name="connsiteY333" fmla="*/ 110490 h 128977"/>
              <a:gd name="connsiteX334" fmla="*/ 539019 w 1127766"/>
              <a:gd name="connsiteY334" fmla="*/ 98775 h 128977"/>
              <a:gd name="connsiteX335" fmla="*/ 539019 w 1127766"/>
              <a:gd name="connsiteY335" fmla="*/ 94678 h 128977"/>
              <a:gd name="connsiteX336" fmla="*/ 531495 w 1127766"/>
              <a:gd name="connsiteY336" fmla="*/ 100204 h 128977"/>
              <a:gd name="connsiteX337" fmla="*/ 521493 w 1127766"/>
              <a:gd name="connsiteY337" fmla="*/ 102203 h 128977"/>
              <a:gd name="connsiteX338" fmla="*/ 509492 w 1127766"/>
              <a:gd name="connsiteY338" fmla="*/ 99441 h 128977"/>
              <a:gd name="connsiteX339" fmla="*/ 499967 w 1127766"/>
              <a:gd name="connsiteY339" fmla="*/ 91917 h 128977"/>
              <a:gd name="connsiteX340" fmla="*/ 494157 w 1127766"/>
              <a:gd name="connsiteY340" fmla="*/ 80391 h 128977"/>
              <a:gd name="connsiteX341" fmla="*/ 492156 w 1127766"/>
              <a:gd name="connsiteY341" fmla="*/ 66008 h 128977"/>
              <a:gd name="connsiteX342" fmla="*/ 492156 w 1127766"/>
              <a:gd name="connsiteY342" fmla="*/ 65056 h 128977"/>
              <a:gd name="connsiteX343" fmla="*/ 494157 w 1127766"/>
              <a:gd name="connsiteY343" fmla="*/ 50293 h 128977"/>
              <a:gd name="connsiteX344" fmla="*/ 499967 w 1127766"/>
              <a:gd name="connsiteY344" fmla="*/ 38671 h 128977"/>
              <a:gd name="connsiteX345" fmla="*/ 509492 w 1127766"/>
              <a:gd name="connsiteY345" fmla="*/ 31243 h 128977"/>
              <a:gd name="connsiteX346" fmla="*/ 521589 w 1127766"/>
              <a:gd name="connsiteY346" fmla="*/ 28575 h 128977"/>
              <a:gd name="connsiteX347" fmla="*/ 362045 w 1127766"/>
              <a:gd name="connsiteY347" fmla="*/ 28575 h 128977"/>
              <a:gd name="connsiteX348" fmla="*/ 374141 w 1127766"/>
              <a:gd name="connsiteY348" fmla="*/ 30195 h 128977"/>
              <a:gd name="connsiteX349" fmla="*/ 383666 w 1127766"/>
              <a:gd name="connsiteY349" fmla="*/ 34862 h 128977"/>
              <a:gd name="connsiteX350" fmla="*/ 390048 w 1127766"/>
              <a:gd name="connsiteY350" fmla="*/ 42672 h 128977"/>
              <a:gd name="connsiteX351" fmla="*/ 392429 w 1127766"/>
              <a:gd name="connsiteY351" fmla="*/ 53626 h 128977"/>
              <a:gd name="connsiteX352" fmla="*/ 392429 w 1127766"/>
              <a:gd name="connsiteY352" fmla="*/ 84201 h 128977"/>
              <a:gd name="connsiteX353" fmla="*/ 393096 w 1127766"/>
              <a:gd name="connsiteY353" fmla="*/ 93726 h 128977"/>
              <a:gd name="connsiteX354" fmla="*/ 395192 w 1127766"/>
              <a:gd name="connsiteY354" fmla="*/ 100204 h 128977"/>
              <a:gd name="connsiteX355" fmla="*/ 395192 w 1127766"/>
              <a:gd name="connsiteY355" fmla="*/ 101347 h 128977"/>
              <a:gd name="connsiteX356" fmla="*/ 376427 w 1127766"/>
              <a:gd name="connsiteY356" fmla="*/ 101347 h 128977"/>
              <a:gd name="connsiteX357" fmla="*/ 375285 w 1127766"/>
              <a:gd name="connsiteY357" fmla="*/ 98298 h 128977"/>
              <a:gd name="connsiteX358" fmla="*/ 374522 w 1127766"/>
              <a:gd name="connsiteY358" fmla="*/ 94678 h 128977"/>
              <a:gd name="connsiteX359" fmla="*/ 366617 w 1127766"/>
              <a:gd name="connsiteY359" fmla="*/ 100299 h 128977"/>
              <a:gd name="connsiteX360" fmla="*/ 361283 w 1127766"/>
              <a:gd name="connsiteY360" fmla="*/ 102013 h 128977"/>
              <a:gd name="connsiteX361" fmla="*/ 355091 w 1127766"/>
              <a:gd name="connsiteY361" fmla="*/ 102680 h 128977"/>
              <a:gd name="connsiteX362" fmla="*/ 344995 w 1127766"/>
              <a:gd name="connsiteY362" fmla="*/ 101060 h 128977"/>
              <a:gd name="connsiteX363" fmla="*/ 337089 w 1127766"/>
              <a:gd name="connsiteY363" fmla="*/ 96679 h 128977"/>
              <a:gd name="connsiteX364" fmla="*/ 331946 w 1127766"/>
              <a:gd name="connsiteY364" fmla="*/ 89916 h 128977"/>
              <a:gd name="connsiteX365" fmla="*/ 338518 w 1127766"/>
              <a:gd name="connsiteY365" fmla="*/ 63913 h 128977"/>
              <a:gd name="connsiteX366" fmla="*/ 363664 w 1127766"/>
              <a:gd name="connsiteY366" fmla="*/ 57721 h 128977"/>
              <a:gd name="connsiteX367" fmla="*/ 373856 w 1127766"/>
              <a:gd name="connsiteY367" fmla="*/ 57721 h 128977"/>
              <a:gd name="connsiteX368" fmla="*/ 373856 w 1127766"/>
              <a:gd name="connsiteY368" fmla="*/ 53531 h 128977"/>
              <a:gd name="connsiteX369" fmla="*/ 370522 w 1127766"/>
              <a:gd name="connsiteY369" fmla="*/ 45339 h 128977"/>
              <a:gd name="connsiteX370" fmla="*/ 360997 w 1127766"/>
              <a:gd name="connsiteY370" fmla="*/ 42291 h 128977"/>
              <a:gd name="connsiteX371" fmla="*/ 352805 w 1127766"/>
              <a:gd name="connsiteY371" fmla="*/ 44767 h 128977"/>
              <a:gd name="connsiteX372" fmla="*/ 350234 w 1127766"/>
              <a:gd name="connsiteY372" fmla="*/ 51150 h 128977"/>
              <a:gd name="connsiteX373" fmla="*/ 331946 w 1127766"/>
              <a:gd name="connsiteY373" fmla="*/ 51150 h 128977"/>
              <a:gd name="connsiteX374" fmla="*/ 333946 w 1127766"/>
              <a:gd name="connsiteY374" fmla="*/ 42577 h 128977"/>
              <a:gd name="connsiteX375" fmla="*/ 339756 w 1127766"/>
              <a:gd name="connsiteY375" fmla="*/ 35338 h 128977"/>
              <a:gd name="connsiteX376" fmla="*/ 349281 w 1127766"/>
              <a:gd name="connsiteY376" fmla="*/ 30385 h 128977"/>
              <a:gd name="connsiteX377" fmla="*/ 362045 w 1127766"/>
              <a:gd name="connsiteY377" fmla="*/ 28575 h 128977"/>
              <a:gd name="connsiteX378" fmla="*/ 416718 w 1127766"/>
              <a:gd name="connsiteY378" fmla="*/ 0 h 128977"/>
              <a:gd name="connsiteX379" fmla="*/ 456628 w 1127766"/>
              <a:gd name="connsiteY379" fmla="*/ 0 h 128977"/>
              <a:gd name="connsiteX380" fmla="*/ 456628 w 1127766"/>
              <a:gd name="connsiteY380" fmla="*/ 86392 h 128977"/>
              <a:gd name="connsiteX381" fmla="*/ 477202 w 1127766"/>
              <a:gd name="connsiteY381" fmla="*/ 86392 h 128977"/>
              <a:gd name="connsiteX382" fmla="*/ 477202 w 1127766"/>
              <a:gd name="connsiteY382" fmla="*/ 101347 h 128977"/>
              <a:gd name="connsiteX383" fmla="*/ 416813 w 1127766"/>
              <a:gd name="connsiteY383" fmla="*/ 101347 h 128977"/>
              <a:gd name="connsiteX384" fmla="*/ 416813 w 1127766"/>
              <a:gd name="connsiteY384" fmla="*/ 86392 h 128977"/>
              <a:gd name="connsiteX385" fmla="*/ 438245 w 1127766"/>
              <a:gd name="connsiteY385" fmla="*/ 86392 h 128977"/>
              <a:gd name="connsiteX386" fmla="*/ 438245 w 1127766"/>
              <a:gd name="connsiteY386" fmla="*/ 14954 h 128977"/>
              <a:gd name="connsiteX387" fmla="*/ 416813 w 1127766"/>
              <a:gd name="connsiteY387" fmla="*/ 14954 h 12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Lst>
            <a:rect l="l" t="t" r="r" b="b"/>
            <a:pathLst>
              <a:path w="1127766" h="128977">
                <a:moveTo>
                  <a:pt x="844295" y="79533"/>
                </a:moveTo>
                <a:cubicBezTo>
                  <a:pt x="847734" y="78295"/>
                  <a:pt x="851525" y="78295"/>
                  <a:pt x="854964" y="79533"/>
                </a:cubicBezTo>
                <a:cubicBezTo>
                  <a:pt x="856497" y="80010"/>
                  <a:pt x="857869" y="80962"/>
                  <a:pt x="858964" y="82105"/>
                </a:cubicBezTo>
                <a:cubicBezTo>
                  <a:pt x="860040" y="83153"/>
                  <a:pt x="860879" y="84486"/>
                  <a:pt x="861440" y="85915"/>
                </a:cubicBezTo>
                <a:cubicBezTo>
                  <a:pt x="862098" y="87438"/>
                  <a:pt x="862422" y="89058"/>
                  <a:pt x="862393" y="90678"/>
                </a:cubicBezTo>
                <a:cubicBezTo>
                  <a:pt x="862431" y="92296"/>
                  <a:pt x="862107" y="93916"/>
                  <a:pt x="861440" y="95345"/>
                </a:cubicBezTo>
                <a:cubicBezTo>
                  <a:pt x="860898" y="96774"/>
                  <a:pt x="860059" y="98106"/>
                  <a:pt x="858964" y="99155"/>
                </a:cubicBezTo>
                <a:cubicBezTo>
                  <a:pt x="857840" y="100298"/>
                  <a:pt x="856468" y="101155"/>
                  <a:pt x="854964" y="101726"/>
                </a:cubicBezTo>
                <a:cubicBezTo>
                  <a:pt x="851525" y="102964"/>
                  <a:pt x="847734" y="102964"/>
                  <a:pt x="844295" y="101726"/>
                </a:cubicBezTo>
                <a:cubicBezTo>
                  <a:pt x="842791" y="101155"/>
                  <a:pt x="841419" y="100298"/>
                  <a:pt x="840295" y="99155"/>
                </a:cubicBezTo>
                <a:cubicBezTo>
                  <a:pt x="839142" y="98106"/>
                  <a:pt x="838257" y="96774"/>
                  <a:pt x="837723" y="95345"/>
                </a:cubicBezTo>
                <a:cubicBezTo>
                  <a:pt x="837142" y="93821"/>
                  <a:pt x="836847" y="92296"/>
                  <a:pt x="836866" y="90678"/>
                </a:cubicBezTo>
                <a:cubicBezTo>
                  <a:pt x="836847" y="89058"/>
                  <a:pt x="837142" y="87438"/>
                  <a:pt x="837723" y="85915"/>
                </a:cubicBezTo>
                <a:cubicBezTo>
                  <a:pt x="838285" y="84486"/>
                  <a:pt x="839162" y="83153"/>
                  <a:pt x="840295" y="82105"/>
                </a:cubicBezTo>
                <a:cubicBezTo>
                  <a:pt x="841390" y="80962"/>
                  <a:pt x="842762" y="80010"/>
                  <a:pt x="844295" y="79533"/>
                </a:cubicBezTo>
                <a:close/>
                <a:moveTo>
                  <a:pt x="282035" y="78581"/>
                </a:moveTo>
                <a:cubicBezTo>
                  <a:pt x="283854" y="78581"/>
                  <a:pt x="285673" y="78867"/>
                  <a:pt x="287368" y="79533"/>
                </a:cubicBezTo>
                <a:cubicBezTo>
                  <a:pt x="288902" y="80010"/>
                  <a:pt x="290274" y="80962"/>
                  <a:pt x="291369" y="82105"/>
                </a:cubicBezTo>
                <a:cubicBezTo>
                  <a:pt x="292445" y="83153"/>
                  <a:pt x="293284" y="84486"/>
                  <a:pt x="293845" y="85915"/>
                </a:cubicBezTo>
                <a:cubicBezTo>
                  <a:pt x="294426" y="87438"/>
                  <a:pt x="294722" y="89058"/>
                  <a:pt x="294703" y="90678"/>
                </a:cubicBezTo>
                <a:cubicBezTo>
                  <a:pt x="294722" y="92296"/>
                  <a:pt x="294426" y="93821"/>
                  <a:pt x="293845" y="95345"/>
                </a:cubicBezTo>
                <a:cubicBezTo>
                  <a:pt x="293303" y="96774"/>
                  <a:pt x="292464" y="98106"/>
                  <a:pt x="291369" y="99155"/>
                </a:cubicBezTo>
                <a:cubicBezTo>
                  <a:pt x="290245" y="100298"/>
                  <a:pt x="288873" y="101155"/>
                  <a:pt x="287368" y="101726"/>
                </a:cubicBezTo>
                <a:cubicBezTo>
                  <a:pt x="285663" y="102393"/>
                  <a:pt x="283854" y="102679"/>
                  <a:pt x="282035" y="102679"/>
                </a:cubicBezTo>
                <a:cubicBezTo>
                  <a:pt x="280215" y="102679"/>
                  <a:pt x="278405" y="102393"/>
                  <a:pt x="276700" y="101726"/>
                </a:cubicBezTo>
                <a:cubicBezTo>
                  <a:pt x="275196" y="101155"/>
                  <a:pt x="273824" y="100298"/>
                  <a:pt x="272700" y="99155"/>
                </a:cubicBezTo>
                <a:cubicBezTo>
                  <a:pt x="271547" y="98106"/>
                  <a:pt x="270662" y="96774"/>
                  <a:pt x="270128" y="95345"/>
                </a:cubicBezTo>
                <a:cubicBezTo>
                  <a:pt x="269547" y="93821"/>
                  <a:pt x="269252" y="92296"/>
                  <a:pt x="269271" y="90678"/>
                </a:cubicBezTo>
                <a:cubicBezTo>
                  <a:pt x="269252" y="89058"/>
                  <a:pt x="269547" y="87438"/>
                  <a:pt x="270128" y="85915"/>
                </a:cubicBezTo>
                <a:cubicBezTo>
                  <a:pt x="270690" y="84486"/>
                  <a:pt x="271567" y="83153"/>
                  <a:pt x="272700" y="82105"/>
                </a:cubicBezTo>
                <a:cubicBezTo>
                  <a:pt x="273795" y="80962"/>
                  <a:pt x="275167" y="80010"/>
                  <a:pt x="276700" y="79533"/>
                </a:cubicBezTo>
                <a:cubicBezTo>
                  <a:pt x="278396" y="78867"/>
                  <a:pt x="280206" y="78486"/>
                  <a:pt x="282035" y="78581"/>
                </a:cubicBezTo>
                <a:close/>
                <a:moveTo>
                  <a:pt x="364331" y="68675"/>
                </a:moveTo>
                <a:cubicBezTo>
                  <a:pt x="361864" y="68675"/>
                  <a:pt x="359406" y="68866"/>
                  <a:pt x="356996" y="69438"/>
                </a:cubicBezTo>
                <a:cubicBezTo>
                  <a:pt x="355196" y="69914"/>
                  <a:pt x="353510" y="70676"/>
                  <a:pt x="352043" y="71819"/>
                </a:cubicBezTo>
                <a:cubicBezTo>
                  <a:pt x="350786" y="72676"/>
                  <a:pt x="349796" y="73914"/>
                  <a:pt x="349186" y="75343"/>
                </a:cubicBezTo>
                <a:cubicBezTo>
                  <a:pt x="348576" y="76771"/>
                  <a:pt x="348253" y="78296"/>
                  <a:pt x="348233" y="79915"/>
                </a:cubicBezTo>
                <a:cubicBezTo>
                  <a:pt x="348224" y="82201"/>
                  <a:pt x="349186" y="84487"/>
                  <a:pt x="350900" y="86011"/>
                </a:cubicBezTo>
                <a:cubicBezTo>
                  <a:pt x="353148" y="87821"/>
                  <a:pt x="356015" y="88773"/>
                  <a:pt x="358901" y="88488"/>
                </a:cubicBezTo>
                <a:cubicBezTo>
                  <a:pt x="360664" y="88488"/>
                  <a:pt x="362426" y="88202"/>
                  <a:pt x="364140" y="87821"/>
                </a:cubicBezTo>
                <a:cubicBezTo>
                  <a:pt x="365617" y="87345"/>
                  <a:pt x="367045" y="86773"/>
                  <a:pt x="368426" y="86107"/>
                </a:cubicBezTo>
                <a:cubicBezTo>
                  <a:pt x="369598" y="85439"/>
                  <a:pt x="370684" y="84582"/>
                  <a:pt x="371665" y="83630"/>
                </a:cubicBezTo>
                <a:cubicBezTo>
                  <a:pt x="372503" y="82867"/>
                  <a:pt x="373246" y="81915"/>
                  <a:pt x="373856" y="80963"/>
                </a:cubicBezTo>
                <a:lnTo>
                  <a:pt x="373856" y="68675"/>
                </a:lnTo>
                <a:close/>
                <a:moveTo>
                  <a:pt x="761047" y="45148"/>
                </a:moveTo>
                <a:cubicBezTo>
                  <a:pt x="759123" y="46291"/>
                  <a:pt x="757494" y="47911"/>
                  <a:pt x="756285" y="49815"/>
                </a:cubicBezTo>
                <a:cubicBezTo>
                  <a:pt x="755027" y="51911"/>
                  <a:pt x="754094" y="54292"/>
                  <a:pt x="753522" y="56673"/>
                </a:cubicBezTo>
                <a:cubicBezTo>
                  <a:pt x="753027" y="59436"/>
                  <a:pt x="752770" y="62198"/>
                  <a:pt x="752760" y="64960"/>
                </a:cubicBezTo>
                <a:lnTo>
                  <a:pt x="752760" y="66389"/>
                </a:lnTo>
                <a:cubicBezTo>
                  <a:pt x="752770" y="69247"/>
                  <a:pt x="753018" y="72008"/>
                  <a:pt x="753522" y="74771"/>
                </a:cubicBezTo>
                <a:cubicBezTo>
                  <a:pt x="754094" y="77152"/>
                  <a:pt x="755027" y="79533"/>
                  <a:pt x="756285" y="81629"/>
                </a:cubicBezTo>
                <a:cubicBezTo>
                  <a:pt x="758771" y="85820"/>
                  <a:pt x="763352" y="88201"/>
                  <a:pt x="768191" y="88011"/>
                </a:cubicBezTo>
                <a:cubicBezTo>
                  <a:pt x="772934" y="88106"/>
                  <a:pt x="777373" y="85725"/>
                  <a:pt x="779811" y="81629"/>
                </a:cubicBezTo>
                <a:cubicBezTo>
                  <a:pt x="781078" y="79533"/>
                  <a:pt x="781983" y="77152"/>
                  <a:pt x="782478" y="74771"/>
                </a:cubicBezTo>
                <a:cubicBezTo>
                  <a:pt x="783059" y="72008"/>
                  <a:pt x="783345" y="69247"/>
                  <a:pt x="783336" y="66389"/>
                </a:cubicBezTo>
                <a:lnTo>
                  <a:pt x="783336" y="64960"/>
                </a:lnTo>
                <a:cubicBezTo>
                  <a:pt x="783345" y="62198"/>
                  <a:pt x="783059" y="59436"/>
                  <a:pt x="782478" y="56673"/>
                </a:cubicBezTo>
                <a:cubicBezTo>
                  <a:pt x="781983" y="54292"/>
                  <a:pt x="781078" y="51911"/>
                  <a:pt x="779811" y="49815"/>
                </a:cubicBezTo>
                <a:cubicBezTo>
                  <a:pt x="778621" y="47911"/>
                  <a:pt x="776992" y="46291"/>
                  <a:pt x="775049" y="45148"/>
                </a:cubicBezTo>
                <a:cubicBezTo>
                  <a:pt x="770658" y="42862"/>
                  <a:pt x="765438" y="42862"/>
                  <a:pt x="761047" y="45148"/>
                </a:cubicBezTo>
                <a:close/>
                <a:moveTo>
                  <a:pt x="525780" y="43529"/>
                </a:moveTo>
                <a:cubicBezTo>
                  <a:pt x="523408" y="43434"/>
                  <a:pt x="521065" y="44101"/>
                  <a:pt x="519017" y="45244"/>
                </a:cubicBezTo>
                <a:cubicBezTo>
                  <a:pt x="517102" y="46387"/>
                  <a:pt x="515464" y="47911"/>
                  <a:pt x="514254" y="49816"/>
                </a:cubicBezTo>
                <a:cubicBezTo>
                  <a:pt x="512950" y="51911"/>
                  <a:pt x="512016" y="54292"/>
                  <a:pt x="511492" y="56674"/>
                </a:cubicBezTo>
                <a:cubicBezTo>
                  <a:pt x="510873" y="59436"/>
                  <a:pt x="510559" y="62199"/>
                  <a:pt x="510540" y="65056"/>
                </a:cubicBezTo>
                <a:lnTo>
                  <a:pt x="510540" y="66485"/>
                </a:lnTo>
                <a:cubicBezTo>
                  <a:pt x="510502" y="69343"/>
                  <a:pt x="510825" y="72104"/>
                  <a:pt x="511492" y="74867"/>
                </a:cubicBezTo>
                <a:cubicBezTo>
                  <a:pt x="512016" y="77248"/>
                  <a:pt x="512911" y="79439"/>
                  <a:pt x="514159" y="81534"/>
                </a:cubicBezTo>
                <a:cubicBezTo>
                  <a:pt x="515378" y="83439"/>
                  <a:pt x="517007" y="84964"/>
                  <a:pt x="518922" y="86107"/>
                </a:cubicBezTo>
                <a:cubicBezTo>
                  <a:pt x="520960" y="87250"/>
                  <a:pt x="523265" y="87821"/>
                  <a:pt x="525589" y="87725"/>
                </a:cubicBezTo>
                <a:cubicBezTo>
                  <a:pt x="528370" y="87821"/>
                  <a:pt x="531133" y="87250"/>
                  <a:pt x="533590" y="85916"/>
                </a:cubicBezTo>
                <a:cubicBezTo>
                  <a:pt x="535676" y="84678"/>
                  <a:pt x="537381" y="82867"/>
                  <a:pt x="538543" y="80772"/>
                </a:cubicBezTo>
                <a:lnTo>
                  <a:pt x="538543" y="50482"/>
                </a:lnTo>
                <a:cubicBezTo>
                  <a:pt x="537381" y="48387"/>
                  <a:pt x="535676" y="46578"/>
                  <a:pt x="533590" y="45339"/>
                </a:cubicBezTo>
                <a:cubicBezTo>
                  <a:pt x="531190" y="44101"/>
                  <a:pt x="528494" y="43434"/>
                  <a:pt x="525780" y="43529"/>
                </a:cubicBezTo>
                <a:close/>
                <a:moveTo>
                  <a:pt x="1011650" y="43433"/>
                </a:moveTo>
                <a:cubicBezTo>
                  <a:pt x="1009221" y="43338"/>
                  <a:pt x="1006811" y="43910"/>
                  <a:pt x="1004697" y="45148"/>
                </a:cubicBezTo>
                <a:cubicBezTo>
                  <a:pt x="1002754" y="46291"/>
                  <a:pt x="1001125" y="47911"/>
                  <a:pt x="999934" y="49815"/>
                </a:cubicBezTo>
                <a:cubicBezTo>
                  <a:pt x="998629" y="51911"/>
                  <a:pt x="997696" y="54292"/>
                  <a:pt x="997172" y="56673"/>
                </a:cubicBezTo>
                <a:cubicBezTo>
                  <a:pt x="996591" y="59436"/>
                  <a:pt x="996305" y="62198"/>
                  <a:pt x="996315" y="64960"/>
                </a:cubicBezTo>
                <a:lnTo>
                  <a:pt x="996315" y="66389"/>
                </a:lnTo>
                <a:cubicBezTo>
                  <a:pt x="996305" y="69247"/>
                  <a:pt x="996591" y="72008"/>
                  <a:pt x="997172" y="74771"/>
                </a:cubicBezTo>
                <a:cubicBezTo>
                  <a:pt x="997696" y="77152"/>
                  <a:pt x="998629" y="79533"/>
                  <a:pt x="999934" y="81629"/>
                </a:cubicBezTo>
                <a:cubicBezTo>
                  <a:pt x="1001096" y="83534"/>
                  <a:pt x="1002735" y="85153"/>
                  <a:pt x="1004697" y="86296"/>
                </a:cubicBezTo>
                <a:cubicBezTo>
                  <a:pt x="1006850" y="87439"/>
                  <a:pt x="1009288" y="88106"/>
                  <a:pt x="1011745" y="88011"/>
                </a:cubicBezTo>
                <a:cubicBezTo>
                  <a:pt x="1016517" y="88202"/>
                  <a:pt x="1021004" y="85725"/>
                  <a:pt x="1023461" y="81629"/>
                </a:cubicBezTo>
                <a:cubicBezTo>
                  <a:pt x="1024690" y="79533"/>
                  <a:pt x="1025585" y="77152"/>
                  <a:pt x="1026128" y="74771"/>
                </a:cubicBezTo>
                <a:cubicBezTo>
                  <a:pt x="1026709" y="72008"/>
                  <a:pt x="1026995" y="69247"/>
                  <a:pt x="1026985" y="66389"/>
                </a:cubicBezTo>
                <a:lnTo>
                  <a:pt x="1026985" y="64960"/>
                </a:lnTo>
                <a:cubicBezTo>
                  <a:pt x="1026995" y="62198"/>
                  <a:pt x="1026709" y="59436"/>
                  <a:pt x="1026128" y="56673"/>
                </a:cubicBezTo>
                <a:cubicBezTo>
                  <a:pt x="1025585" y="54292"/>
                  <a:pt x="1024690" y="51911"/>
                  <a:pt x="1023461" y="49815"/>
                </a:cubicBezTo>
                <a:cubicBezTo>
                  <a:pt x="1022271" y="47911"/>
                  <a:pt x="1020642" y="46291"/>
                  <a:pt x="1018699" y="45148"/>
                </a:cubicBezTo>
                <a:cubicBezTo>
                  <a:pt x="1016546" y="43910"/>
                  <a:pt x="1014108" y="43338"/>
                  <a:pt x="1011650" y="43433"/>
                </a:cubicBezTo>
                <a:close/>
                <a:moveTo>
                  <a:pt x="607504" y="43433"/>
                </a:moveTo>
                <a:cubicBezTo>
                  <a:pt x="605570" y="43433"/>
                  <a:pt x="603656" y="43815"/>
                  <a:pt x="601884" y="44576"/>
                </a:cubicBezTo>
                <a:cubicBezTo>
                  <a:pt x="600141" y="45244"/>
                  <a:pt x="598579" y="46291"/>
                  <a:pt x="597312" y="47720"/>
                </a:cubicBezTo>
                <a:cubicBezTo>
                  <a:pt x="595978" y="49149"/>
                  <a:pt x="594883" y="50768"/>
                  <a:pt x="594073" y="52578"/>
                </a:cubicBezTo>
                <a:cubicBezTo>
                  <a:pt x="593178" y="54578"/>
                  <a:pt x="592511" y="56673"/>
                  <a:pt x="592073" y="58864"/>
                </a:cubicBezTo>
                <a:lnTo>
                  <a:pt x="622172" y="58864"/>
                </a:lnTo>
                <a:lnTo>
                  <a:pt x="622172" y="57436"/>
                </a:lnTo>
                <a:cubicBezTo>
                  <a:pt x="622086" y="55530"/>
                  <a:pt x="621705" y="53721"/>
                  <a:pt x="621029" y="52006"/>
                </a:cubicBezTo>
                <a:cubicBezTo>
                  <a:pt x="620467" y="50292"/>
                  <a:pt x="619524" y="48768"/>
                  <a:pt x="618267" y="47530"/>
                </a:cubicBezTo>
                <a:cubicBezTo>
                  <a:pt x="616971" y="46196"/>
                  <a:pt x="615419" y="45244"/>
                  <a:pt x="613695" y="44576"/>
                </a:cubicBezTo>
                <a:cubicBezTo>
                  <a:pt x="611733" y="43815"/>
                  <a:pt x="609628" y="43338"/>
                  <a:pt x="607504" y="43433"/>
                </a:cubicBezTo>
                <a:close/>
                <a:moveTo>
                  <a:pt x="997363" y="31338"/>
                </a:moveTo>
                <a:cubicBezTo>
                  <a:pt x="1006526" y="27623"/>
                  <a:pt x="1016775" y="27623"/>
                  <a:pt x="1025938" y="31338"/>
                </a:cubicBezTo>
                <a:cubicBezTo>
                  <a:pt x="1029986" y="33147"/>
                  <a:pt x="1033615" y="35814"/>
                  <a:pt x="1036606" y="39052"/>
                </a:cubicBezTo>
                <a:cubicBezTo>
                  <a:pt x="1039549" y="42386"/>
                  <a:pt x="1041759" y="46291"/>
                  <a:pt x="1043083" y="50577"/>
                </a:cubicBezTo>
                <a:cubicBezTo>
                  <a:pt x="1044645" y="55244"/>
                  <a:pt x="1045416" y="60102"/>
                  <a:pt x="1045369" y="64960"/>
                </a:cubicBezTo>
                <a:lnTo>
                  <a:pt x="1045369" y="66389"/>
                </a:lnTo>
                <a:cubicBezTo>
                  <a:pt x="1045416" y="71342"/>
                  <a:pt x="1044645" y="76200"/>
                  <a:pt x="1043083" y="80867"/>
                </a:cubicBezTo>
                <a:cubicBezTo>
                  <a:pt x="1041711" y="85058"/>
                  <a:pt x="1039511" y="89058"/>
                  <a:pt x="1036606" y="92392"/>
                </a:cubicBezTo>
                <a:cubicBezTo>
                  <a:pt x="1033691" y="95631"/>
                  <a:pt x="1030072" y="98202"/>
                  <a:pt x="1026033" y="99917"/>
                </a:cubicBezTo>
                <a:cubicBezTo>
                  <a:pt x="1016870" y="103632"/>
                  <a:pt x="1006621" y="103632"/>
                  <a:pt x="997458" y="99917"/>
                </a:cubicBezTo>
                <a:cubicBezTo>
                  <a:pt x="993391" y="98202"/>
                  <a:pt x="989743" y="95631"/>
                  <a:pt x="986790" y="92392"/>
                </a:cubicBezTo>
                <a:cubicBezTo>
                  <a:pt x="983885" y="88963"/>
                  <a:pt x="981656" y="85058"/>
                  <a:pt x="980218" y="80867"/>
                </a:cubicBezTo>
                <a:cubicBezTo>
                  <a:pt x="978732" y="76200"/>
                  <a:pt x="977998" y="71342"/>
                  <a:pt x="978027" y="66389"/>
                </a:cubicBezTo>
                <a:lnTo>
                  <a:pt x="978027" y="64960"/>
                </a:lnTo>
                <a:cubicBezTo>
                  <a:pt x="977998" y="60102"/>
                  <a:pt x="978741" y="55244"/>
                  <a:pt x="980218" y="50577"/>
                </a:cubicBezTo>
                <a:cubicBezTo>
                  <a:pt x="981618" y="46291"/>
                  <a:pt x="983847" y="42386"/>
                  <a:pt x="986790" y="39052"/>
                </a:cubicBezTo>
                <a:cubicBezTo>
                  <a:pt x="989724" y="35719"/>
                  <a:pt x="993324" y="33147"/>
                  <a:pt x="997363" y="31338"/>
                </a:cubicBezTo>
                <a:close/>
                <a:moveTo>
                  <a:pt x="593883" y="31338"/>
                </a:moveTo>
                <a:cubicBezTo>
                  <a:pt x="602713" y="27813"/>
                  <a:pt x="612580" y="27813"/>
                  <a:pt x="621410" y="31338"/>
                </a:cubicBezTo>
                <a:cubicBezTo>
                  <a:pt x="625315" y="32956"/>
                  <a:pt x="628821" y="35433"/>
                  <a:pt x="631697" y="38481"/>
                </a:cubicBezTo>
                <a:cubicBezTo>
                  <a:pt x="634526" y="41719"/>
                  <a:pt x="636660" y="45530"/>
                  <a:pt x="637984" y="49625"/>
                </a:cubicBezTo>
                <a:cubicBezTo>
                  <a:pt x="639527" y="54292"/>
                  <a:pt x="640270" y="59150"/>
                  <a:pt x="640174" y="64008"/>
                </a:cubicBezTo>
                <a:lnTo>
                  <a:pt x="640174" y="71723"/>
                </a:lnTo>
                <a:lnTo>
                  <a:pt x="591502" y="71723"/>
                </a:lnTo>
                <a:cubicBezTo>
                  <a:pt x="591825" y="74009"/>
                  <a:pt x="592530" y="76295"/>
                  <a:pt x="593597" y="78390"/>
                </a:cubicBezTo>
                <a:cubicBezTo>
                  <a:pt x="594673" y="80390"/>
                  <a:pt x="596093" y="82105"/>
                  <a:pt x="597788" y="83534"/>
                </a:cubicBezTo>
                <a:cubicBezTo>
                  <a:pt x="599455" y="85057"/>
                  <a:pt x="601389" y="86200"/>
                  <a:pt x="603503" y="86963"/>
                </a:cubicBezTo>
                <a:cubicBezTo>
                  <a:pt x="605770" y="87725"/>
                  <a:pt x="608151" y="88106"/>
                  <a:pt x="610552" y="88106"/>
                </a:cubicBezTo>
                <a:cubicBezTo>
                  <a:pt x="612323" y="88297"/>
                  <a:pt x="614114" y="88297"/>
                  <a:pt x="615886" y="88106"/>
                </a:cubicBezTo>
                <a:cubicBezTo>
                  <a:pt x="617648" y="87725"/>
                  <a:pt x="619372" y="87154"/>
                  <a:pt x="621029" y="86486"/>
                </a:cubicBezTo>
                <a:cubicBezTo>
                  <a:pt x="622629" y="85820"/>
                  <a:pt x="624163" y="84963"/>
                  <a:pt x="625601" y="84010"/>
                </a:cubicBezTo>
                <a:cubicBezTo>
                  <a:pt x="627020" y="82962"/>
                  <a:pt x="628278" y="81819"/>
                  <a:pt x="629316" y="80390"/>
                </a:cubicBezTo>
                <a:lnTo>
                  <a:pt x="638841" y="89915"/>
                </a:lnTo>
                <a:cubicBezTo>
                  <a:pt x="637584" y="91726"/>
                  <a:pt x="636079" y="93344"/>
                  <a:pt x="634364" y="94678"/>
                </a:cubicBezTo>
                <a:cubicBezTo>
                  <a:pt x="632412" y="96393"/>
                  <a:pt x="630230" y="97822"/>
                  <a:pt x="627887" y="98869"/>
                </a:cubicBezTo>
                <a:cubicBezTo>
                  <a:pt x="625268" y="100108"/>
                  <a:pt x="622525" y="101155"/>
                  <a:pt x="619696" y="101822"/>
                </a:cubicBezTo>
                <a:cubicBezTo>
                  <a:pt x="616410" y="102489"/>
                  <a:pt x="613047" y="102775"/>
                  <a:pt x="609694" y="102680"/>
                </a:cubicBezTo>
                <a:cubicBezTo>
                  <a:pt x="604579" y="102775"/>
                  <a:pt x="599503" y="101822"/>
                  <a:pt x="594740" y="99917"/>
                </a:cubicBezTo>
                <a:cubicBezTo>
                  <a:pt x="590473" y="98202"/>
                  <a:pt x="586568" y="95725"/>
                  <a:pt x="583215" y="92583"/>
                </a:cubicBezTo>
                <a:cubicBezTo>
                  <a:pt x="579996" y="89535"/>
                  <a:pt x="577471" y="85725"/>
                  <a:pt x="575785" y="81629"/>
                </a:cubicBezTo>
                <a:cubicBezTo>
                  <a:pt x="574052" y="77343"/>
                  <a:pt x="573176" y="72771"/>
                  <a:pt x="573214" y="68104"/>
                </a:cubicBezTo>
                <a:lnTo>
                  <a:pt x="573214" y="65532"/>
                </a:lnTo>
                <a:cubicBezTo>
                  <a:pt x="573147" y="60388"/>
                  <a:pt x="574014" y="55340"/>
                  <a:pt x="575785" y="50577"/>
                </a:cubicBezTo>
                <a:cubicBezTo>
                  <a:pt x="577386" y="46291"/>
                  <a:pt x="579805" y="42290"/>
                  <a:pt x="582929" y="38861"/>
                </a:cubicBezTo>
                <a:cubicBezTo>
                  <a:pt x="586025" y="35623"/>
                  <a:pt x="589749" y="33051"/>
                  <a:pt x="593883" y="31338"/>
                </a:cubicBezTo>
                <a:close/>
                <a:moveTo>
                  <a:pt x="162115" y="29908"/>
                </a:moveTo>
                <a:lnTo>
                  <a:pt x="178879" y="29908"/>
                </a:lnTo>
                <a:lnTo>
                  <a:pt x="185070" y="79152"/>
                </a:lnTo>
                <a:lnTo>
                  <a:pt x="194595" y="29908"/>
                </a:lnTo>
                <a:lnTo>
                  <a:pt x="206787" y="29908"/>
                </a:lnTo>
                <a:lnTo>
                  <a:pt x="215360" y="78962"/>
                </a:lnTo>
                <a:lnTo>
                  <a:pt x="221551" y="29908"/>
                </a:lnTo>
                <a:lnTo>
                  <a:pt x="238315" y="29908"/>
                </a:lnTo>
                <a:lnTo>
                  <a:pt x="225552" y="101346"/>
                </a:lnTo>
                <a:lnTo>
                  <a:pt x="209454" y="101346"/>
                </a:lnTo>
                <a:lnTo>
                  <a:pt x="199929" y="55911"/>
                </a:lnTo>
                <a:lnTo>
                  <a:pt x="190404" y="101346"/>
                </a:lnTo>
                <a:lnTo>
                  <a:pt x="174974" y="101346"/>
                </a:lnTo>
                <a:close/>
                <a:moveTo>
                  <a:pt x="81057" y="29908"/>
                </a:moveTo>
                <a:lnTo>
                  <a:pt x="97821" y="29908"/>
                </a:lnTo>
                <a:lnTo>
                  <a:pt x="104012" y="79152"/>
                </a:lnTo>
                <a:lnTo>
                  <a:pt x="112966" y="29908"/>
                </a:lnTo>
                <a:lnTo>
                  <a:pt x="125253" y="29908"/>
                </a:lnTo>
                <a:lnTo>
                  <a:pt x="134302" y="78962"/>
                </a:lnTo>
                <a:lnTo>
                  <a:pt x="140493" y="29908"/>
                </a:lnTo>
                <a:lnTo>
                  <a:pt x="157352" y="29908"/>
                </a:lnTo>
                <a:lnTo>
                  <a:pt x="144589" y="101346"/>
                </a:lnTo>
                <a:lnTo>
                  <a:pt x="128396" y="101346"/>
                </a:lnTo>
                <a:lnTo>
                  <a:pt x="118871" y="55911"/>
                </a:lnTo>
                <a:lnTo>
                  <a:pt x="109346" y="101346"/>
                </a:lnTo>
                <a:lnTo>
                  <a:pt x="93821" y="101346"/>
                </a:lnTo>
                <a:close/>
                <a:moveTo>
                  <a:pt x="0" y="29908"/>
                </a:moveTo>
                <a:lnTo>
                  <a:pt x="16764" y="29908"/>
                </a:lnTo>
                <a:lnTo>
                  <a:pt x="22955" y="79152"/>
                </a:lnTo>
                <a:lnTo>
                  <a:pt x="31909" y="29908"/>
                </a:lnTo>
                <a:lnTo>
                  <a:pt x="44196" y="29908"/>
                </a:lnTo>
                <a:lnTo>
                  <a:pt x="53150" y="78962"/>
                </a:lnTo>
                <a:lnTo>
                  <a:pt x="59341" y="29908"/>
                </a:lnTo>
                <a:lnTo>
                  <a:pt x="76200" y="29908"/>
                </a:lnTo>
                <a:lnTo>
                  <a:pt x="63341" y="101346"/>
                </a:lnTo>
                <a:lnTo>
                  <a:pt x="47244" y="101346"/>
                </a:lnTo>
                <a:lnTo>
                  <a:pt x="37719" y="55911"/>
                </a:lnTo>
                <a:lnTo>
                  <a:pt x="28670" y="101346"/>
                </a:lnTo>
                <a:lnTo>
                  <a:pt x="12764" y="101346"/>
                </a:lnTo>
                <a:close/>
                <a:moveTo>
                  <a:pt x="1087945" y="28575"/>
                </a:moveTo>
                <a:cubicBezTo>
                  <a:pt x="1093021" y="28098"/>
                  <a:pt x="1097717" y="31337"/>
                  <a:pt x="1099184" y="36194"/>
                </a:cubicBezTo>
                <a:cubicBezTo>
                  <a:pt x="1100508" y="33908"/>
                  <a:pt x="1102375" y="32004"/>
                  <a:pt x="1104613" y="30670"/>
                </a:cubicBezTo>
                <a:cubicBezTo>
                  <a:pt x="1106985" y="29241"/>
                  <a:pt x="1109738" y="28479"/>
                  <a:pt x="1112519" y="28575"/>
                </a:cubicBezTo>
                <a:cubicBezTo>
                  <a:pt x="1114577" y="28575"/>
                  <a:pt x="1116615" y="29050"/>
                  <a:pt x="1118520" y="29813"/>
                </a:cubicBezTo>
                <a:cubicBezTo>
                  <a:pt x="1120473" y="30575"/>
                  <a:pt x="1122149" y="31908"/>
                  <a:pt x="1123378" y="33623"/>
                </a:cubicBezTo>
                <a:cubicBezTo>
                  <a:pt x="1124902" y="35623"/>
                  <a:pt x="1126007" y="37909"/>
                  <a:pt x="1126616" y="40290"/>
                </a:cubicBezTo>
                <a:cubicBezTo>
                  <a:pt x="1127445" y="43624"/>
                  <a:pt x="1127826" y="46957"/>
                  <a:pt x="1127759" y="50387"/>
                </a:cubicBezTo>
                <a:lnTo>
                  <a:pt x="1127759" y="101346"/>
                </a:lnTo>
                <a:lnTo>
                  <a:pt x="1111090" y="101346"/>
                </a:lnTo>
                <a:lnTo>
                  <a:pt x="1111090" y="50292"/>
                </a:lnTo>
                <a:cubicBezTo>
                  <a:pt x="1111109" y="49149"/>
                  <a:pt x="1110948" y="48006"/>
                  <a:pt x="1110614" y="46957"/>
                </a:cubicBezTo>
                <a:cubicBezTo>
                  <a:pt x="1110395" y="46196"/>
                  <a:pt x="1110005" y="45434"/>
                  <a:pt x="1109471" y="44862"/>
                </a:cubicBezTo>
                <a:cubicBezTo>
                  <a:pt x="1109014" y="44387"/>
                  <a:pt x="1108462" y="44005"/>
                  <a:pt x="1107852" y="43815"/>
                </a:cubicBezTo>
                <a:lnTo>
                  <a:pt x="1105852" y="43815"/>
                </a:lnTo>
                <a:cubicBezTo>
                  <a:pt x="1104709" y="43815"/>
                  <a:pt x="1103594" y="44101"/>
                  <a:pt x="1102613" y="44671"/>
                </a:cubicBezTo>
                <a:cubicBezTo>
                  <a:pt x="1101727" y="45339"/>
                  <a:pt x="1101032" y="46196"/>
                  <a:pt x="1100613" y="47148"/>
                </a:cubicBezTo>
                <a:lnTo>
                  <a:pt x="1100613" y="101632"/>
                </a:lnTo>
                <a:lnTo>
                  <a:pt x="1084420" y="101632"/>
                </a:lnTo>
                <a:lnTo>
                  <a:pt x="1084420" y="50577"/>
                </a:lnTo>
                <a:cubicBezTo>
                  <a:pt x="1084592" y="49434"/>
                  <a:pt x="1084592" y="48291"/>
                  <a:pt x="1084420" y="47148"/>
                </a:cubicBezTo>
                <a:cubicBezTo>
                  <a:pt x="1084201" y="46387"/>
                  <a:pt x="1083811" y="45719"/>
                  <a:pt x="1083277" y="45148"/>
                </a:cubicBezTo>
                <a:cubicBezTo>
                  <a:pt x="1082877" y="44671"/>
                  <a:pt x="1082344" y="44291"/>
                  <a:pt x="1081753" y="44101"/>
                </a:cubicBezTo>
                <a:lnTo>
                  <a:pt x="1079753" y="44101"/>
                </a:lnTo>
                <a:cubicBezTo>
                  <a:pt x="1078505" y="44005"/>
                  <a:pt x="1077286" y="44482"/>
                  <a:pt x="1076324" y="45244"/>
                </a:cubicBezTo>
                <a:cubicBezTo>
                  <a:pt x="1075419" y="46196"/>
                  <a:pt x="1074734" y="47243"/>
                  <a:pt x="1074324" y="48482"/>
                </a:cubicBezTo>
                <a:lnTo>
                  <a:pt x="1074324" y="101917"/>
                </a:lnTo>
                <a:lnTo>
                  <a:pt x="1057274" y="101917"/>
                </a:lnTo>
                <a:lnTo>
                  <a:pt x="1057274" y="30479"/>
                </a:lnTo>
                <a:lnTo>
                  <a:pt x="1072990" y="29908"/>
                </a:lnTo>
                <a:lnTo>
                  <a:pt x="1073562" y="38575"/>
                </a:lnTo>
                <a:cubicBezTo>
                  <a:pt x="1074772" y="35719"/>
                  <a:pt x="1076705" y="33147"/>
                  <a:pt x="1079182" y="31242"/>
                </a:cubicBezTo>
                <a:cubicBezTo>
                  <a:pt x="1081744" y="29432"/>
                  <a:pt x="1084811" y="28479"/>
                  <a:pt x="1087945" y="28575"/>
                </a:cubicBezTo>
                <a:close/>
                <a:moveTo>
                  <a:pt x="931449" y="28575"/>
                </a:moveTo>
                <a:cubicBezTo>
                  <a:pt x="935602" y="28575"/>
                  <a:pt x="939727" y="29241"/>
                  <a:pt x="943641" y="30575"/>
                </a:cubicBezTo>
                <a:cubicBezTo>
                  <a:pt x="947146" y="31813"/>
                  <a:pt x="950375" y="33719"/>
                  <a:pt x="953166" y="36194"/>
                </a:cubicBezTo>
                <a:cubicBezTo>
                  <a:pt x="955919" y="38575"/>
                  <a:pt x="958072" y="41529"/>
                  <a:pt x="959453" y="44862"/>
                </a:cubicBezTo>
                <a:cubicBezTo>
                  <a:pt x="961024" y="48482"/>
                  <a:pt x="961777" y="52387"/>
                  <a:pt x="961644" y="56293"/>
                </a:cubicBezTo>
                <a:lnTo>
                  <a:pt x="943927" y="56293"/>
                </a:lnTo>
                <a:cubicBezTo>
                  <a:pt x="944013" y="54578"/>
                  <a:pt x="943756" y="52958"/>
                  <a:pt x="943165" y="51340"/>
                </a:cubicBezTo>
                <a:cubicBezTo>
                  <a:pt x="942565" y="49815"/>
                  <a:pt x="941622" y="48386"/>
                  <a:pt x="940403" y="47243"/>
                </a:cubicBezTo>
                <a:cubicBezTo>
                  <a:pt x="939184" y="46005"/>
                  <a:pt x="937726" y="45053"/>
                  <a:pt x="936116" y="44482"/>
                </a:cubicBezTo>
                <a:cubicBezTo>
                  <a:pt x="934392" y="43815"/>
                  <a:pt x="932545" y="43433"/>
                  <a:pt x="930687" y="43433"/>
                </a:cubicBezTo>
                <a:cubicBezTo>
                  <a:pt x="928154" y="43338"/>
                  <a:pt x="925648" y="44005"/>
                  <a:pt x="923448" y="45244"/>
                </a:cubicBezTo>
                <a:cubicBezTo>
                  <a:pt x="921591" y="46482"/>
                  <a:pt x="920048" y="48100"/>
                  <a:pt x="918972" y="50006"/>
                </a:cubicBezTo>
                <a:cubicBezTo>
                  <a:pt x="917800" y="52101"/>
                  <a:pt x="916990" y="54387"/>
                  <a:pt x="916590" y="56768"/>
                </a:cubicBezTo>
                <a:cubicBezTo>
                  <a:pt x="916123" y="59340"/>
                  <a:pt x="915904" y="62008"/>
                  <a:pt x="915924" y="64675"/>
                </a:cubicBezTo>
                <a:lnTo>
                  <a:pt x="915924" y="66675"/>
                </a:lnTo>
                <a:cubicBezTo>
                  <a:pt x="915904" y="69342"/>
                  <a:pt x="916123" y="72008"/>
                  <a:pt x="916590" y="74676"/>
                </a:cubicBezTo>
                <a:cubicBezTo>
                  <a:pt x="916962" y="77057"/>
                  <a:pt x="917733" y="79438"/>
                  <a:pt x="918876" y="81533"/>
                </a:cubicBezTo>
                <a:cubicBezTo>
                  <a:pt x="921296" y="85820"/>
                  <a:pt x="925906" y="88297"/>
                  <a:pt x="930782" y="88011"/>
                </a:cubicBezTo>
                <a:lnTo>
                  <a:pt x="931068" y="88011"/>
                </a:lnTo>
                <a:cubicBezTo>
                  <a:pt x="932811" y="88011"/>
                  <a:pt x="934545" y="87725"/>
                  <a:pt x="936212" y="87249"/>
                </a:cubicBezTo>
                <a:cubicBezTo>
                  <a:pt x="937755" y="86677"/>
                  <a:pt x="939203" y="85916"/>
                  <a:pt x="940498" y="84963"/>
                </a:cubicBezTo>
                <a:cubicBezTo>
                  <a:pt x="941717" y="84010"/>
                  <a:pt x="942698" y="82867"/>
                  <a:pt x="943356" y="81438"/>
                </a:cubicBezTo>
                <a:cubicBezTo>
                  <a:pt x="944041" y="80010"/>
                  <a:pt x="944337" y="78486"/>
                  <a:pt x="944213" y="76866"/>
                </a:cubicBezTo>
                <a:lnTo>
                  <a:pt x="961548" y="76866"/>
                </a:lnTo>
                <a:cubicBezTo>
                  <a:pt x="961663" y="80486"/>
                  <a:pt x="960882" y="84010"/>
                  <a:pt x="959262" y="87249"/>
                </a:cubicBezTo>
                <a:cubicBezTo>
                  <a:pt x="957653" y="90392"/>
                  <a:pt x="955414" y="93155"/>
                  <a:pt x="952690" y="95345"/>
                </a:cubicBezTo>
                <a:cubicBezTo>
                  <a:pt x="949852" y="97726"/>
                  <a:pt x="946632" y="99536"/>
                  <a:pt x="943165" y="100774"/>
                </a:cubicBezTo>
                <a:cubicBezTo>
                  <a:pt x="939422" y="102012"/>
                  <a:pt x="935497" y="102680"/>
                  <a:pt x="931545" y="102680"/>
                </a:cubicBezTo>
                <a:cubicBezTo>
                  <a:pt x="926553" y="102775"/>
                  <a:pt x="921591" y="101822"/>
                  <a:pt x="916971" y="99917"/>
                </a:cubicBezTo>
                <a:cubicBezTo>
                  <a:pt x="912961" y="98107"/>
                  <a:pt x="909389" y="95536"/>
                  <a:pt x="906494" y="92201"/>
                </a:cubicBezTo>
                <a:cubicBezTo>
                  <a:pt x="903665" y="88868"/>
                  <a:pt x="901531" y="84963"/>
                  <a:pt x="900207" y="80772"/>
                </a:cubicBezTo>
                <a:cubicBezTo>
                  <a:pt x="898731" y="76200"/>
                  <a:pt x="897997" y="71437"/>
                  <a:pt x="898016" y="66675"/>
                </a:cubicBezTo>
                <a:lnTo>
                  <a:pt x="898016" y="64675"/>
                </a:lnTo>
                <a:cubicBezTo>
                  <a:pt x="898016" y="59912"/>
                  <a:pt x="898721" y="55150"/>
                  <a:pt x="900112" y="50577"/>
                </a:cubicBezTo>
                <a:cubicBezTo>
                  <a:pt x="901426" y="46387"/>
                  <a:pt x="903598" y="42481"/>
                  <a:pt x="906494" y="39147"/>
                </a:cubicBezTo>
                <a:cubicBezTo>
                  <a:pt x="909370" y="35814"/>
                  <a:pt x="912952" y="33242"/>
                  <a:pt x="916971" y="31432"/>
                </a:cubicBezTo>
                <a:cubicBezTo>
                  <a:pt x="921534" y="29432"/>
                  <a:pt x="926477" y="28480"/>
                  <a:pt x="931449" y="28575"/>
                </a:cubicBezTo>
                <a:close/>
                <a:moveTo>
                  <a:pt x="768000" y="28575"/>
                </a:moveTo>
                <a:cubicBezTo>
                  <a:pt x="772906" y="28480"/>
                  <a:pt x="777773" y="29432"/>
                  <a:pt x="782288" y="31337"/>
                </a:cubicBezTo>
                <a:cubicBezTo>
                  <a:pt x="786336" y="33147"/>
                  <a:pt x="789965" y="35814"/>
                  <a:pt x="792956" y="39052"/>
                </a:cubicBezTo>
                <a:cubicBezTo>
                  <a:pt x="795899" y="42386"/>
                  <a:pt x="798128" y="46291"/>
                  <a:pt x="799528" y="50577"/>
                </a:cubicBezTo>
                <a:cubicBezTo>
                  <a:pt x="801005" y="55244"/>
                  <a:pt x="801747" y="60102"/>
                  <a:pt x="801719" y="64960"/>
                </a:cubicBezTo>
                <a:lnTo>
                  <a:pt x="801719" y="66389"/>
                </a:lnTo>
                <a:cubicBezTo>
                  <a:pt x="801747" y="71342"/>
                  <a:pt x="801014" y="76200"/>
                  <a:pt x="799528" y="80867"/>
                </a:cubicBezTo>
                <a:cubicBezTo>
                  <a:pt x="798090" y="85057"/>
                  <a:pt x="795861" y="88963"/>
                  <a:pt x="792956" y="92392"/>
                </a:cubicBezTo>
                <a:cubicBezTo>
                  <a:pt x="790041" y="95631"/>
                  <a:pt x="786422" y="98202"/>
                  <a:pt x="782383" y="99917"/>
                </a:cubicBezTo>
                <a:cubicBezTo>
                  <a:pt x="777907" y="101822"/>
                  <a:pt x="773068" y="102775"/>
                  <a:pt x="768191" y="102680"/>
                </a:cubicBezTo>
                <a:cubicBezTo>
                  <a:pt x="763257" y="102775"/>
                  <a:pt x="758352" y="101822"/>
                  <a:pt x="753808" y="99917"/>
                </a:cubicBezTo>
                <a:cubicBezTo>
                  <a:pt x="749751" y="98202"/>
                  <a:pt x="746112" y="95631"/>
                  <a:pt x="743140" y="92392"/>
                </a:cubicBezTo>
                <a:cubicBezTo>
                  <a:pt x="740235" y="89058"/>
                  <a:pt x="738035" y="85057"/>
                  <a:pt x="736663" y="80867"/>
                </a:cubicBezTo>
                <a:cubicBezTo>
                  <a:pt x="735101" y="76200"/>
                  <a:pt x="734330" y="71342"/>
                  <a:pt x="734377" y="66389"/>
                </a:cubicBezTo>
                <a:lnTo>
                  <a:pt x="734377" y="64960"/>
                </a:lnTo>
                <a:cubicBezTo>
                  <a:pt x="734330" y="60102"/>
                  <a:pt x="735101" y="55244"/>
                  <a:pt x="736663" y="50577"/>
                </a:cubicBezTo>
                <a:cubicBezTo>
                  <a:pt x="737987" y="46291"/>
                  <a:pt x="740197" y="42386"/>
                  <a:pt x="743140" y="39052"/>
                </a:cubicBezTo>
                <a:cubicBezTo>
                  <a:pt x="746112" y="35814"/>
                  <a:pt x="749712" y="33147"/>
                  <a:pt x="753713" y="31337"/>
                </a:cubicBezTo>
                <a:cubicBezTo>
                  <a:pt x="758237" y="29432"/>
                  <a:pt x="763095" y="28480"/>
                  <a:pt x="768000" y="28575"/>
                </a:cubicBezTo>
                <a:close/>
                <a:moveTo>
                  <a:pt x="688181" y="28575"/>
                </a:moveTo>
                <a:cubicBezTo>
                  <a:pt x="692334" y="28575"/>
                  <a:pt x="696458" y="29241"/>
                  <a:pt x="700373" y="30575"/>
                </a:cubicBezTo>
                <a:cubicBezTo>
                  <a:pt x="703878" y="31813"/>
                  <a:pt x="707107" y="33719"/>
                  <a:pt x="709898" y="36194"/>
                </a:cubicBezTo>
                <a:cubicBezTo>
                  <a:pt x="712651" y="38575"/>
                  <a:pt x="714832" y="41529"/>
                  <a:pt x="716280" y="44862"/>
                </a:cubicBezTo>
                <a:cubicBezTo>
                  <a:pt x="717775" y="48482"/>
                  <a:pt x="718490" y="52387"/>
                  <a:pt x="718376" y="56293"/>
                </a:cubicBezTo>
                <a:lnTo>
                  <a:pt x="701040" y="56293"/>
                </a:lnTo>
                <a:cubicBezTo>
                  <a:pt x="701126" y="54578"/>
                  <a:pt x="700868" y="52958"/>
                  <a:pt x="700278" y="51340"/>
                </a:cubicBezTo>
                <a:cubicBezTo>
                  <a:pt x="699706" y="49815"/>
                  <a:pt x="698802" y="48386"/>
                  <a:pt x="697611" y="47243"/>
                </a:cubicBezTo>
                <a:cubicBezTo>
                  <a:pt x="696354" y="46101"/>
                  <a:pt x="694906" y="45148"/>
                  <a:pt x="693325" y="44482"/>
                </a:cubicBezTo>
                <a:cubicBezTo>
                  <a:pt x="691563" y="43815"/>
                  <a:pt x="689696" y="43433"/>
                  <a:pt x="687800" y="43433"/>
                </a:cubicBezTo>
                <a:cubicBezTo>
                  <a:pt x="685295" y="43338"/>
                  <a:pt x="682819" y="44005"/>
                  <a:pt x="680656" y="45244"/>
                </a:cubicBezTo>
                <a:cubicBezTo>
                  <a:pt x="678752" y="46387"/>
                  <a:pt x="677170" y="48006"/>
                  <a:pt x="676085" y="50006"/>
                </a:cubicBezTo>
                <a:cubicBezTo>
                  <a:pt x="674913" y="52101"/>
                  <a:pt x="674103" y="54387"/>
                  <a:pt x="673703" y="56768"/>
                </a:cubicBezTo>
                <a:cubicBezTo>
                  <a:pt x="673236" y="59340"/>
                  <a:pt x="673017" y="62008"/>
                  <a:pt x="673036" y="64675"/>
                </a:cubicBezTo>
                <a:lnTo>
                  <a:pt x="673036" y="66675"/>
                </a:lnTo>
                <a:cubicBezTo>
                  <a:pt x="673017" y="69342"/>
                  <a:pt x="673236" y="72008"/>
                  <a:pt x="673703" y="74676"/>
                </a:cubicBezTo>
                <a:cubicBezTo>
                  <a:pt x="674113" y="77057"/>
                  <a:pt x="674884" y="79343"/>
                  <a:pt x="675989" y="81533"/>
                </a:cubicBezTo>
                <a:lnTo>
                  <a:pt x="687875" y="88000"/>
                </a:lnTo>
                <a:lnTo>
                  <a:pt x="687800" y="88011"/>
                </a:lnTo>
                <a:lnTo>
                  <a:pt x="687895" y="88011"/>
                </a:lnTo>
                <a:lnTo>
                  <a:pt x="687875" y="88000"/>
                </a:lnTo>
                <a:lnTo>
                  <a:pt x="692944" y="87249"/>
                </a:lnTo>
                <a:cubicBezTo>
                  <a:pt x="694487" y="86677"/>
                  <a:pt x="695935" y="85916"/>
                  <a:pt x="697230" y="84963"/>
                </a:cubicBezTo>
                <a:cubicBezTo>
                  <a:pt x="698449" y="84010"/>
                  <a:pt x="699430" y="82867"/>
                  <a:pt x="700087" y="81438"/>
                </a:cubicBezTo>
                <a:cubicBezTo>
                  <a:pt x="700773" y="80010"/>
                  <a:pt x="701069" y="78486"/>
                  <a:pt x="700945" y="76866"/>
                </a:cubicBezTo>
                <a:lnTo>
                  <a:pt x="718280" y="76866"/>
                </a:lnTo>
                <a:cubicBezTo>
                  <a:pt x="718395" y="80486"/>
                  <a:pt x="717614" y="84010"/>
                  <a:pt x="715994" y="87249"/>
                </a:cubicBezTo>
                <a:cubicBezTo>
                  <a:pt x="714385" y="90392"/>
                  <a:pt x="712146" y="93155"/>
                  <a:pt x="709422" y="95345"/>
                </a:cubicBezTo>
                <a:cubicBezTo>
                  <a:pt x="706584" y="97726"/>
                  <a:pt x="703364" y="99536"/>
                  <a:pt x="699897" y="100774"/>
                </a:cubicBezTo>
                <a:cubicBezTo>
                  <a:pt x="696154" y="102012"/>
                  <a:pt x="692229" y="102680"/>
                  <a:pt x="688277" y="102680"/>
                </a:cubicBezTo>
                <a:cubicBezTo>
                  <a:pt x="683285" y="102775"/>
                  <a:pt x="678323" y="101822"/>
                  <a:pt x="673703" y="99917"/>
                </a:cubicBezTo>
                <a:cubicBezTo>
                  <a:pt x="669693" y="98107"/>
                  <a:pt x="666121" y="95536"/>
                  <a:pt x="663226" y="92201"/>
                </a:cubicBezTo>
                <a:cubicBezTo>
                  <a:pt x="660397" y="88868"/>
                  <a:pt x="658263" y="84963"/>
                  <a:pt x="656939" y="80772"/>
                </a:cubicBezTo>
                <a:cubicBezTo>
                  <a:pt x="655463" y="76200"/>
                  <a:pt x="654729" y="71437"/>
                  <a:pt x="654748" y="66675"/>
                </a:cubicBezTo>
                <a:lnTo>
                  <a:pt x="654748" y="64675"/>
                </a:lnTo>
                <a:cubicBezTo>
                  <a:pt x="654748" y="59912"/>
                  <a:pt x="655453" y="55150"/>
                  <a:pt x="656844" y="50577"/>
                </a:cubicBezTo>
                <a:cubicBezTo>
                  <a:pt x="658158" y="46387"/>
                  <a:pt x="660330" y="42481"/>
                  <a:pt x="663226" y="39147"/>
                </a:cubicBezTo>
                <a:cubicBezTo>
                  <a:pt x="666121" y="35814"/>
                  <a:pt x="669693" y="33242"/>
                  <a:pt x="673703" y="31432"/>
                </a:cubicBezTo>
                <a:cubicBezTo>
                  <a:pt x="678266" y="29432"/>
                  <a:pt x="683209" y="28480"/>
                  <a:pt x="688181" y="28575"/>
                </a:cubicBezTo>
                <a:close/>
                <a:moveTo>
                  <a:pt x="521589" y="28575"/>
                </a:moveTo>
                <a:cubicBezTo>
                  <a:pt x="525294" y="28480"/>
                  <a:pt x="528970" y="29242"/>
                  <a:pt x="532352" y="30766"/>
                </a:cubicBezTo>
                <a:cubicBezTo>
                  <a:pt x="535343" y="32100"/>
                  <a:pt x="537953" y="34195"/>
                  <a:pt x="539972" y="36767"/>
                </a:cubicBezTo>
                <a:lnTo>
                  <a:pt x="540734" y="29909"/>
                </a:lnTo>
                <a:lnTo>
                  <a:pt x="557403" y="29909"/>
                </a:lnTo>
                <a:lnTo>
                  <a:pt x="557403" y="98679"/>
                </a:lnTo>
                <a:cubicBezTo>
                  <a:pt x="557517" y="103060"/>
                  <a:pt x="556669" y="107443"/>
                  <a:pt x="554926" y="111538"/>
                </a:cubicBezTo>
                <a:cubicBezTo>
                  <a:pt x="553364" y="115157"/>
                  <a:pt x="551030" y="118395"/>
                  <a:pt x="548068" y="121063"/>
                </a:cubicBezTo>
                <a:cubicBezTo>
                  <a:pt x="544906" y="123730"/>
                  <a:pt x="541248" y="125730"/>
                  <a:pt x="537305" y="126968"/>
                </a:cubicBezTo>
                <a:cubicBezTo>
                  <a:pt x="532866" y="128397"/>
                  <a:pt x="528237" y="129063"/>
                  <a:pt x="523589" y="128969"/>
                </a:cubicBezTo>
                <a:cubicBezTo>
                  <a:pt x="521255" y="128969"/>
                  <a:pt x="518931" y="128779"/>
                  <a:pt x="516636" y="128302"/>
                </a:cubicBezTo>
                <a:cubicBezTo>
                  <a:pt x="514131" y="127826"/>
                  <a:pt x="511683" y="127159"/>
                  <a:pt x="509301" y="126207"/>
                </a:cubicBezTo>
                <a:cubicBezTo>
                  <a:pt x="506892" y="125254"/>
                  <a:pt x="504587" y="124111"/>
                  <a:pt x="502443" y="122682"/>
                </a:cubicBezTo>
                <a:cubicBezTo>
                  <a:pt x="500367" y="121253"/>
                  <a:pt x="498500" y="119538"/>
                  <a:pt x="496919" y="117634"/>
                </a:cubicBezTo>
                <a:lnTo>
                  <a:pt x="505206" y="106489"/>
                </a:lnTo>
                <a:cubicBezTo>
                  <a:pt x="507415" y="108966"/>
                  <a:pt x="510101" y="111062"/>
                  <a:pt x="513111" y="112490"/>
                </a:cubicBezTo>
                <a:cubicBezTo>
                  <a:pt x="516102" y="113824"/>
                  <a:pt x="519350" y="114586"/>
                  <a:pt x="522636" y="114586"/>
                </a:cubicBezTo>
                <a:cubicBezTo>
                  <a:pt x="527046" y="114776"/>
                  <a:pt x="531371" y="113348"/>
                  <a:pt x="534733" y="110490"/>
                </a:cubicBezTo>
                <a:cubicBezTo>
                  <a:pt x="537733" y="107347"/>
                  <a:pt x="539296" y="103060"/>
                  <a:pt x="539019" y="98775"/>
                </a:cubicBezTo>
                <a:lnTo>
                  <a:pt x="539019" y="94678"/>
                </a:lnTo>
                <a:cubicBezTo>
                  <a:pt x="536876" y="96964"/>
                  <a:pt x="534324" y="98870"/>
                  <a:pt x="531495" y="100204"/>
                </a:cubicBezTo>
                <a:cubicBezTo>
                  <a:pt x="528342" y="101633"/>
                  <a:pt x="524932" y="102299"/>
                  <a:pt x="521493" y="102203"/>
                </a:cubicBezTo>
                <a:cubicBezTo>
                  <a:pt x="517331" y="102299"/>
                  <a:pt x="513216" y="101346"/>
                  <a:pt x="509492" y="99441"/>
                </a:cubicBezTo>
                <a:cubicBezTo>
                  <a:pt x="505796" y="97632"/>
                  <a:pt x="502539" y="95060"/>
                  <a:pt x="499967" y="91917"/>
                </a:cubicBezTo>
                <a:cubicBezTo>
                  <a:pt x="497300" y="88488"/>
                  <a:pt x="495328" y="84582"/>
                  <a:pt x="494157" y="80391"/>
                </a:cubicBezTo>
                <a:cubicBezTo>
                  <a:pt x="492785" y="75724"/>
                  <a:pt x="492109" y="70866"/>
                  <a:pt x="492156" y="66008"/>
                </a:cubicBezTo>
                <a:lnTo>
                  <a:pt x="492156" y="65056"/>
                </a:lnTo>
                <a:cubicBezTo>
                  <a:pt x="492109" y="60102"/>
                  <a:pt x="492785" y="55055"/>
                  <a:pt x="494157" y="50293"/>
                </a:cubicBezTo>
                <a:cubicBezTo>
                  <a:pt x="495309" y="46101"/>
                  <a:pt x="497290" y="42101"/>
                  <a:pt x="499967" y="38671"/>
                </a:cubicBezTo>
                <a:cubicBezTo>
                  <a:pt x="502548" y="35528"/>
                  <a:pt x="505806" y="32956"/>
                  <a:pt x="509492" y="31243"/>
                </a:cubicBezTo>
                <a:cubicBezTo>
                  <a:pt x="513273" y="29432"/>
                  <a:pt x="517407" y="28575"/>
                  <a:pt x="521589" y="28575"/>
                </a:cubicBezTo>
                <a:close/>
                <a:moveTo>
                  <a:pt x="362045" y="28575"/>
                </a:moveTo>
                <a:cubicBezTo>
                  <a:pt x="366131" y="28575"/>
                  <a:pt x="370208" y="29051"/>
                  <a:pt x="374141" y="30195"/>
                </a:cubicBezTo>
                <a:cubicBezTo>
                  <a:pt x="377590" y="31147"/>
                  <a:pt x="380828" y="32670"/>
                  <a:pt x="383666" y="34862"/>
                </a:cubicBezTo>
                <a:cubicBezTo>
                  <a:pt x="386391" y="36957"/>
                  <a:pt x="388581" y="39625"/>
                  <a:pt x="390048" y="42672"/>
                </a:cubicBezTo>
                <a:cubicBezTo>
                  <a:pt x="391706" y="46101"/>
                  <a:pt x="392515" y="49816"/>
                  <a:pt x="392429" y="53626"/>
                </a:cubicBezTo>
                <a:lnTo>
                  <a:pt x="392429" y="84201"/>
                </a:lnTo>
                <a:cubicBezTo>
                  <a:pt x="392363" y="87345"/>
                  <a:pt x="392591" y="90583"/>
                  <a:pt x="393096" y="93726"/>
                </a:cubicBezTo>
                <a:cubicBezTo>
                  <a:pt x="393525" y="95917"/>
                  <a:pt x="394230" y="98107"/>
                  <a:pt x="395192" y="100204"/>
                </a:cubicBezTo>
                <a:lnTo>
                  <a:pt x="395192" y="101347"/>
                </a:lnTo>
                <a:lnTo>
                  <a:pt x="376427" y="101347"/>
                </a:lnTo>
                <a:cubicBezTo>
                  <a:pt x="375961" y="100394"/>
                  <a:pt x="375580" y="99345"/>
                  <a:pt x="375285" y="98298"/>
                </a:cubicBezTo>
                <a:cubicBezTo>
                  <a:pt x="375285" y="97155"/>
                  <a:pt x="374713" y="95917"/>
                  <a:pt x="374522" y="94678"/>
                </a:cubicBezTo>
                <a:cubicBezTo>
                  <a:pt x="372256" y="97060"/>
                  <a:pt x="369569" y="98965"/>
                  <a:pt x="366617" y="100299"/>
                </a:cubicBezTo>
                <a:cubicBezTo>
                  <a:pt x="364921" y="101060"/>
                  <a:pt x="363131" y="101633"/>
                  <a:pt x="361283" y="102013"/>
                </a:cubicBezTo>
                <a:cubicBezTo>
                  <a:pt x="359244" y="102394"/>
                  <a:pt x="357168" y="102680"/>
                  <a:pt x="355091" y="102680"/>
                </a:cubicBezTo>
                <a:cubicBezTo>
                  <a:pt x="351662" y="102680"/>
                  <a:pt x="348243" y="102203"/>
                  <a:pt x="344995" y="101060"/>
                </a:cubicBezTo>
                <a:cubicBezTo>
                  <a:pt x="342118" y="100108"/>
                  <a:pt x="339442" y="98584"/>
                  <a:pt x="337089" y="96679"/>
                </a:cubicBezTo>
                <a:cubicBezTo>
                  <a:pt x="334927" y="94774"/>
                  <a:pt x="333184" y="92488"/>
                  <a:pt x="331946" y="89916"/>
                </a:cubicBezTo>
                <a:cubicBezTo>
                  <a:pt x="327993" y="80772"/>
                  <a:pt x="330688" y="70104"/>
                  <a:pt x="338518" y="63913"/>
                </a:cubicBezTo>
                <a:cubicBezTo>
                  <a:pt x="346033" y="59246"/>
                  <a:pt x="354834" y="57055"/>
                  <a:pt x="363664" y="57721"/>
                </a:cubicBezTo>
                <a:lnTo>
                  <a:pt x="373856" y="57721"/>
                </a:lnTo>
                <a:lnTo>
                  <a:pt x="373856" y="53531"/>
                </a:lnTo>
                <a:cubicBezTo>
                  <a:pt x="374008" y="50482"/>
                  <a:pt x="372789" y="47435"/>
                  <a:pt x="370522" y="45339"/>
                </a:cubicBezTo>
                <a:cubicBezTo>
                  <a:pt x="367817" y="43244"/>
                  <a:pt x="364436" y="42101"/>
                  <a:pt x="360997" y="42291"/>
                </a:cubicBezTo>
                <a:cubicBezTo>
                  <a:pt x="358054" y="42101"/>
                  <a:pt x="355130" y="42958"/>
                  <a:pt x="352805" y="44767"/>
                </a:cubicBezTo>
                <a:cubicBezTo>
                  <a:pt x="351062" y="46387"/>
                  <a:pt x="350129" y="48768"/>
                  <a:pt x="350234" y="51150"/>
                </a:cubicBezTo>
                <a:lnTo>
                  <a:pt x="331946" y="51150"/>
                </a:lnTo>
                <a:cubicBezTo>
                  <a:pt x="331879" y="48196"/>
                  <a:pt x="332565" y="45244"/>
                  <a:pt x="333946" y="42577"/>
                </a:cubicBezTo>
                <a:cubicBezTo>
                  <a:pt x="335318" y="39720"/>
                  <a:pt x="337308" y="37243"/>
                  <a:pt x="339756" y="35338"/>
                </a:cubicBezTo>
                <a:cubicBezTo>
                  <a:pt x="342604" y="33147"/>
                  <a:pt x="345833" y="31432"/>
                  <a:pt x="349281" y="30385"/>
                </a:cubicBezTo>
                <a:cubicBezTo>
                  <a:pt x="353425" y="29146"/>
                  <a:pt x="357720" y="28575"/>
                  <a:pt x="362045" y="28575"/>
                </a:cubicBezTo>
                <a:close/>
                <a:moveTo>
                  <a:pt x="416718" y="0"/>
                </a:moveTo>
                <a:lnTo>
                  <a:pt x="456628" y="0"/>
                </a:lnTo>
                <a:lnTo>
                  <a:pt x="456628" y="86392"/>
                </a:lnTo>
                <a:lnTo>
                  <a:pt x="477202" y="86392"/>
                </a:lnTo>
                <a:lnTo>
                  <a:pt x="477202" y="101347"/>
                </a:lnTo>
                <a:lnTo>
                  <a:pt x="416813" y="101347"/>
                </a:lnTo>
                <a:lnTo>
                  <a:pt x="416813" y="86392"/>
                </a:lnTo>
                <a:lnTo>
                  <a:pt x="438245" y="86392"/>
                </a:lnTo>
                <a:lnTo>
                  <a:pt x="438245" y="14954"/>
                </a:lnTo>
                <a:lnTo>
                  <a:pt x="416813" y="14954"/>
                </a:lnTo>
                <a:close/>
              </a:path>
            </a:pathLst>
          </a:custGeom>
          <a:solidFill>
            <a:schemeClr val="tx1"/>
          </a:solidFill>
          <a:ln w="9525" cap="flat">
            <a:noFill/>
            <a:prstDash val="solid"/>
            <a:miter/>
          </a:ln>
        </p:spPr>
        <p:txBody>
          <a:bodyPr rtlCol="0" anchor="ctr"/>
          <a:lstStyle/>
          <a:p>
            <a:endParaRPr lang="fr-FR" dirty="0"/>
          </a:p>
        </p:txBody>
      </p:sp>
      <p:sp>
        <p:nvSpPr>
          <p:cNvPr id="8" name="Espace réservé du texte 4">
            <a:extLst>
              <a:ext uri="{FF2B5EF4-FFF2-40B4-BE49-F238E27FC236}">
                <a16:creationId xmlns:a16="http://schemas.microsoft.com/office/drawing/2014/main" id="{047AA0F3-B061-4906-856B-0BAEFF1F9463}"/>
              </a:ext>
            </a:extLst>
          </p:cNvPr>
          <p:cNvSpPr>
            <a:spLocks noGrp="1"/>
          </p:cNvSpPr>
          <p:nvPr>
            <p:ph type="body" sz="quarter" idx="15" hasCustomPrompt="1"/>
          </p:nvPr>
        </p:nvSpPr>
        <p:spPr>
          <a:xfrm>
            <a:off x="938088" y="409700"/>
            <a:ext cx="6326312"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bg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7" name="Espace réservé du pied de page 6">
            <a:extLst>
              <a:ext uri="{FF2B5EF4-FFF2-40B4-BE49-F238E27FC236}">
                <a16:creationId xmlns:a16="http://schemas.microsoft.com/office/drawing/2014/main" id="{28003BFB-0533-8E8B-04F8-2DD8085958AD}"/>
              </a:ext>
            </a:extLst>
          </p:cNvPr>
          <p:cNvSpPr>
            <a:spLocks noGrp="1"/>
          </p:cNvSpPr>
          <p:nvPr>
            <p:ph type="ftr" sz="quarter" idx="18"/>
          </p:nvPr>
        </p:nvSpPr>
        <p:spPr/>
        <p:txBody>
          <a:bodyPr/>
          <a:lstStyle>
            <a:lvl1pPr>
              <a:defRPr>
                <a:solidFill>
                  <a:schemeClr val="bg1"/>
                </a:solidFill>
              </a:defRPr>
            </a:lvl1pPr>
          </a:lstStyle>
          <a:p>
            <a:pPr algn="ctr"/>
            <a:r>
              <a:rPr lang="fr-FR"/>
              <a:t>Confidentiel</a:t>
            </a:r>
          </a:p>
        </p:txBody>
      </p:sp>
    </p:spTree>
    <p:extLst>
      <p:ext uri="{BB962C8B-B14F-4D97-AF65-F5344CB8AC3E}">
        <p14:creationId xmlns:p14="http://schemas.microsoft.com/office/powerpoint/2010/main" val="2181073122"/>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e avec image fond violet">
    <p:bg>
      <p:bgPr>
        <a:solidFill>
          <a:schemeClr val="accent3"/>
        </a:solidFill>
        <a:effectLst/>
      </p:bgPr>
    </p:bg>
    <p:spTree>
      <p:nvGrpSpPr>
        <p:cNvPr id="1" name=""/>
        <p:cNvGrpSpPr/>
        <p:nvPr/>
      </p:nvGrpSpPr>
      <p:grpSpPr>
        <a:xfrm>
          <a:off x="0" y="0"/>
          <a:ext cx="0" cy="0"/>
          <a:chOff x="0" y="0"/>
          <a:chExt cx="0" cy="0"/>
        </a:xfrm>
      </p:grpSpPr>
      <p:sp>
        <p:nvSpPr>
          <p:cNvPr id="16" name="Espace réservé du texte 15">
            <a:extLst>
              <a:ext uri="{FF2B5EF4-FFF2-40B4-BE49-F238E27FC236}">
                <a16:creationId xmlns:a16="http://schemas.microsoft.com/office/drawing/2014/main" id="{F7B87609-0BC2-4CBF-9050-6A4BC130ED86}"/>
              </a:ext>
            </a:extLst>
          </p:cNvPr>
          <p:cNvSpPr>
            <a:spLocks noGrp="1"/>
          </p:cNvSpPr>
          <p:nvPr>
            <p:ph type="body" sz="quarter" idx="14" hasCustomPrompt="1"/>
          </p:nvPr>
        </p:nvSpPr>
        <p:spPr>
          <a:xfrm>
            <a:off x="6091239" y="4127500"/>
            <a:ext cx="1173162" cy="1168400"/>
          </a:xfrm>
          <a:custGeom>
            <a:avLst/>
            <a:gdLst>
              <a:gd name="connsiteX0" fmla="*/ 0 w 1173162"/>
              <a:gd name="connsiteY0" fmla="*/ 0 h 1168400"/>
              <a:gd name="connsiteX1" fmla="*/ 588962 w 1173162"/>
              <a:gd name="connsiteY1" fmla="*/ 0 h 1168400"/>
              <a:gd name="connsiteX2" fmla="*/ 1173162 w 1173162"/>
              <a:gd name="connsiteY2" fmla="*/ 584200 h 1168400"/>
              <a:gd name="connsiteX3" fmla="*/ 1173162 w 1173162"/>
              <a:gd name="connsiteY3" fmla="*/ 1168400 h 1168400"/>
              <a:gd name="connsiteX4" fmla="*/ 0 w 1173162"/>
              <a:gd name="connsiteY4" fmla="*/ 1168400 h 116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162" h="1168400">
                <a:moveTo>
                  <a:pt x="0" y="0"/>
                </a:moveTo>
                <a:lnTo>
                  <a:pt x="588962" y="0"/>
                </a:lnTo>
                <a:cubicBezTo>
                  <a:pt x="911607" y="0"/>
                  <a:pt x="1173162" y="261555"/>
                  <a:pt x="1173162" y="584200"/>
                </a:cubicBezTo>
                <a:lnTo>
                  <a:pt x="1173162" y="1168400"/>
                </a:lnTo>
                <a:lnTo>
                  <a:pt x="0" y="11684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14" name="Espace réservé du texte 13">
            <a:extLst>
              <a:ext uri="{FF2B5EF4-FFF2-40B4-BE49-F238E27FC236}">
                <a16:creationId xmlns:a16="http://schemas.microsoft.com/office/drawing/2014/main" id="{41E99D66-39A8-4BE6-AC0A-338119D84045}"/>
              </a:ext>
            </a:extLst>
          </p:cNvPr>
          <p:cNvSpPr>
            <a:spLocks noGrp="1"/>
          </p:cNvSpPr>
          <p:nvPr>
            <p:ph type="body" sz="quarter" idx="16" hasCustomPrompt="1"/>
          </p:nvPr>
        </p:nvSpPr>
        <p:spPr>
          <a:xfrm>
            <a:off x="892513" y="1700687"/>
            <a:ext cx="3600000" cy="3618000"/>
          </a:xfrm>
        </p:spPr>
        <p:txBody>
          <a:bodyPr/>
          <a:lstStyle>
            <a:lvl1pPr>
              <a:lnSpc>
                <a:spcPct val="100000"/>
              </a:lnSpc>
              <a:defRPr lang="fr-FR" sz="2000" b="1" kern="1200" spc="20" dirty="0" smtClean="0">
                <a:solidFill>
                  <a:schemeClr val="bg1"/>
                </a:solidFill>
                <a:latin typeface="Roboto Mono" panose="02000009000000000000" pitchFamily="49" charset="0"/>
                <a:ea typeface="Roboto Mono" panose="00000009000000000000" pitchFamily="49" charset="0"/>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 </a:t>
            </a:r>
            <a:r>
              <a:rPr lang="fr-FR" dirty="0" err="1"/>
              <a:t>laoreet</a:t>
            </a:r>
            <a:r>
              <a:rPr lang="fr-FR" dirty="0"/>
              <a:t> </a:t>
            </a:r>
            <a:r>
              <a:rPr lang="fr-FR" dirty="0" err="1"/>
              <a:t>dolore</a:t>
            </a:r>
            <a:r>
              <a:rPr lang="fr-FR" dirty="0"/>
              <a:t> magna </a:t>
            </a:r>
            <a:r>
              <a:rPr lang="fr-FR" dirty="0" err="1"/>
              <a:t>aliquam</a:t>
            </a:r>
            <a:r>
              <a:rPr lang="fr-FR" dirty="0"/>
              <a:t> erat </a:t>
            </a:r>
            <a:r>
              <a:rPr lang="fr-FR" dirty="0" err="1"/>
              <a:t>volutpat</a:t>
            </a:r>
            <a:r>
              <a:rPr lang="fr-FR" dirty="0"/>
              <a:t>.</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pour une image  11">
            <a:extLst>
              <a:ext uri="{FF2B5EF4-FFF2-40B4-BE49-F238E27FC236}">
                <a16:creationId xmlns:a16="http://schemas.microsoft.com/office/drawing/2014/main" id="{F01F3FDD-B60B-4AFC-BBDB-449A3D442EA6}"/>
              </a:ext>
            </a:extLst>
          </p:cNvPr>
          <p:cNvSpPr>
            <a:spLocks noGrp="1"/>
          </p:cNvSpPr>
          <p:nvPr>
            <p:ph type="pic" sz="quarter" idx="11" hasCustomPrompt="1"/>
          </p:nvPr>
        </p:nvSpPr>
        <p:spPr>
          <a:xfrm>
            <a:off x="6896100" y="142875"/>
            <a:ext cx="4779964" cy="4779964"/>
          </a:xfrm>
          <a:custGeom>
            <a:avLst/>
            <a:gdLst>
              <a:gd name="connsiteX0" fmla="*/ 2389982 w 4779964"/>
              <a:gd name="connsiteY0" fmla="*/ 0 h 4779964"/>
              <a:gd name="connsiteX1" fmla="*/ 4779964 w 4779964"/>
              <a:gd name="connsiteY1" fmla="*/ 2389982 h 4779964"/>
              <a:gd name="connsiteX2" fmla="*/ 2389982 w 4779964"/>
              <a:gd name="connsiteY2" fmla="*/ 4779964 h 4779964"/>
              <a:gd name="connsiteX3" fmla="*/ 0 w 4779964"/>
              <a:gd name="connsiteY3" fmla="*/ 2389982 h 4779964"/>
              <a:gd name="connsiteX4" fmla="*/ 2389982 w 4779964"/>
              <a:gd name="connsiteY4" fmla="*/ 0 h 4779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9964" h="4779964">
                <a:moveTo>
                  <a:pt x="2389982" y="0"/>
                </a:moveTo>
                <a:cubicBezTo>
                  <a:pt x="3709933" y="0"/>
                  <a:pt x="4779964" y="1070031"/>
                  <a:pt x="4779964" y="2389982"/>
                </a:cubicBezTo>
                <a:cubicBezTo>
                  <a:pt x="4779964" y="3709933"/>
                  <a:pt x="3709933" y="4779964"/>
                  <a:pt x="2389982" y="4779964"/>
                </a:cubicBezTo>
                <a:cubicBezTo>
                  <a:pt x="1070031" y="4779964"/>
                  <a:pt x="0" y="3709933"/>
                  <a:pt x="0" y="2389982"/>
                </a:cubicBezTo>
                <a:cubicBezTo>
                  <a:pt x="0" y="1070031"/>
                  <a:pt x="1070031" y="0"/>
                  <a:pt x="2389982" y="0"/>
                </a:cubicBezTo>
                <a:close/>
              </a:path>
            </a:pathLst>
          </a:custGeom>
          <a:noFill/>
        </p:spPr>
        <p:txBody>
          <a:bodyPr wrap="square" anchor="ctr">
            <a:noAutofit/>
          </a:bodyPr>
          <a:lstStyle>
            <a:lvl1pPr algn="ctr">
              <a:defRPr sz="1400">
                <a:solidFill>
                  <a:schemeClr val="bg1"/>
                </a:solidFill>
              </a:defRPr>
            </a:lvl1pPr>
          </a:lstStyle>
          <a:p>
            <a:r>
              <a:rPr lang="fr-FR" dirty="0"/>
              <a:t>Image</a:t>
            </a:r>
          </a:p>
        </p:txBody>
      </p:sp>
      <p:sp>
        <p:nvSpPr>
          <p:cNvPr id="3" name="Rectangle 2">
            <a:extLst>
              <a:ext uri="{FF2B5EF4-FFF2-40B4-BE49-F238E27FC236}">
                <a16:creationId xmlns:a16="http://schemas.microsoft.com/office/drawing/2014/main" id="{4C7E95A2-2F0F-4D36-8C1C-5899087A21B4}"/>
              </a:ext>
            </a:extLst>
          </p:cNvPr>
          <p:cNvSpPr/>
          <p:nvPr userDrawn="1"/>
        </p:nvSpPr>
        <p:spPr>
          <a:xfrm>
            <a:off x="0" y="6091238"/>
            <a:ext cx="12192000" cy="766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a:extLst>
              <a:ext uri="{FF2B5EF4-FFF2-40B4-BE49-F238E27FC236}">
                <a16:creationId xmlns:a16="http://schemas.microsoft.com/office/drawing/2014/main" id="{09FBB965-3988-47E2-AD05-87A9DDE44890}"/>
              </a:ext>
            </a:extLst>
          </p:cNvPr>
          <p:cNvSpPr>
            <a:spLocks noGrp="1"/>
          </p:cNvSpPr>
          <p:nvPr>
            <p:ph type="sldNum" sz="quarter" idx="10"/>
          </p:nvPr>
        </p:nvSpPr>
        <p:spPr/>
        <p:txBody>
          <a:bodyPr/>
          <a:lstStyle/>
          <a:p>
            <a:pPr algn="ctr"/>
            <a:r>
              <a:rPr lang="fr-FR" dirty="0"/>
              <a:t>page </a:t>
            </a:r>
            <a:fld id="{D4393D1B-37AB-4561-B448-10CBADDAE970}" type="slidenum">
              <a:rPr lang="fr-FR" smtClean="0"/>
              <a:pPr algn="ctr"/>
              <a:t>‹N°›</a:t>
            </a:fld>
            <a:endParaRPr lang="fr-FR" dirty="0"/>
          </a:p>
        </p:txBody>
      </p:sp>
      <p:sp>
        <p:nvSpPr>
          <p:cNvPr id="5" name="Forme libre : forme 4">
            <a:extLst>
              <a:ext uri="{FF2B5EF4-FFF2-40B4-BE49-F238E27FC236}">
                <a16:creationId xmlns:a16="http://schemas.microsoft.com/office/drawing/2014/main" id="{E7376FE8-C006-4A91-B4B8-7D10672D0F73}"/>
              </a:ext>
            </a:extLst>
          </p:cNvPr>
          <p:cNvSpPr/>
          <p:nvPr userDrawn="1"/>
        </p:nvSpPr>
        <p:spPr>
          <a:xfrm>
            <a:off x="10924352" y="6401895"/>
            <a:ext cx="795961" cy="251317"/>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tx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6" name="Forme libre : forme 5">
            <a:extLst>
              <a:ext uri="{FF2B5EF4-FFF2-40B4-BE49-F238E27FC236}">
                <a16:creationId xmlns:a16="http://schemas.microsoft.com/office/drawing/2014/main" id="{790511E4-7F64-404E-81CD-31BC7CFE4D4F}"/>
              </a:ext>
            </a:extLst>
          </p:cNvPr>
          <p:cNvSpPr/>
          <p:nvPr userDrawn="1"/>
        </p:nvSpPr>
        <p:spPr>
          <a:xfrm>
            <a:off x="515587" y="6492444"/>
            <a:ext cx="754413" cy="86278"/>
          </a:xfrm>
          <a:custGeom>
            <a:avLst/>
            <a:gdLst>
              <a:gd name="connsiteX0" fmla="*/ 844295 w 1127766"/>
              <a:gd name="connsiteY0" fmla="*/ 79533 h 128977"/>
              <a:gd name="connsiteX1" fmla="*/ 854964 w 1127766"/>
              <a:gd name="connsiteY1" fmla="*/ 79533 h 128977"/>
              <a:gd name="connsiteX2" fmla="*/ 858964 w 1127766"/>
              <a:gd name="connsiteY2" fmla="*/ 82105 h 128977"/>
              <a:gd name="connsiteX3" fmla="*/ 861440 w 1127766"/>
              <a:gd name="connsiteY3" fmla="*/ 85915 h 128977"/>
              <a:gd name="connsiteX4" fmla="*/ 862393 w 1127766"/>
              <a:gd name="connsiteY4" fmla="*/ 90678 h 128977"/>
              <a:gd name="connsiteX5" fmla="*/ 861440 w 1127766"/>
              <a:gd name="connsiteY5" fmla="*/ 95345 h 128977"/>
              <a:gd name="connsiteX6" fmla="*/ 858964 w 1127766"/>
              <a:gd name="connsiteY6" fmla="*/ 99155 h 128977"/>
              <a:gd name="connsiteX7" fmla="*/ 854964 w 1127766"/>
              <a:gd name="connsiteY7" fmla="*/ 101726 h 128977"/>
              <a:gd name="connsiteX8" fmla="*/ 844295 w 1127766"/>
              <a:gd name="connsiteY8" fmla="*/ 101726 h 128977"/>
              <a:gd name="connsiteX9" fmla="*/ 840295 w 1127766"/>
              <a:gd name="connsiteY9" fmla="*/ 99155 h 128977"/>
              <a:gd name="connsiteX10" fmla="*/ 837723 w 1127766"/>
              <a:gd name="connsiteY10" fmla="*/ 95345 h 128977"/>
              <a:gd name="connsiteX11" fmla="*/ 836866 w 1127766"/>
              <a:gd name="connsiteY11" fmla="*/ 90678 h 128977"/>
              <a:gd name="connsiteX12" fmla="*/ 837723 w 1127766"/>
              <a:gd name="connsiteY12" fmla="*/ 85915 h 128977"/>
              <a:gd name="connsiteX13" fmla="*/ 840295 w 1127766"/>
              <a:gd name="connsiteY13" fmla="*/ 82105 h 128977"/>
              <a:gd name="connsiteX14" fmla="*/ 844295 w 1127766"/>
              <a:gd name="connsiteY14" fmla="*/ 79533 h 128977"/>
              <a:gd name="connsiteX15" fmla="*/ 282035 w 1127766"/>
              <a:gd name="connsiteY15" fmla="*/ 78581 h 128977"/>
              <a:gd name="connsiteX16" fmla="*/ 287368 w 1127766"/>
              <a:gd name="connsiteY16" fmla="*/ 79533 h 128977"/>
              <a:gd name="connsiteX17" fmla="*/ 291369 w 1127766"/>
              <a:gd name="connsiteY17" fmla="*/ 82105 h 128977"/>
              <a:gd name="connsiteX18" fmla="*/ 293845 w 1127766"/>
              <a:gd name="connsiteY18" fmla="*/ 85915 h 128977"/>
              <a:gd name="connsiteX19" fmla="*/ 294703 w 1127766"/>
              <a:gd name="connsiteY19" fmla="*/ 90678 h 128977"/>
              <a:gd name="connsiteX20" fmla="*/ 293845 w 1127766"/>
              <a:gd name="connsiteY20" fmla="*/ 95345 h 128977"/>
              <a:gd name="connsiteX21" fmla="*/ 291369 w 1127766"/>
              <a:gd name="connsiteY21" fmla="*/ 99155 h 128977"/>
              <a:gd name="connsiteX22" fmla="*/ 287368 w 1127766"/>
              <a:gd name="connsiteY22" fmla="*/ 101726 h 128977"/>
              <a:gd name="connsiteX23" fmla="*/ 282035 w 1127766"/>
              <a:gd name="connsiteY23" fmla="*/ 102679 h 128977"/>
              <a:gd name="connsiteX24" fmla="*/ 276700 w 1127766"/>
              <a:gd name="connsiteY24" fmla="*/ 101726 h 128977"/>
              <a:gd name="connsiteX25" fmla="*/ 272700 w 1127766"/>
              <a:gd name="connsiteY25" fmla="*/ 99155 h 128977"/>
              <a:gd name="connsiteX26" fmla="*/ 270128 w 1127766"/>
              <a:gd name="connsiteY26" fmla="*/ 95345 h 128977"/>
              <a:gd name="connsiteX27" fmla="*/ 269271 w 1127766"/>
              <a:gd name="connsiteY27" fmla="*/ 90678 h 128977"/>
              <a:gd name="connsiteX28" fmla="*/ 270128 w 1127766"/>
              <a:gd name="connsiteY28" fmla="*/ 85915 h 128977"/>
              <a:gd name="connsiteX29" fmla="*/ 272700 w 1127766"/>
              <a:gd name="connsiteY29" fmla="*/ 82105 h 128977"/>
              <a:gd name="connsiteX30" fmla="*/ 276700 w 1127766"/>
              <a:gd name="connsiteY30" fmla="*/ 79533 h 128977"/>
              <a:gd name="connsiteX31" fmla="*/ 282035 w 1127766"/>
              <a:gd name="connsiteY31" fmla="*/ 78581 h 128977"/>
              <a:gd name="connsiteX32" fmla="*/ 364331 w 1127766"/>
              <a:gd name="connsiteY32" fmla="*/ 68675 h 128977"/>
              <a:gd name="connsiteX33" fmla="*/ 356996 w 1127766"/>
              <a:gd name="connsiteY33" fmla="*/ 69438 h 128977"/>
              <a:gd name="connsiteX34" fmla="*/ 352043 w 1127766"/>
              <a:gd name="connsiteY34" fmla="*/ 71819 h 128977"/>
              <a:gd name="connsiteX35" fmla="*/ 349186 w 1127766"/>
              <a:gd name="connsiteY35" fmla="*/ 75343 h 128977"/>
              <a:gd name="connsiteX36" fmla="*/ 348233 w 1127766"/>
              <a:gd name="connsiteY36" fmla="*/ 79915 h 128977"/>
              <a:gd name="connsiteX37" fmla="*/ 350900 w 1127766"/>
              <a:gd name="connsiteY37" fmla="*/ 86011 h 128977"/>
              <a:gd name="connsiteX38" fmla="*/ 358901 w 1127766"/>
              <a:gd name="connsiteY38" fmla="*/ 88488 h 128977"/>
              <a:gd name="connsiteX39" fmla="*/ 364140 w 1127766"/>
              <a:gd name="connsiteY39" fmla="*/ 87821 h 128977"/>
              <a:gd name="connsiteX40" fmla="*/ 368426 w 1127766"/>
              <a:gd name="connsiteY40" fmla="*/ 86107 h 128977"/>
              <a:gd name="connsiteX41" fmla="*/ 371665 w 1127766"/>
              <a:gd name="connsiteY41" fmla="*/ 83630 h 128977"/>
              <a:gd name="connsiteX42" fmla="*/ 373856 w 1127766"/>
              <a:gd name="connsiteY42" fmla="*/ 80963 h 128977"/>
              <a:gd name="connsiteX43" fmla="*/ 373856 w 1127766"/>
              <a:gd name="connsiteY43" fmla="*/ 68675 h 128977"/>
              <a:gd name="connsiteX44" fmla="*/ 761047 w 1127766"/>
              <a:gd name="connsiteY44" fmla="*/ 45148 h 128977"/>
              <a:gd name="connsiteX45" fmla="*/ 756285 w 1127766"/>
              <a:gd name="connsiteY45" fmla="*/ 49815 h 128977"/>
              <a:gd name="connsiteX46" fmla="*/ 753522 w 1127766"/>
              <a:gd name="connsiteY46" fmla="*/ 56673 h 128977"/>
              <a:gd name="connsiteX47" fmla="*/ 752760 w 1127766"/>
              <a:gd name="connsiteY47" fmla="*/ 64960 h 128977"/>
              <a:gd name="connsiteX48" fmla="*/ 752760 w 1127766"/>
              <a:gd name="connsiteY48" fmla="*/ 66389 h 128977"/>
              <a:gd name="connsiteX49" fmla="*/ 753522 w 1127766"/>
              <a:gd name="connsiteY49" fmla="*/ 74771 h 128977"/>
              <a:gd name="connsiteX50" fmla="*/ 756285 w 1127766"/>
              <a:gd name="connsiteY50" fmla="*/ 81629 h 128977"/>
              <a:gd name="connsiteX51" fmla="*/ 768191 w 1127766"/>
              <a:gd name="connsiteY51" fmla="*/ 88011 h 128977"/>
              <a:gd name="connsiteX52" fmla="*/ 779811 w 1127766"/>
              <a:gd name="connsiteY52" fmla="*/ 81629 h 128977"/>
              <a:gd name="connsiteX53" fmla="*/ 782478 w 1127766"/>
              <a:gd name="connsiteY53" fmla="*/ 74771 h 128977"/>
              <a:gd name="connsiteX54" fmla="*/ 783336 w 1127766"/>
              <a:gd name="connsiteY54" fmla="*/ 66389 h 128977"/>
              <a:gd name="connsiteX55" fmla="*/ 783336 w 1127766"/>
              <a:gd name="connsiteY55" fmla="*/ 64960 h 128977"/>
              <a:gd name="connsiteX56" fmla="*/ 782478 w 1127766"/>
              <a:gd name="connsiteY56" fmla="*/ 56673 h 128977"/>
              <a:gd name="connsiteX57" fmla="*/ 779811 w 1127766"/>
              <a:gd name="connsiteY57" fmla="*/ 49815 h 128977"/>
              <a:gd name="connsiteX58" fmla="*/ 775049 w 1127766"/>
              <a:gd name="connsiteY58" fmla="*/ 45148 h 128977"/>
              <a:gd name="connsiteX59" fmla="*/ 761047 w 1127766"/>
              <a:gd name="connsiteY59" fmla="*/ 45148 h 128977"/>
              <a:gd name="connsiteX60" fmla="*/ 525780 w 1127766"/>
              <a:gd name="connsiteY60" fmla="*/ 43529 h 128977"/>
              <a:gd name="connsiteX61" fmla="*/ 519017 w 1127766"/>
              <a:gd name="connsiteY61" fmla="*/ 45244 h 128977"/>
              <a:gd name="connsiteX62" fmla="*/ 514254 w 1127766"/>
              <a:gd name="connsiteY62" fmla="*/ 49816 h 128977"/>
              <a:gd name="connsiteX63" fmla="*/ 511492 w 1127766"/>
              <a:gd name="connsiteY63" fmla="*/ 56674 h 128977"/>
              <a:gd name="connsiteX64" fmla="*/ 510540 w 1127766"/>
              <a:gd name="connsiteY64" fmla="*/ 65056 h 128977"/>
              <a:gd name="connsiteX65" fmla="*/ 510540 w 1127766"/>
              <a:gd name="connsiteY65" fmla="*/ 66485 h 128977"/>
              <a:gd name="connsiteX66" fmla="*/ 511492 w 1127766"/>
              <a:gd name="connsiteY66" fmla="*/ 74867 h 128977"/>
              <a:gd name="connsiteX67" fmla="*/ 514159 w 1127766"/>
              <a:gd name="connsiteY67" fmla="*/ 81534 h 128977"/>
              <a:gd name="connsiteX68" fmla="*/ 518922 w 1127766"/>
              <a:gd name="connsiteY68" fmla="*/ 86107 h 128977"/>
              <a:gd name="connsiteX69" fmla="*/ 525589 w 1127766"/>
              <a:gd name="connsiteY69" fmla="*/ 87725 h 128977"/>
              <a:gd name="connsiteX70" fmla="*/ 533590 w 1127766"/>
              <a:gd name="connsiteY70" fmla="*/ 85916 h 128977"/>
              <a:gd name="connsiteX71" fmla="*/ 538543 w 1127766"/>
              <a:gd name="connsiteY71" fmla="*/ 80772 h 128977"/>
              <a:gd name="connsiteX72" fmla="*/ 538543 w 1127766"/>
              <a:gd name="connsiteY72" fmla="*/ 50482 h 128977"/>
              <a:gd name="connsiteX73" fmla="*/ 533590 w 1127766"/>
              <a:gd name="connsiteY73" fmla="*/ 45339 h 128977"/>
              <a:gd name="connsiteX74" fmla="*/ 525780 w 1127766"/>
              <a:gd name="connsiteY74" fmla="*/ 43529 h 128977"/>
              <a:gd name="connsiteX75" fmla="*/ 1011650 w 1127766"/>
              <a:gd name="connsiteY75" fmla="*/ 43433 h 128977"/>
              <a:gd name="connsiteX76" fmla="*/ 1004697 w 1127766"/>
              <a:gd name="connsiteY76" fmla="*/ 45148 h 128977"/>
              <a:gd name="connsiteX77" fmla="*/ 999934 w 1127766"/>
              <a:gd name="connsiteY77" fmla="*/ 49815 h 128977"/>
              <a:gd name="connsiteX78" fmla="*/ 997172 w 1127766"/>
              <a:gd name="connsiteY78" fmla="*/ 56673 h 128977"/>
              <a:gd name="connsiteX79" fmla="*/ 996315 w 1127766"/>
              <a:gd name="connsiteY79" fmla="*/ 64960 h 128977"/>
              <a:gd name="connsiteX80" fmla="*/ 996315 w 1127766"/>
              <a:gd name="connsiteY80" fmla="*/ 66389 h 128977"/>
              <a:gd name="connsiteX81" fmla="*/ 997172 w 1127766"/>
              <a:gd name="connsiteY81" fmla="*/ 74771 h 128977"/>
              <a:gd name="connsiteX82" fmla="*/ 999934 w 1127766"/>
              <a:gd name="connsiteY82" fmla="*/ 81629 h 128977"/>
              <a:gd name="connsiteX83" fmla="*/ 1004697 w 1127766"/>
              <a:gd name="connsiteY83" fmla="*/ 86296 h 128977"/>
              <a:gd name="connsiteX84" fmla="*/ 1011745 w 1127766"/>
              <a:gd name="connsiteY84" fmla="*/ 88011 h 128977"/>
              <a:gd name="connsiteX85" fmla="*/ 1023461 w 1127766"/>
              <a:gd name="connsiteY85" fmla="*/ 81629 h 128977"/>
              <a:gd name="connsiteX86" fmla="*/ 1026128 w 1127766"/>
              <a:gd name="connsiteY86" fmla="*/ 74771 h 128977"/>
              <a:gd name="connsiteX87" fmla="*/ 1026985 w 1127766"/>
              <a:gd name="connsiteY87" fmla="*/ 66389 h 128977"/>
              <a:gd name="connsiteX88" fmla="*/ 1026985 w 1127766"/>
              <a:gd name="connsiteY88" fmla="*/ 64960 h 128977"/>
              <a:gd name="connsiteX89" fmla="*/ 1026128 w 1127766"/>
              <a:gd name="connsiteY89" fmla="*/ 56673 h 128977"/>
              <a:gd name="connsiteX90" fmla="*/ 1023461 w 1127766"/>
              <a:gd name="connsiteY90" fmla="*/ 49815 h 128977"/>
              <a:gd name="connsiteX91" fmla="*/ 1018699 w 1127766"/>
              <a:gd name="connsiteY91" fmla="*/ 45148 h 128977"/>
              <a:gd name="connsiteX92" fmla="*/ 1011650 w 1127766"/>
              <a:gd name="connsiteY92" fmla="*/ 43433 h 128977"/>
              <a:gd name="connsiteX93" fmla="*/ 607504 w 1127766"/>
              <a:gd name="connsiteY93" fmla="*/ 43433 h 128977"/>
              <a:gd name="connsiteX94" fmla="*/ 601884 w 1127766"/>
              <a:gd name="connsiteY94" fmla="*/ 44576 h 128977"/>
              <a:gd name="connsiteX95" fmla="*/ 597312 w 1127766"/>
              <a:gd name="connsiteY95" fmla="*/ 47720 h 128977"/>
              <a:gd name="connsiteX96" fmla="*/ 594073 w 1127766"/>
              <a:gd name="connsiteY96" fmla="*/ 52578 h 128977"/>
              <a:gd name="connsiteX97" fmla="*/ 592073 w 1127766"/>
              <a:gd name="connsiteY97" fmla="*/ 58864 h 128977"/>
              <a:gd name="connsiteX98" fmla="*/ 622172 w 1127766"/>
              <a:gd name="connsiteY98" fmla="*/ 58864 h 128977"/>
              <a:gd name="connsiteX99" fmla="*/ 622172 w 1127766"/>
              <a:gd name="connsiteY99" fmla="*/ 57436 h 128977"/>
              <a:gd name="connsiteX100" fmla="*/ 621029 w 1127766"/>
              <a:gd name="connsiteY100" fmla="*/ 52006 h 128977"/>
              <a:gd name="connsiteX101" fmla="*/ 618267 w 1127766"/>
              <a:gd name="connsiteY101" fmla="*/ 47530 h 128977"/>
              <a:gd name="connsiteX102" fmla="*/ 613695 w 1127766"/>
              <a:gd name="connsiteY102" fmla="*/ 44576 h 128977"/>
              <a:gd name="connsiteX103" fmla="*/ 607504 w 1127766"/>
              <a:gd name="connsiteY103" fmla="*/ 43433 h 128977"/>
              <a:gd name="connsiteX104" fmla="*/ 997363 w 1127766"/>
              <a:gd name="connsiteY104" fmla="*/ 31338 h 128977"/>
              <a:gd name="connsiteX105" fmla="*/ 1025938 w 1127766"/>
              <a:gd name="connsiteY105" fmla="*/ 31338 h 128977"/>
              <a:gd name="connsiteX106" fmla="*/ 1036606 w 1127766"/>
              <a:gd name="connsiteY106" fmla="*/ 39052 h 128977"/>
              <a:gd name="connsiteX107" fmla="*/ 1043083 w 1127766"/>
              <a:gd name="connsiteY107" fmla="*/ 50577 h 128977"/>
              <a:gd name="connsiteX108" fmla="*/ 1045369 w 1127766"/>
              <a:gd name="connsiteY108" fmla="*/ 64960 h 128977"/>
              <a:gd name="connsiteX109" fmla="*/ 1045369 w 1127766"/>
              <a:gd name="connsiteY109" fmla="*/ 66389 h 128977"/>
              <a:gd name="connsiteX110" fmla="*/ 1043083 w 1127766"/>
              <a:gd name="connsiteY110" fmla="*/ 80867 h 128977"/>
              <a:gd name="connsiteX111" fmla="*/ 1036606 w 1127766"/>
              <a:gd name="connsiteY111" fmla="*/ 92392 h 128977"/>
              <a:gd name="connsiteX112" fmla="*/ 1026033 w 1127766"/>
              <a:gd name="connsiteY112" fmla="*/ 99917 h 128977"/>
              <a:gd name="connsiteX113" fmla="*/ 997458 w 1127766"/>
              <a:gd name="connsiteY113" fmla="*/ 99917 h 128977"/>
              <a:gd name="connsiteX114" fmla="*/ 986790 w 1127766"/>
              <a:gd name="connsiteY114" fmla="*/ 92392 h 128977"/>
              <a:gd name="connsiteX115" fmla="*/ 980218 w 1127766"/>
              <a:gd name="connsiteY115" fmla="*/ 80867 h 128977"/>
              <a:gd name="connsiteX116" fmla="*/ 978027 w 1127766"/>
              <a:gd name="connsiteY116" fmla="*/ 66389 h 128977"/>
              <a:gd name="connsiteX117" fmla="*/ 978027 w 1127766"/>
              <a:gd name="connsiteY117" fmla="*/ 64960 h 128977"/>
              <a:gd name="connsiteX118" fmla="*/ 980218 w 1127766"/>
              <a:gd name="connsiteY118" fmla="*/ 50577 h 128977"/>
              <a:gd name="connsiteX119" fmla="*/ 986790 w 1127766"/>
              <a:gd name="connsiteY119" fmla="*/ 39052 h 128977"/>
              <a:gd name="connsiteX120" fmla="*/ 997363 w 1127766"/>
              <a:gd name="connsiteY120" fmla="*/ 31338 h 128977"/>
              <a:gd name="connsiteX121" fmla="*/ 593883 w 1127766"/>
              <a:gd name="connsiteY121" fmla="*/ 31338 h 128977"/>
              <a:gd name="connsiteX122" fmla="*/ 621410 w 1127766"/>
              <a:gd name="connsiteY122" fmla="*/ 31338 h 128977"/>
              <a:gd name="connsiteX123" fmla="*/ 631697 w 1127766"/>
              <a:gd name="connsiteY123" fmla="*/ 38481 h 128977"/>
              <a:gd name="connsiteX124" fmla="*/ 637984 w 1127766"/>
              <a:gd name="connsiteY124" fmla="*/ 49625 h 128977"/>
              <a:gd name="connsiteX125" fmla="*/ 640174 w 1127766"/>
              <a:gd name="connsiteY125" fmla="*/ 64008 h 128977"/>
              <a:gd name="connsiteX126" fmla="*/ 640174 w 1127766"/>
              <a:gd name="connsiteY126" fmla="*/ 71723 h 128977"/>
              <a:gd name="connsiteX127" fmla="*/ 591502 w 1127766"/>
              <a:gd name="connsiteY127" fmla="*/ 71723 h 128977"/>
              <a:gd name="connsiteX128" fmla="*/ 593597 w 1127766"/>
              <a:gd name="connsiteY128" fmla="*/ 78390 h 128977"/>
              <a:gd name="connsiteX129" fmla="*/ 597788 w 1127766"/>
              <a:gd name="connsiteY129" fmla="*/ 83534 h 128977"/>
              <a:gd name="connsiteX130" fmla="*/ 603503 w 1127766"/>
              <a:gd name="connsiteY130" fmla="*/ 86963 h 128977"/>
              <a:gd name="connsiteX131" fmla="*/ 610552 w 1127766"/>
              <a:gd name="connsiteY131" fmla="*/ 88106 h 128977"/>
              <a:gd name="connsiteX132" fmla="*/ 615886 w 1127766"/>
              <a:gd name="connsiteY132" fmla="*/ 88106 h 128977"/>
              <a:gd name="connsiteX133" fmla="*/ 621029 w 1127766"/>
              <a:gd name="connsiteY133" fmla="*/ 86486 h 128977"/>
              <a:gd name="connsiteX134" fmla="*/ 625601 w 1127766"/>
              <a:gd name="connsiteY134" fmla="*/ 84010 h 128977"/>
              <a:gd name="connsiteX135" fmla="*/ 629316 w 1127766"/>
              <a:gd name="connsiteY135" fmla="*/ 80390 h 128977"/>
              <a:gd name="connsiteX136" fmla="*/ 638841 w 1127766"/>
              <a:gd name="connsiteY136" fmla="*/ 89915 h 128977"/>
              <a:gd name="connsiteX137" fmla="*/ 634364 w 1127766"/>
              <a:gd name="connsiteY137" fmla="*/ 94678 h 128977"/>
              <a:gd name="connsiteX138" fmla="*/ 627887 w 1127766"/>
              <a:gd name="connsiteY138" fmla="*/ 98869 h 128977"/>
              <a:gd name="connsiteX139" fmla="*/ 619696 w 1127766"/>
              <a:gd name="connsiteY139" fmla="*/ 101822 h 128977"/>
              <a:gd name="connsiteX140" fmla="*/ 609694 w 1127766"/>
              <a:gd name="connsiteY140" fmla="*/ 102680 h 128977"/>
              <a:gd name="connsiteX141" fmla="*/ 594740 w 1127766"/>
              <a:gd name="connsiteY141" fmla="*/ 99917 h 128977"/>
              <a:gd name="connsiteX142" fmla="*/ 583215 w 1127766"/>
              <a:gd name="connsiteY142" fmla="*/ 92583 h 128977"/>
              <a:gd name="connsiteX143" fmla="*/ 575785 w 1127766"/>
              <a:gd name="connsiteY143" fmla="*/ 81629 h 128977"/>
              <a:gd name="connsiteX144" fmla="*/ 573214 w 1127766"/>
              <a:gd name="connsiteY144" fmla="*/ 68104 h 128977"/>
              <a:gd name="connsiteX145" fmla="*/ 573214 w 1127766"/>
              <a:gd name="connsiteY145" fmla="*/ 65532 h 128977"/>
              <a:gd name="connsiteX146" fmla="*/ 575785 w 1127766"/>
              <a:gd name="connsiteY146" fmla="*/ 50577 h 128977"/>
              <a:gd name="connsiteX147" fmla="*/ 582929 w 1127766"/>
              <a:gd name="connsiteY147" fmla="*/ 38861 h 128977"/>
              <a:gd name="connsiteX148" fmla="*/ 593883 w 1127766"/>
              <a:gd name="connsiteY148" fmla="*/ 31338 h 128977"/>
              <a:gd name="connsiteX149" fmla="*/ 162115 w 1127766"/>
              <a:gd name="connsiteY149" fmla="*/ 29908 h 128977"/>
              <a:gd name="connsiteX150" fmla="*/ 178879 w 1127766"/>
              <a:gd name="connsiteY150" fmla="*/ 29908 h 128977"/>
              <a:gd name="connsiteX151" fmla="*/ 185070 w 1127766"/>
              <a:gd name="connsiteY151" fmla="*/ 79152 h 128977"/>
              <a:gd name="connsiteX152" fmla="*/ 194595 w 1127766"/>
              <a:gd name="connsiteY152" fmla="*/ 29908 h 128977"/>
              <a:gd name="connsiteX153" fmla="*/ 206787 w 1127766"/>
              <a:gd name="connsiteY153" fmla="*/ 29908 h 128977"/>
              <a:gd name="connsiteX154" fmla="*/ 215360 w 1127766"/>
              <a:gd name="connsiteY154" fmla="*/ 78962 h 128977"/>
              <a:gd name="connsiteX155" fmla="*/ 221551 w 1127766"/>
              <a:gd name="connsiteY155" fmla="*/ 29908 h 128977"/>
              <a:gd name="connsiteX156" fmla="*/ 238315 w 1127766"/>
              <a:gd name="connsiteY156" fmla="*/ 29908 h 128977"/>
              <a:gd name="connsiteX157" fmla="*/ 225552 w 1127766"/>
              <a:gd name="connsiteY157" fmla="*/ 101346 h 128977"/>
              <a:gd name="connsiteX158" fmla="*/ 209454 w 1127766"/>
              <a:gd name="connsiteY158" fmla="*/ 101346 h 128977"/>
              <a:gd name="connsiteX159" fmla="*/ 199929 w 1127766"/>
              <a:gd name="connsiteY159" fmla="*/ 55911 h 128977"/>
              <a:gd name="connsiteX160" fmla="*/ 190404 w 1127766"/>
              <a:gd name="connsiteY160" fmla="*/ 101346 h 128977"/>
              <a:gd name="connsiteX161" fmla="*/ 174974 w 1127766"/>
              <a:gd name="connsiteY161" fmla="*/ 101346 h 128977"/>
              <a:gd name="connsiteX162" fmla="*/ 81057 w 1127766"/>
              <a:gd name="connsiteY162" fmla="*/ 29908 h 128977"/>
              <a:gd name="connsiteX163" fmla="*/ 97821 w 1127766"/>
              <a:gd name="connsiteY163" fmla="*/ 29908 h 128977"/>
              <a:gd name="connsiteX164" fmla="*/ 104012 w 1127766"/>
              <a:gd name="connsiteY164" fmla="*/ 79152 h 128977"/>
              <a:gd name="connsiteX165" fmla="*/ 112966 w 1127766"/>
              <a:gd name="connsiteY165" fmla="*/ 29908 h 128977"/>
              <a:gd name="connsiteX166" fmla="*/ 125253 w 1127766"/>
              <a:gd name="connsiteY166" fmla="*/ 29908 h 128977"/>
              <a:gd name="connsiteX167" fmla="*/ 134302 w 1127766"/>
              <a:gd name="connsiteY167" fmla="*/ 78962 h 128977"/>
              <a:gd name="connsiteX168" fmla="*/ 140493 w 1127766"/>
              <a:gd name="connsiteY168" fmla="*/ 29908 h 128977"/>
              <a:gd name="connsiteX169" fmla="*/ 157352 w 1127766"/>
              <a:gd name="connsiteY169" fmla="*/ 29908 h 128977"/>
              <a:gd name="connsiteX170" fmla="*/ 144589 w 1127766"/>
              <a:gd name="connsiteY170" fmla="*/ 101346 h 128977"/>
              <a:gd name="connsiteX171" fmla="*/ 128396 w 1127766"/>
              <a:gd name="connsiteY171" fmla="*/ 101346 h 128977"/>
              <a:gd name="connsiteX172" fmla="*/ 118871 w 1127766"/>
              <a:gd name="connsiteY172" fmla="*/ 55911 h 128977"/>
              <a:gd name="connsiteX173" fmla="*/ 109346 w 1127766"/>
              <a:gd name="connsiteY173" fmla="*/ 101346 h 128977"/>
              <a:gd name="connsiteX174" fmla="*/ 93821 w 1127766"/>
              <a:gd name="connsiteY174" fmla="*/ 101346 h 128977"/>
              <a:gd name="connsiteX175" fmla="*/ 0 w 1127766"/>
              <a:gd name="connsiteY175" fmla="*/ 29908 h 128977"/>
              <a:gd name="connsiteX176" fmla="*/ 16764 w 1127766"/>
              <a:gd name="connsiteY176" fmla="*/ 29908 h 128977"/>
              <a:gd name="connsiteX177" fmla="*/ 22955 w 1127766"/>
              <a:gd name="connsiteY177" fmla="*/ 79152 h 128977"/>
              <a:gd name="connsiteX178" fmla="*/ 31909 w 1127766"/>
              <a:gd name="connsiteY178" fmla="*/ 29908 h 128977"/>
              <a:gd name="connsiteX179" fmla="*/ 44196 w 1127766"/>
              <a:gd name="connsiteY179" fmla="*/ 29908 h 128977"/>
              <a:gd name="connsiteX180" fmla="*/ 53150 w 1127766"/>
              <a:gd name="connsiteY180" fmla="*/ 78962 h 128977"/>
              <a:gd name="connsiteX181" fmla="*/ 59341 w 1127766"/>
              <a:gd name="connsiteY181" fmla="*/ 29908 h 128977"/>
              <a:gd name="connsiteX182" fmla="*/ 76200 w 1127766"/>
              <a:gd name="connsiteY182" fmla="*/ 29908 h 128977"/>
              <a:gd name="connsiteX183" fmla="*/ 63341 w 1127766"/>
              <a:gd name="connsiteY183" fmla="*/ 101346 h 128977"/>
              <a:gd name="connsiteX184" fmla="*/ 47244 w 1127766"/>
              <a:gd name="connsiteY184" fmla="*/ 101346 h 128977"/>
              <a:gd name="connsiteX185" fmla="*/ 37719 w 1127766"/>
              <a:gd name="connsiteY185" fmla="*/ 55911 h 128977"/>
              <a:gd name="connsiteX186" fmla="*/ 28670 w 1127766"/>
              <a:gd name="connsiteY186" fmla="*/ 101346 h 128977"/>
              <a:gd name="connsiteX187" fmla="*/ 12764 w 1127766"/>
              <a:gd name="connsiteY187" fmla="*/ 101346 h 128977"/>
              <a:gd name="connsiteX188" fmla="*/ 1087945 w 1127766"/>
              <a:gd name="connsiteY188" fmla="*/ 28575 h 128977"/>
              <a:gd name="connsiteX189" fmla="*/ 1099184 w 1127766"/>
              <a:gd name="connsiteY189" fmla="*/ 36194 h 128977"/>
              <a:gd name="connsiteX190" fmla="*/ 1104613 w 1127766"/>
              <a:gd name="connsiteY190" fmla="*/ 30670 h 128977"/>
              <a:gd name="connsiteX191" fmla="*/ 1112519 w 1127766"/>
              <a:gd name="connsiteY191" fmla="*/ 28575 h 128977"/>
              <a:gd name="connsiteX192" fmla="*/ 1118520 w 1127766"/>
              <a:gd name="connsiteY192" fmla="*/ 29813 h 128977"/>
              <a:gd name="connsiteX193" fmla="*/ 1123378 w 1127766"/>
              <a:gd name="connsiteY193" fmla="*/ 33623 h 128977"/>
              <a:gd name="connsiteX194" fmla="*/ 1126616 w 1127766"/>
              <a:gd name="connsiteY194" fmla="*/ 40290 h 128977"/>
              <a:gd name="connsiteX195" fmla="*/ 1127759 w 1127766"/>
              <a:gd name="connsiteY195" fmla="*/ 50387 h 128977"/>
              <a:gd name="connsiteX196" fmla="*/ 1127759 w 1127766"/>
              <a:gd name="connsiteY196" fmla="*/ 101346 h 128977"/>
              <a:gd name="connsiteX197" fmla="*/ 1111090 w 1127766"/>
              <a:gd name="connsiteY197" fmla="*/ 101346 h 128977"/>
              <a:gd name="connsiteX198" fmla="*/ 1111090 w 1127766"/>
              <a:gd name="connsiteY198" fmla="*/ 50292 h 128977"/>
              <a:gd name="connsiteX199" fmla="*/ 1110614 w 1127766"/>
              <a:gd name="connsiteY199" fmla="*/ 46957 h 128977"/>
              <a:gd name="connsiteX200" fmla="*/ 1109471 w 1127766"/>
              <a:gd name="connsiteY200" fmla="*/ 44862 h 128977"/>
              <a:gd name="connsiteX201" fmla="*/ 1107852 w 1127766"/>
              <a:gd name="connsiteY201" fmla="*/ 43815 h 128977"/>
              <a:gd name="connsiteX202" fmla="*/ 1105852 w 1127766"/>
              <a:gd name="connsiteY202" fmla="*/ 43815 h 128977"/>
              <a:gd name="connsiteX203" fmla="*/ 1102613 w 1127766"/>
              <a:gd name="connsiteY203" fmla="*/ 44671 h 128977"/>
              <a:gd name="connsiteX204" fmla="*/ 1100613 w 1127766"/>
              <a:gd name="connsiteY204" fmla="*/ 47148 h 128977"/>
              <a:gd name="connsiteX205" fmla="*/ 1100613 w 1127766"/>
              <a:gd name="connsiteY205" fmla="*/ 101632 h 128977"/>
              <a:gd name="connsiteX206" fmla="*/ 1084420 w 1127766"/>
              <a:gd name="connsiteY206" fmla="*/ 101632 h 128977"/>
              <a:gd name="connsiteX207" fmla="*/ 1084420 w 1127766"/>
              <a:gd name="connsiteY207" fmla="*/ 50577 h 128977"/>
              <a:gd name="connsiteX208" fmla="*/ 1084420 w 1127766"/>
              <a:gd name="connsiteY208" fmla="*/ 47148 h 128977"/>
              <a:gd name="connsiteX209" fmla="*/ 1083277 w 1127766"/>
              <a:gd name="connsiteY209" fmla="*/ 45148 h 128977"/>
              <a:gd name="connsiteX210" fmla="*/ 1081753 w 1127766"/>
              <a:gd name="connsiteY210" fmla="*/ 44101 h 128977"/>
              <a:gd name="connsiteX211" fmla="*/ 1079753 w 1127766"/>
              <a:gd name="connsiteY211" fmla="*/ 44101 h 128977"/>
              <a:gd name="connsiteX212" fmla="*/ 1076324 w 1127766"/>
              <a:gd name="connsiteY212" fmla="*/ 45244 h 128977"/>
              <a:gd name="connsiteX213" fmla="*/ 1074324 w 1127766"/>
              <a:gd name="connsiteY213" fmla="*/ 48482 h 128977"/>
              <a:gd name="connsiteX214" fmla="*/ 1074324 w 1127766"/>
              <a:gd name="connsiteY214" fmla="*/ 101917 h 128977"/>
              <a:gd name="connsiteX215" fmla="*/ 1057274 w 1127766"/>
              <a:gd name="connsiteY215" fmla="*/ 101917 h 128977"/>
              <a:gd name="connsiteX216" fmla="*/ 1057274 w 1127766"/>
              <a:gd name="connsiteY216" fmla="*/ 30479 h 128977"/>
              <a:gd name="connsiteX217" fmla="*/ 1072990 w 1127766"/>
              <a:gd name="connsiteY217" fmla="*/ 29908 h 128977"/>
              <a:gd name="connsiteX218" fmla="*/ 1073562 w 1127766"/>
              <a:gd name="connsiteY218" fmla="*/ 38575 h 128977"/>
              <a:gd name="connsiteX219" fmla="*/ 1079182 w 1127766"/>
              <a:gd name="connsiteY219" fmla="*/ 31242 h 128977"/>
              <a:gd name="connsiteX220" fmla="*/ 1087945 w 1127766"/>
              <a:gd name="connsiteY220" fmla="*/ 28575 h 128977"/>
              <a:gd name="connsiteX221" fmla="*/ 931449 w 1127766"/>
              <a:gd name="connsiteY221" fmla="*/ 28575 h 128977"/>
              <a:gd name="connsiteX222" fmla="*/ 943641 w 1127766"/>
              <a:gd name="connsiteY222" fmla="*/ 30575 h 128977"/>
              <a:gd name="connsiteX223" fmla="*/ 953166 w 1127766"/>
              <a:gd name="connsiteY223" fmla="*/ 36194 h 128977"/>
              <a:gd name="connsiteX224" fmla="*/ 959453 w 1127766"/>
              <a:gd name="connsiteY224" fmla="*/ 44862 h 128977"/>
              <a:gd name="connsiteX225" fmla="*/ 961644 w 1127766"/>
              <a:gd name="connsiteY225" fmla="*/ 56293 h 128977"/>
              <a:gd name="connsiteX226" fmla="*/ 943927 w 1127766"/>
              <a:gd name="connsiteY226" fmla="*/ 56293 h 128977"/>
              <a:gd name="connsiteX227" fmla="*/ 943165 w 1127766"/>
              <a:gd name="connsiteY227" fmla="*/ 51340 h 128977"/>
              <a:gd name="connsiteX228" fmla="*/ 940403 w 1127766"/>
              <a:gd name="connsiteY228" fmla="*/ 47243 h 128977"/>
              <a:gd name="connsiteX229" fmla="*/ 936116 w 1127766"/>
              <a:gd name="connsiteY229" fmla="*/ 44482 h 128977"/>
              <a:gd name="connsiteX230" fmla="*/ 930687 w 1127766"/>
              <a:gd name="connsiteY230" fmla="*/ 43433 h 128977"/>
              <a:gd name="connsiteX231" fmla="*/ 923448 w 1127766"/>
              <a:gd name="connsiteY231" fmla="*/ 45244 h 128977"/>
              <a:gd name="connsiteX232" fmla="*/ 918972 w 1127766"/>
              <a:gd name="connsiteY232" fmla="*/ 50006 h 128977"/>
              <a:gd name="connsiteX233" fmla="*/ 916590 w 1127766"/>
              <a:gd name="connsiteY233" fmla="*/ 56768 h 128977"/>
              <a:gd name="connsiteX234" fmla="*/ 915924 w 1127766"/>
              <a:gd name="connsiteY234" fmla="*/ 64675 h 128977"/>
              <a:gd name="connsiteX235" fmla="*/ 915924 w 1127766"/>
              <a:gd name="connsiteY235" fmla="*/ 66675 h 128977"/>
              <a:gd name="connsiteX236" fmla="*/ 916590 w 1127766"/>
              <a:gd name="connsiteY236" fmla="*/ 74676 h 128977"/>
              <a:gd name="connsiteX237" fmla="*/ 918876 w 1127766"/>
              <a:gd name="connsiteY237" fmla="*/ 81533 h 128977"/>
              <a:gd name="connsiteX238" fmla="*/ 930782 w 1127766"/>
              <a:gd name="connsiteY238" fmla="*/ 88011 h 128977"/>
              <a:gd name="connsiteX239" fmla="*/ 931068 w 1127766"/>
              <a:gd name="connsiteY239" fmla="*/ 88011 h 128977"/>
              <a:gd name="connsiteX240" fmla="*/ 936212 w 1127766"/>
              <a:gd name="connsiteY240" fmla="*/ 87249 h 128977"/>
              <a:gd name="connsiteX241" fmla="*/ 940498 w 1127766"/>
              <a:gd name="connsiteY241" fmla="*/ 84963 h 128977"/>
              <a:gd name="connsiteX242" fmla="*/ 943356 w 1127766"/>
              <a:gd name="connsiteY242" fmla="*/ 81438 h 128977"/>
              <a:gd name="connsiteX243" fmla="*/ 944213 w 1127766"/>
              <a:gd name="connsiteY243" fmla="*/ 76866 h 128977"/>
              <a:gd name="connsiteX244" fmla="*/ 961548 w 1127766"/>
              <a:gd name="connsiteY244" fmla="*/ 76866 h 128977"/>
              <a:gd name="connsiteX245" fmla="*/ 959262 w 1127766"/>
              <a:gd name="connsiteY245" fmla="*/ 87249 h 128977"/>
              <a:gd name="connsiteX246" fmla="*/ 952690 w 1127766"/>
              <a:gd name="connsiteY246" fmla="*/ 95345 h 128977"/>
              <a:gd name="connsiteX247" fmla="*/ 943165 w 1127766"/>
              <a:gd name="connsiteY247" fmla="*/ 100774 h 128977"/>
              <a:gd name="connsiteX248" fmla="*/ 931545 w 1127766"/>
              <a:gd name="connsiteY248" fmla="*/ 102680 h 128977"/>
              <a:gd name="connsiteX249" fmla="*/ 916971 w 1127766"/>
              <a:gd name="connsiteY249" fmla="*/ 99917 h 128977"/>
              <a:gd name="connsiteX250" fmla="*/ 906494 w 1127766"/>
              <a:gd name="connsiteY250" fmla="*/ 92201 h 128977"/>
              <a:gd name="connsiteX251" fmla="*/ 900207 w 1127766"/>
              <a:gd name="connsiteY251" fmla="*/ 80772 h 128977"/>
              <a:gd name="connsiteX252" fmla="*/ 898016 w 1127766"/>
              <a:gd name="connsiteY252" fmla="*/ 66675 h 128977"/>
              <a:gd name="connsiteX253" fmla="*/ 898016 w 1127766"/>
              <a:gd name="connsiteY253" fmla="*/ 64675 h 128977"/>
              <a:gd name="connsiteX254" fmla="*/ 900112 w 1127766"/>
              <a:gd name="connsiteY254" fmla="*/ 50577 h 128977"/>
              <a:gd name="connsiteX255" fmla="*/ 906494 w 1127766"/>
              <a:gd name="connsiteY255" fmla="*/ 39147 h 128977"/>
              <a:gd name="connsiteX256" fmla="*/ 916971 w 1127766"/>
              <a:gd name="connsiteY256" fmla="*/ 31432 h 128977"/>
              <a:gd name="connsiteX257" fmla="*/ 931449 w 1127766"/>
              <a:gd name="connsiteY257" fmla="*/ 28575 h 128977"/>
              <a:gd name="connsiteX258" fmla="*/ 768000 w 1127766"/>
              <a:gd name="connsiteY258" fmla="*/ 28575 h 128977"/>
              <a:gd name="connsiteX259" fmla="*/ 782288 w 1127766"/>
              <a:gd name="connsiteY259" fmla="*/ 31337 h 128977"/>
              <a:gd name="connsiteX260" fmla="*/ 792956 w 1127766"/>
              <a:gd name="connsiteY260" fmla="*/ 39052 h 128977"/>
              <a:gd name="connsiteX261" fmla="*/ 799528 w 1127766"/>
              <a:gd name="connsiteY261" fmla="*/ 50577 h 128977"/>
              <a:gd name="connsiteX262" fmla="*/ 801719 w 1127766"/>
              <a:gd name="connsiteY262" fmla="*/ 64960 h 128977"/>
              <a:gd name="connsiteX263" fmla="*/ 801719 w 1127766"/>
              <a:gd name="connsiteY263" fmla="*/ 66389 h 128977"/>
              <a:gd name="connsiteX264" fmla="*/ 799528 w 1127766"/>
              <a:gd name="connsiteY264" fmla="*/ 80867 h 128977"/>
              <a:gd name="connsiteX265" fmla="*/ 792956 w 1127766"/>
              <a:gd name="connsiteY265" fmla="*/ 92392 h 128977"/>
              <a:gd name="connsiteX266" fmla="*/ 782383 w 1127766"/>
              <a:gd name="connsiteY266" fmla="*/ 99917 h 128977"/>
              <a:gd name="connsiteX267" fmla="*/ 768191 w 1127766"/>
              <a:gd name="connsiteY267" fmla="*/ 102680 h 128977"/>
              <a:gd name="connsiteX268" fmla="*/ 753808 w 1127766"/>
              <a:gd name="connsiteY268" fmla="*/ 99917 h 128977"/>
              <a:gd name="connsiteX269" fmla="*/ 743140 w 1127766"/>
              <a:gd name="connsiteY269" fmla="*/ 92392 h 128977"/>
              <a:gd name="connsiteX270" fmla="*/ 736663 w 1127766"/>
              <a:gd name="connsiteY270" fmla="*/ 80867 h 128977"/>
              <a:gd name="connsiteX271" fmla="*/ 734377 w 1127766"/>
              <a:gd name="connsiteY271" fmla="*/ 66389 h 128977"/>
              <a:gd name="connsiteX272" fmla="*/ 734377 w 1127766"/>
              <a:gd name="connsiteY272" fmla="*/ 64960 h 128977"/>
              <a:gd name="connsiteX273" fmla="*/ 736663 w 1127766"/>
              <a:gd name="connsiteY273" fmla="*/ 50577 h 128977"/>
              <a:gd name="connsiteX274" fmla="*/ 743140 w 1127766"/>
              <a:gd name="connsiteY274" fmla="*/ 39052 h 128977"/>
              <a:gd name="connsiteX275" fmla="*/ 753713 w 1127766"/>
              <a:gd name="connsiteY275" fmla="*/ 31337 h 128977"/>
              <a:gd name="connsiteX276" fmla="*/ 768000 w 1127766"/>
              <a:gd name="connsiteY276" fmla="*/ 28575 h 128977"/>
              <a:gd name="connsiteX277" fmla="*/ 688181 w 1127766"/>
              <a:gd name="connsiteY277" fmla="*/ 28575 h 128977"/>
              <a:gd name="connsiteX278" fmla="*/ 700373 w 1127766"/>
              <a:gd name="connsiteY278" fmla="*/ 30575 h 128977"/>
              <a:gd name="connsiteX279" fmla="*/ 709898 w 1127766"/>
              <a:gd name="connsiteY279" fmla="*/ 36194 h 128977"/>
              <a:gd name="connsiteX280" fmla="*/ 716280 w 1127766"/>
              <a:gd name="connsiteY280" fmla="*/ 44862 h 128977"/>
              <a:gd name="connsiteX281" fmla="*/ 718376 w 1127766"/>
              <a:gd name="connsiteY281" fmla="*/ 56293 h 128977"/>
              <a:gd name="connsiteX282" fmla="*/ 701040 w 1127766"/>
              <a:gd name="connsiteY282" fmla="*/ 56293 h 128977"/>
              <a:gd name="connsiteX283" fmla="*/ 700278 w 1127766"/>
              <a:gd name="connsiteY283" fmla="*/ 51340 h 128977"/>
              <a:gd name="connsiteX284" fmla="*/ 697611 w 1127766"/>
              <a:gd name="connsiteY284" fmla="*/ 47243 h 128977"/>
              <a:gd name="connsiteX285" fmla="*/ 693325 w 1127766"/>
              <a:gd name="connsiteY285" fmla="*/ 44482 h 128977"/>
              <a:gd name="connsiteX286" fmla="*/ 687800 w 1127766"/>
              <a:gd name="connsiteY286" fmla="*/ 43433 h 128977"/>
              <a:gd name="connsiteX287" fmla="*/ 680656 w 1127766"/>
              <a:gd name="connsiteY287" fmla="*/ 45244 h 128977"/>
              <a:gd name="connsiteX288" fmla="*/ 676085 w 1127766"/>
              <a:gd name="connsiteY288" fmla="*/ 50006 h 128977"/>
              <a:gd name="connsiteX289" fmla="*/ 673703 w 1127766"/>
              <a:gd name="connsiteY289" fmla="*/ 56768 h 128977"/>
              <a:gd name="connsiteX290" fmla="*/ 673036 w 1127766"/>
              <a:gd name="connsiteY290" fmla="*/ 64675 h 128977"/>
              <a:gd name="connsiteX291" fmla="*/ 673036 w 1127766"/>
              <a:gd name="connsiteY291" fmla="*/ 66675 h 128977"/>
              <a:gd name="connsiteX292" fmla="*/ 673703 w 1127766"/>
              <a:gd name="connsiteY292" fmla="*/ 74676 h 128977"/>
              <a:gd name="connsiteX293" fmla="*/ 675989 w 1127766"/>
              <a:gd name="connsiteY293" fmla="*/ 81533 h 128977"/>
              <a:gd name="connsiteX294" fmla="*/ 687875 w 1127766"/>
              <a:gd name="connsiteY294" fmla="*/ 88000 h 128977"/>
              <a:gd name="connsiteX295" fmla="*/ 687800 w 1127766"/>
              <a:gd name="connsiteY295" fmla="*/ 88011 h 128977"/>
              <a:gd name="connsiteX296" fmla="*/ 687895 w 1127766"/>
              <a:gd name="connsiteY296" fmla="*/ 88011 h 128977"/>
              <a:gd name="connsiteX297" fmla="*/ 687875 w 1127766"/>
              <a:gd name="connsiteY297" fmla="*/ 88000 h 128977"/>
              <a:gd name="connsiteX298" fmla="*/ 692944 w 1127766"/>
              <a:gd name="connsiteY298" fmla="*/ 87249 h 128977"/>
              <a:gd name="connsiteX299" fmla="*/ 697230 w 1127766"/>
              <a:gd name="connsiteY299" fmla="*/ 84963 h 128977"/>
              <a:gd name="connsiteX300" fmla="*/ 700087 w 1127766"/>
              <a:gd name="connsiteY300" fmla="*/ 81438 h 128977"/>
              <a:gd name="connsiteX301" fmla="*/ 700945 w 1127766"/>
              <a:gd name="connsiteY301" fmla="*/ 76866 h 128977"/>
              <a:gd name="connsiteX302" fmla="*/ 718280 w 1127766"/>
              <a:gd name="connsiteY302" fmla="*/ 76866 h 128977"/>
              <a:gd name="connsiteX303" fmla="*/ 715994 w 1127766"/>
              <a:gd name="connsiteY303" fmla="*/ 87249 h 128977"/>
              <a:gd name="connsiteX304" fmla="*/ 709422 w 1127766"/>
              <a:gd name="connsiteY304" fmla="*/ 95345 h 128977"/>
              <a:gd name="connsiteX305" fmla="*/ 699897 w 1127766"/>
              <a:gd name="connsiteY305" fmla="*/ 100774 h 128977"/>
              <a:gd name="connsiteX306" fmla="*/ 688277 w 1127766"/>
              <a:gd name="connsiteY306" fmla="*/ 102680 h 128977"/>
              <a:gd name="connsiteX307" fmla="*/ 673703 w 1127766"/>
              <a:gd name="connsiteY307" fmla="*/ 99917 h 128977"/>
              <a:gd name="connsiteX308" fmla="*/ 663226 w 1127766"/>
              <a:gd name="connsiteY308" fmla="*/ 92201 h 128977"/>
              <a:gd name="connsiteX309" fmla="*/ 656939 w 1127766"/>
              <a:gd name="connsiteY309" fmla="*/ 80772 h 128977"/>
              <a:gd name="connsiteX310" fmla="*/ 654748 w 1127766"/>
              <a:gd name="connsiteY310" fmla="*/ 66675 h 128977"/>
              <a:gd name="connsiteX311" fmla="*/ 654748 w 1127766"/>
              <a:gd name="connsiteY311" fmla="*/ 64675 h 128977"/>
              <a:gd name="connsiteX312" fmla="*/ 656844 w 1127766"/>
              <a:gd name="connsiteY312" fmla="*/ 50577 h 128977"/>
              <a:gd name="connsiteX313" fmla="*/ 663226 w 1127766"/>
              <a:gd name="connsiteY313" fmla="*/ 39147 h 128977"/>
              <a:gd name="connsiteX314" fmla="*/ 673703 w 1127766"/>
              <a:gd name="connsiteY314" fmla="*/ 31432 h 128977"/>
              <a:gd name="connsiteX315" fmla="*/ 688181 w 1127766"/>
              <a:gd name="connsiteY315" fmla="*/ 28575 h 128977"/>
              <a:gd name="connsiteX316" fmla="*/ 521589 w 1127766"/>
              <a:gd name="connsiteY316" fmla="*/ 28575 h 128977"/>
              <a:gd name="connsiteX317" fmla="*/ 532352 w 1127766"/>
              <a:gd name="connsiteY317" fmla="*/ 30766 h 128977"/>
              <a:gd name="connsiteX318" fmla="*/ 539972 w 1127766"/>
              <a:gd name="connsiteY318" fmla="*/ 36767 h 128977"/>
              <a:gd name="connsiteX319" fmla="*/ 540734 w 1127766"/>
              <a:gd name="connsiteY319" fmla="*/ 29909 h 128977"/>
              <a:gd name="connsiteX320" fmla="*/ 557403 w 1127766"/>
              <a:gd name="connsiteY320" fmla="*/ 29909 h 128977"/>
              <a:gd name="connsiteX321" fmla="*/ 557403 w 1127766"/>
              <a:gd name="connsiteY321" fmla="*/ 98679 h 128977"/>
              <a:gd name="connsiteX322" fmla="*/ 554926 w 1127766"/>
              <a:gd name="connsiteY322" fmla="*/ 111538 h 128977"/>
              <a:gd name="connsiteX323" fmla="*/ 548068 w 1127766"/>
              <a:gd name="connsiteY323" fmla="*/ 121063 h 128977"/>
              <a:gd name="connsiteX324" fmla="*/ 537305 w 1127766"/>
              <a:gd name="connsiteY324" fmla="*/ 126968 h 128977"/>
              <a:gd name="connsiteX325" fmla="*/ 523589 w 1127766"/>
              <a:gd name="connsiteY325" fmla="*/ 128969 h 128977"/>
              <a:gd name="connsiteX326" fmla="*/ 516636 w 1127766"/>
              <a:gd name="connsiteY326" fmla="*/ 128302 h 128977"/>
              <a:gd name="connsiteX327" fmla="*/ 509301 w 1127766"/>
              <a:gd name="connsiteY327" fmla="*/ 126207 h 128977"/>
              <a:gd name="connsiteX328" fmla="*/ 502443 w 1127766"/>
              <a:gd name="connsiteY328" fmla="*/ 122682 h 128977"/>
              <a:gd name="connsiteX329" fmla="*/ 496919 w 1127766"/>
              <a:gd name="connsiteY329" fmla="*/ 117634 h 128977"/>
              <a:gd name="connsiteX330" fmla="*/ 505206 w 1127766"/>
              <a:gd name="connsiteY330" fmla="*/ 106489 h 128977"/>
              <a:gd name="connsiteX331" fmla="*/ 513111 w 1127766"/>
              <a:gd name="connsiteY331" fmla="*/ 112490 h 128977"/>
              <a:gd name="connsiteX332" fmla="*/ 522636 w 1127766"/>
              <a:gd name="connsiteY332" fmla="*/ 114586 h 128977"/>
              <a:gd name="connsiteX333" fmla="*/ 534733 w 1127766"/>
              <a:gd name="connsiteY333" fmla="*/ 110490 h 128977"/>
              <a:gd name="connsiteX334" fmla="*/ 539019 w 1127766"/>
              <a:gd name="connsiteY334" fmla="*/ 98775 h 128977"/>
              <a:gd name="connsiteX335" fmla="*/ 539019 w 1127766"/>
              <a:gd name="connsiteY335" fmla="*/ 94678 h 128977"/>
              <a:gd name="connsiteX336" fmla="*/ 531495 w 1127766"/>
              <a:gd name="connsiteY336" fmla="*/ 100204 h 128977"/>
              <a:gd name="connsiteX337" fmla="*/ 521493 w 1127766"/>
              <a:gd name="connsiteY337" fmla="*/ 102203 h 128977"/>
              <a:gd name="connsiteX338" fmla="*/ 509492 w 1127766"/>
              <a:gd name="connsiteY338" fmla="*/ 99441 h 128977"/>
              <a:gd name="connsiteX339" fmla="*/ 499967 w 1127766"/>
              <a:gd name="connsiteY339" fmla="*/ 91917 h 128977"/>
              <a:gd name="connsiteX340" fmla="*/ 494157 w 1127766"/>
              <a:gd name="connsiteY340" fmla="*/ 80391 h 128977"/>
              <a:gd name="connsiteX341" fmla="*/ 492156 w 1127766"/>
              <a:gd name="connsiteY341" fmla="*/ 66008 h 128977"/>
              <a:gd name="connsiteX342" fmla="*/ 492156 w 1127766"/>
              <a:gd name="connsiteY342" fmla="*/ 65056 h 128977"/>
              <a:gd name="connsiteX343" fmla="*/ 494157 w 1127766"/>
              <a:gd name="connsiteY343" fmla="*/ 50293 h 128977"/>
              <a:gd name="connsiteX344" fmla="*/ 499967 w 1127766"/>
              <a:gd name="connsiteY344" fmla="*/ 38671 h 128977"/>
              <a:gd name="connsiteX345" fmla="*/ 509492 w 1127766"/>
              <a:gd name="connsiteY345" fmla="*/ 31243 h 128977"/>
              <a:gd name="connsiteX346" fmla="*/ 521589 w 1127766"/>
              <a:gd name="connsiteY346" fmla="*/ 28575 h 128977"/>
              <a:gd name="connsiteX347" fmla="*/ 362045 w 1127766"/>
              <a:gd name="connsiteY347" fmla="*/ 28575 h 128977"/>
              <a:gd name="connsiteX348" fmla="*/ 374141 w 1127766"/>
              <a:gd name="connsiteY348" fmla="*/ 30195 h 128977"/>
              <a:gd name="connsiteX349" fmla="*/ 383666 w 1127766"/>
              <a:gd name="connsiteY349" fmla="*/ 34862 h 128977"/>
              <a:gd name="connsiteX350" fmla="*/ 390048 w 1127766"/>
              <a:gd name="connsiteY350" fmla="*/ 42672 h 128977"/>
              <a:gd name="connsiteX351" fmla="*/ 392429 w 1127766"/>
              <a:gd name="connsiteY351" fmla="*/ 53626 h 128977"/>
              <a:gd name="connsiteX352" fmla="*/ 392429 w 1127766"/>
              <a:gd name="connsiteY352" fmla="*/ 84201 h 128977"/>
              <a:gd name="connsiteX353" fmla="*/ 393096 w 1127766"/>
              <a:gd name="connsiteY353" fmla="*/ 93726 h 128977"/>
              <a:gd name="connsiteX354" fmla="*/ 395192 w 1127766"/>
              <a:gd name="connsiteY354" fmla="*/ 100204 h 128977"/>
              <a:gd name="connsiteX355" fmla="*/ 395192 w 1127766"/>
              <a:gd name="connsiteY355" fmla="*/ 101347 h 128977"/>
              <a:gd name="connsiteX356" fmla="*/ 376427 w 1127766"/>
              <a:gd name="connsiteY356" fmla="*/ 101347 h 128977"/>
              <a:gd name="connsiteX357" fmla="*/ 375285 w 1127766"/>
              <a:gd name="connsiteY357" fmla="*/ 98298 h 128977"/>
              <a:gd name="connsiteX358" fmla="*/ 374522 w 1127766"/>
              <a:gd name="connsiteY358" fmla="*/ 94678 h 128977"/>
              <a:gd name="connsiteX359" fmla="*/ 366617 w 1127766"/>
              <a:gd name="connsiteY359" fmla="*/ 100299 h 128977"/>
              <a:gd name="connsiteX360" fmla="*/ 361283 w 1127766"/>
              <a:gd name="connsiteY360" fmla="*/ 102013 h 128977"/>
              <a:gd name="connsiteX361" fmla="*/ 355091 w 1127766"/>
              <a:gd name="connsiteY361" fmla="*/ 102680 h 128977"/>
              <a:gd name="connsiteX362" fmla="*/ 344995 w 1127766"/>
              <a:gd name="connsiteY362" fmla="*/ 101060 h 128977"/>
              <a:gd name="connsiteX363" fmla="*/ 337089 w 1127766"/>
              <a:gd name="connsiteY363" fmla="*/ 96679 h 128977"/>
              <a:gd name="connsiteX364" fmla="*/ 331946 w 1127766"/>
              <a:gd name="connsiteY364" fmla="*/ 89916 h 128977"/>
              <a:gd name="connsiteX365" fmla="*/ 338518 w 1127766"/>
              <a:gd name="connsiteY365" fmla="*/ 63913 h 128977"/>
              <a:gd name="connsiteX366" fmla="*/ 363664 w 1127766"/>
              <a:gd name="connsiteY366" fmla="*/ 57721 h 128977"/>
              <a:gd name="connsiteX367" fmla="*/ 373856 w 1127766"/>
              <a:gd name="connsiteY367" fmla="*/ 57721 h 128977"/>
              <a:gd name="connsiteX368" fmla="*/ 373856 w 1127766"/>
              <a:gd name="connsiteY368" fmla="*/ 53531 h 128977"/>
              <a:gd name="connsiteX369" fmla="*/ 370522 w 1127766"/>
              <a:gd name="connsiteY369" fmla="*/ 45339 h 128977"/>
              <a:gd name="connsiteX370" fmla="*/ 360997 w 1127766"/>
              <a:gd name="connsiteY370" fmla="*/ 42291 h 128977"/>
              <a:gd name="connsiteX371" fmla="*/ 352805 w 1127766"/>
              <a:gd name="connsiteY371" fmla="*/ 44767 h 128977"/>
              <a:gd name="connsiteX372" fmla="*/ 350234 w 1127766"/>
              <a:gd name="connsiteY372" fmla="*/ 51150 h 128977"/>
              <a:gd name="connsiteX373" fmla="*/ 331946 w 1127766"/>
              <a:gd name="connsiteY373" fmla="*/ 51150 h 128977"/>
              <a:gd name="connsiteX374" fmla="*/ 333946 w 1127766"/>
              <a:gd name="connsiteY374" fmla="*/ 42577 h 128977"/>
              <a:gd name="connsiteX375" fmla="*/ 339756 w 1127766"/>
              <a:gd name="connsiteY375" fmla="*/ 35338 h 128977"/>
              <a:gd name="connsiteX376" fmla="*/ 349281 w 1127766"/>
              <a:gd name="connsiteY376" fmla="*/ 30385 h 128977"/>
              <a:gd name="connsiteX377" fmla="*/ 362045 w 1127766"/>
              <a:gd name="connsiteY377" fmla="*/ 28575 h 128977"/>
              <a:gd name="connsiteX378" fmla="*/ 416718 w 1127766"/>
              <a:gd name="connsiteY378" fmla="*/ 0 h 128977"/>
              <a:gd name="connsiteX379" fmla="*/ 456628 w 1127766"/>
              <a:gd name="connsiteY379" fmla="*/ 0 h 128977"/>
              <a:gd name="connsiteX380" fmla="*/ 456628 w 1127766"/>
              <a:gd name="connsiteY380" fmla="*/ 86392 h 128977"/>
              <a:gd name="connsiteX381" fmla="*/ 477202 w 1127766"/>
              <a:gd name="connsiteY381" fmla="*/ 86392 h 128977"/>
              <a:gd name="connsiteX382" fmla="*/ 477202 w 1127766"/>
              <a:gd name="connsiteY382" fmla="*/ 101347 h 128977"/>
              <a:gd name="connsiteX383" fmla="*/ 416813 w 1127766"/>
              <a:gd name="connsiteY383" fmla="*/ 101347 h 128977"/>
              <a:gd name="connsiteX384" fmla="*/ 416813 w 1127766"/>
              <a:gd name="connsiteY384" fmla="*/ 86392 h 128977"/>
              <a:gd name="connsiteX385" fmla="*/ 438245 w 1127766"/>
              <a:gd name="connsiteY385" fmla="*/ 86392 h 128977"/>
              <a:gd name="connsiteX386" fmla="*/ 438245 w 1127766"/>
              <a:gd name="connsiteY386" fmla="*/ 14954 h 128977"/>
              <a:gd name="connsiteX387" fmla="*/ 416813 w 1127766"/>
              <a:gd name="connsiteY387" fmla="*/ 14954 h 12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Lst>
            <a:rect l="l" t="t" r="r" b="b"/>
            <a:pathLst>
              <a:path w="1127766" h="128977">
                <a:moveTo>
                  <a:pt x="844295" y="79533"/>
                </a:moveTo>
                <a:cubicBezTo>
                  <a:pt x="847734" y="78295"/>
                  <a:pt x="851525" y="78295"/>
                  <a:pt x="854964" y="79533"/>
                </a:cubicBezTo>
                <a:cubicBezTo>
                  <a:pt x="856497" y="80010"/>
                  <a:pt x="857869" y="80962"/>
                  <a:pt x="858964" y="82105"/>
                </a:cubicBezTo>
                <a:cubicBezTo>
                  <a:pt x="860040" y="83153"/>
                  <a:pt x="860879" y="84486"/>
                  <a:pt x="861440" y="85915"/>
                </a:cubicBezTo>
                <a:cubicBezTo>
                  <a:pt x="862098" y="87438"/>
                  <a:pt x="862422" y="89058"/>
                  <a:pt x="862393" y="90678"/>
                </a:cubicBezTo>
                <a:cubicBezTo>
                  <a:pt x="862431" y="92296"/>
                  <a:pt x="862107" y="93916"/>
                  <a:pt x="861440" y="95345"/>
                </a:cubicBezTo>
                <a:cubicBezTo>
                  <a:pt x="860898" y="96774"/>
                  <a:pt x="860059" y="98106"/>
                  <a:pt x="858964" y="99155"/>
                </a:cubicBezTo>
                <a:cubicBezTo>
                  <a:pt x="857840" y="100298"/>
                  <a:pt x="856468" y="101155"/>
                  <a:pt x="854964" y="101726"/>
                </a:cubicBezTo>
                <a:cubicBezTo>
                  <a:pt x="851525" y="102964"/>
                  <a:pt x="847734" y="102964"/>
                  <a:pt x="844295" y="101726"/>
                </a:cubicBezTo>
                <a:cubicBezTo>
                  <a:pt x="842791" y="101155"/>
                  <a:pt x="841419" y="100298"/>
                  <a:pt x="840295" y="99155"/>
                </a:cubicBezTo>
                <a:cubicBezTo>
                  <a:pt x="839142" y="98106"/>
                  <a:pt x="838257" y="96774"/>
                  <a:pt x="837723" y="95345"/>
                </a:cubicBezTo>
                <a:cubicBezTo>
                  <a:pt x="837142" y="93821"/>
                  <a:pt x="836847" y="92296"/>
                  <a:pt x="836866" y="90678"/>
                </a:cubicBezTo>
                <a:cubicBezTo>
                  <a:pt x="836847" y="89058"/>
                  <a:pt x="837142" y="87438"/>
                  <a:pt x="837723" y="85915"/>
                </a:cubicBezTo>
                <a:cubicBezTo>
                  <a:pt x="838285" y="84486"/>
                  <a:pt x="839162" y="83153"/>
                  <a:pt x="840295" y="82105"/>
                </a:cubicBezTo>
                <a:cubicBezTo>
                  <a:pt x="841390" y="80962"/>
                  <a:pt x="842762" y="80010"/>
                  <a:pt x="844295" y="79533"/>
                </a:cubicBezTo>
                <a:close/>
                <a:moveTo>
                  <a:pt x="282035" y="78581"/>
                </a:moveTo>
                <a:cubicBezTo>
                  <a:pt x="283854" y="78581"/>
                  <a:pt x="285673" y="78867"/>
                  <a:pt x="287368" y="79533"/>
                </a:cubicBezTo>
                <a:cubicBezTo>
                  <a:pt x="288902" y="80010"/>
                  <a:pt x="290274" y="80962"/>
                  <a:pt x="291369" y="82105"/>
                </a:cubicBezTo>
                <a:cubicBezTo>
                  <a:pt x="292445" y="83153"/>
                  <a:pt x="293284" y="84486"/>
                  <a:pt x="293845" y="85915"/>
                </a:cubicBezTo>
                <a:cubicBezTo>
                  <a:pt x="294426" y="87438"/>
                  <a:pt x="294722" y="89058"/>
                  <a:pt x="294703" y="90678"/>
                </a:cubicBezTo>
                <a:cubicBezTo>
                  <a:pt x="294722" y="92296"/>
                  <a:pt x="294426" y="93821"/>
                  <a:pt x="293845" y="95345"/>
                </a:cubicBezTo>
                <a:cubicBezTo>
                  <a:pt x="293303" y="96774"/>
                  <a:pt x="292464" y="98106"/>
                  <a:pt x="291369" y="99155"/>
                </a:cubicBezTo>
                <a:cubicBezTo>
                  <a:pt x="290245" y="100298"/>
                  <a:pt x="288873" y="101155"/>
                  <a:pt x="287368" y="101726"/>
                </a:cubicBezTo>
                <a:cubicBezTo>
                  <a:pt x="285663" y="102393"/>
                  <a:pt x="283854" y="102679"/>
                  <a:pt x="282035" y="102679"/>
                </a:cubicBezTo>
                <a:cubicBezTo>
                  <a:pt x="280215" y="102679"/>
                  <a:pt x="278405" y="102393"/>
                  <a:pt x="276700" y="101726"/>
                </a:cubicBezTo>
                <a:cubicBezTo>
                  <a:pt x="275196" y="101155"/>
                  <a:pt x="273824" y="100298"/>
                  <a:pt x="272700" y="99155"/>
                </a:cubicBezTo>
                <a:cubicBezTo>
                  <a:pt x="271547" y="98106"/>
                  <a:pt x="270662" y="96774"/>
                  <a:pt x="270128" y="95345"/>
                </a:cubicBezTo>
                <a:cubicBezTo>
                  <a:pt x="269547" y="93821"/>
                  <a:pt x="269252" y="92296"/>
                  <a:pt x="269271" y="90678"/>
                </a:cubicBezTo>
                <a:cubicBezTo>
                  <a:pt x="269252" y="89058"/>
                  <a:pt x="269547" y="87438"/>
                  <a:pt x="270128" y="85915"/>
                </a:cubicBezTo>
                <a:cubicBezTo>
                  <a:pt x="270690" y="84486"/>
                  <a:pt x="271567" y="83153"/>
                  <a:pt x="272700" y="82105"/>
                </a:cubicBezTo>
                <a:cubicBezTo>
                  <a:pt x="273795" y="80962"/>
                  <a:pt x="275167" y="80010"/>
                  <a:pt x="276700" y="79533"/>
                </a:cubicBezTo>
                <a:cubicBezTo>
                  <a:pt x="278396" y="78867"/>
                  <a:pt x="280206" y="78486"/>
                  <a:pt x="282035" y="78581"/>
                </a:cubicBezTo>
                <a:close/>
                <a:moveTo>
                  <a:pt x="364331" y="68675"/>
                </a:moveTo>
                <a:cubicBezTo>
                  <a:pt x="361864" y="68675"/>
                  <a:pt x="359406" y="68866"/>
                  <a:pt x="356996" y="69438"/>
                </a:cubicBezTo>
                <a:cubicBezTo>
                  <a:pt x="355196" y="69914"/>
                  <a:pt x="353510" y="70676"/>
                  <a:pt x="352043" y="71819"/>
                </a:cubicBezTo>
                <a:cubicBezTo>
                  <a:pt x="350786" y="72676"/>
                  <a:pt x="349796" y="73914"/>
                  <a:pt x="349186" y="75343"/>
                </a:cubicBezTo>
                <a:cubicBezTo>
                  <a:pt x="348576" y="76771"/>
                  <a:pt x="348253" y="78296"/>
                  <a:pt x="348233" y="79915"/>
                </a:cubicBezTo>
                <a:cubicBezTo>
                  <a:pt x="348224" y="82201"/>
                  <a:pt x="349186" y="84487"/>
                  <a:pt x="350900" y="86011"/>
                </a:cubicBezTo>
                <a:cubicBezTo>
                  <a:pt x="353148" y="87821"/>
                  <a:pt x="356015" y="88773"/>
                  <a:pt x="358901" y="88488"/>
                </a:cubicBezTo>
                <a:cubicBezTo>
                  <a:pt x="360664" y="88488"/>
                  <a:pt x="362426" y="88202"/>
                  <a:pt x="364140" y="87821"/>
                </a:cubicBezTo>
                <a:cubicBezTo>
                  <a:pt x="365617" y="87345"/>
                  <a:pt x="367045" y="86773"/>
                  <a:pt x="368426" y="86107"/>
                </a:cubicBezTo>
                <a:cubicBezTo>
                  <a:pt x="369598" y="85439"/>
                  <a:pt x="370684" y="84582"/>
                  <a:pt x="371665" y="83630"/>
                </a:cubicBezTo>
                <a:cubicBezTo>
                  <a:pt x="372503" y="82867"/>
                  <a:pt x="373246" y="81915"/>
                  <a:pt x="373856" y="80963"/>
                </a:cubicBezTo>
                <a:lnTo>
                  <a:pt x="373856" y="68675"/>
                </a:lnTo>
                <a:close/>
                <a:moveTo>
                  <a:pt x="761047" y="45148"/>
                </a:moveTo>
                <a:cubicBezTo>
                  <a:pt x="759123" y="46291"/>
                  <a:pt x="757494" y="47911"/>
                  <a:pt x="756285" y="49815"/>
                </a:cubicBezTo>
                <a:cubicBezTo>
                  <a:pt x="755027" y="51911"/>
                  <a:pt x="754094" y="54292"/>
                  <a:pt x="753522" y="56673"/>
                </a:cubicBezTo>
                <a:cubicBezTo>
                  <a:pt x="753027" y="59436"/>
                  <a:pt x="752770" y="62198"/>
                  <a:pt x="752760" y="64960"/>
                </a:cubicBezTo>
                <a:lnTo>
                  <a:pt x="752760" y="66389"/>
                </a:lnTo>
                <a:cubicBezTo>
                  <a:pt x="752770" y="69247"/>
                  <a:pt x="753018" y="72008"/>
                  <a:pt x="753522" y="74771"/>
                </a:cubicBezTo>
                <a:cubicBezTo>
                  <a:pt x="754094" y="77152"/>
                  <a:pt x="755027" y="79533"/>
                  <a:pt x="756285" y="81629"/>
                </a:cubicBezTo>
                <a:cubicBezTo>
                  <a:pt x="758771" y="85820"/>
                  <a:pt x="763352" y="88201"/>
                  <a:pt x="768191" y="88011"/>
                </a:cubicBezTo>
                <a:cubicBezTo>
                  <a:pt x="772934" y="88106"/>
                  <a:pt x="777373" y="85725"/>
                  <a:pt x="779811" y="81629"/>
                </a:cubicBezTo>
                <a:cubicBezTo>
                  <a:pt x="781078" y="79533"/>
                  <a:pt x="781983" y="77152"/>
                  <a:pt x="782478" y="74771"/>
                </a:cubicBezTo>
                <a:cubicBezTo>
                  <a:pt x="783059" y="72008"/>
                  <a:pt x="783345" y="69247"/>
                  <a:pt x="783336" y="66389"/>
                </a:cubicBezTo>
                <a:lnTo>
                  <a:pt x="783336" y="64960"/>
                </a:lnTo>
                <a:cubicBezTo>
                  <a:pt x="783345" y="62198"/>
                  <a:pt x="783059" y="59436"/>
                  <a:pt x="782478" y="56673"/>
                </a:cubicBezTo>
                <a:cubicBezTo>
                  <a:pt x="781983" y="54292"/>
                  <a:pt x="781078" y="51911"/>
                  <a:pt x="779811" y="49815"/>
                </a:cubicBezTo>
                <a:cubicBezTo>
                  <a:pt x="778621" y="47911"/>
                  <a:pt x="776992" y="46291"/>
                  <a:pt x="775049" y="45148"/>
                </a:cubicBezTo>
                <a:cubicBezTo>
                  <a:pt x="770658" y="42862"/>
                  <a:pt x="765438" y="42862"/>
                  <a:pt x="761047" y="45148"/>
                </a:cubicBezTo>
                <a:close/>
                <a:moveTo>
                  <a:pt x="525780" y="43529"/>
                </a:moveTo>
                <a:cubicBezTo>
                  <a:pt x="523408" y="43434"/>
                  <a:pt x="521065" y="44101"/>
                  <a:pt x="519017" y="45244"/>
                </a:cubicBezTo>
                <a:cubicBezTo>
                  <a:pt x="517102" y="46387"/>
                  <a:pt x="515464" y="47911"/>
                  <a:pt x="514254" y="49816"/>
                </a:cubicBezTo>
                <a:cubicBezTo>
                  <a:pt x="512950" y="51911"/>
                  <a:pt x="512016" y="54292"/>
                  <a:pt x="511492" y="56674"/>
                </a:cubicBezTo>
                <a:cubicBezTo>
                  <a:pt x="510873" y="59436"/>
                  <a:pt x="510559" y="62199"/>
                  <a:pt x="510540" y="65056"/>
                </a:cubicBezTo>
                <a:lnTo>
                  <a:pt x="510540" y="66485"/>
                </a:lnTo>
                <a:cubicBezTo>
                  <a:pt x="510502" y="69343"/>
                  <a:pt x="510825" y="72104"/>
                  <a:pt x="511492" y="74867"/>
                </a:cubicBezTo>
                <a:cubicBezTo>
                  <a:pt x="512016" y="77248"/>
                  <a:pt x="512911" y="79439"/>
                  <a:pt x="514159" y="81534"/>
                </a:cubicBezTo>
                <a:cubicBezTo>
                  <a:pt x="515378" y="83439"/>
                  <a:pt x="517007" y="84964"/>
                  <a:pt x="518922" y="86107"/>
                </a:cubicBezTo>
                <a:cubicBezTo>
                  <a:pt x="520960" y="87250"/>
                  <a:pt x="523265" y="87821"/>
                  <a:pt x="525589" y="87725"/>
                </a:cubicBezTo>
                <a:cubicBezTo>
                  <a:pt x="528370" y="87821"/>
                  <a:pt x="531133" y="87250"/>
                  <a:pt x="533590" y="85916"/>
                </a:cubicBezTo>
                <a:cubicBezTo>
                  <a:pt x="535676" y="84678"/>
                  <a:pt x="537381" y="82867"/>
                  <a:pt x="538543" y="80772"/>
                </a:cubicBezTo>
                <a:lnTo>
                  <a:pt x="538543" y="50482"/>
                </a:lnTo>
                <a:cubicBezTo>
                  <a:pt x="537381" y="48387"/>
                  <a:pt x="535676" y="46578"/>
                  <a:pt x="533590" y="45339"/>
                </a:cubicBezTo>
                <a:cubicBezTo>
                  <a:pt x="531190" y="44101"/>
                  <a:pt x="528494" y="43434"/>
                  <a:pt x="525780" y="43529"/>
                </a:cubicBezTo>
                <a:close/>
                <a:moveTo>
                  <a:pt x="1011650" y="43433"/>
                </a:moveTo>
                <a:cubicBezTo>
                  <a:pt x="1009221" y="43338"/>
                  <a:pt x="1006811" y="43910"/>
                  <a:pt x="1004697" y="45148"/>
                </a:cubicBezTo>
                <a:cubicBezTo>
                  <a:pt x="1002754" y="46291"/>
                  <a:pt x="1001125" y="47911"/>
                  <a:pt x="999934" y="49815"/>
                </a:cubicBezTo>
                <a:cubicBezTo>
                  <a:pt x="998629" y="51911"/>
                  <a:pt x="997696" y="54292"/>
                  <a:pt x="997172" y="56673"/>
                </a:cubicBezTo>
                <a:cubicBezTo>
                  <a:pt x="996591" y="59436"/>
                  <a:pt x="996305" y="62198"/>
                  <a:pt x="996315" y="64960"/>
                </a:cubicBezTo>
                <a:lnTo>
                  <a:pt x="996315" y="66389"/>
                </a:lnTo>
                <a:cubicBezTo>
                  <a:pt x="996305" y="69247"/>
                  <a:pt x="996591" y="72008"/>
                  <a:pt x="997172" y="74771"/>
                </a:cubicBezTo>
                <a:cubicBezTo>
                  <a:pt x="997696" y="77152"/>
                  <a:pt x="998629" y="79533"/>
                  <a:pt x="999934" y="81629"/>
                </a:cubicBezTo>
                <a:cubicBezTo>
                  <a:pt x="1001096" y="83534"/>
                  <a:pt x="1002735" y="85153"/>
                  <a:pt x="1004697" y="86296"/>
                </a:cubicBezTo>
                <a:cubicBezTo>
                  <a:pt x="1006850" y="87439"/>
                  <a:pt x="1009288" y="88106"/>
                  <a:pt x="1011745" y="88011"/>
                </a:cubicBezTo>
                <a:cubicBezTo>
                  <a:pt x="1016517" y="88202"/>
                  <a:pt x="1021004" y="85725"/>
                  <a:pt x="1023461" y="81629"/>
                </a:cubicBezTo>
                <a:cubicBezTo>
                  <a:pt x="1024690" y="79533"/>
                  <a:pt x="1025585" y="77152"/>
                  <a:pt x="1026128" y="74771"/>
                </a:cubicBezTo>
                <a:cubicBezTo>
                  <a:pt x="1026709" y="72008"/>
                  <a:pt x="1026995" y="69247"/>
                  <a:pt x="1026985" y="66389"/>
                </a:cubicBezTo>
                <a:lnTo>
                  <a:pt x="1026985" y="64960"/>
                </a:lnTo>
                <a:cubicBezTo>
                  <a:pt x="1026995" y="62198"/>
                  <a:pt x="1026709" y="59436"/>
                  <a:pt x="1026128" y="56673"/>
                </a:cubicBezTo>
                <a:cubicBezTo>
                  <a:pt x="1025585" y="54292"/>
                  <a:pt x="1024690" y="51911"/>
                  <a:pt x="1023461" y="49815"/>
                </a:cubicBezTo>
                <a:cubicBezTo>
                  <a:pt x="1022271" y="47911"/>
                  <a:pt x="1020642" y="46291"/>
                  <a:pt x="1018699" y="45148"/>
                </a:cubicBezTo>
                <a:cubicBezTo>
                  <a:pt x="1016546" y="43910"/>
                  <a:pt x="1014108" y="43338"/>
                  <a:pt x="1011650" y="43433"/>
                </a:cubicBezTo>
                <a:close/>
                <a:moveTo>
                  <a:pt x="607504" y="43433"/>
                </a:moveTo>
                <a:cubicBezTo>
                  <a:pt x="605570" y="43433"/>
                  <a:pt x="603656" y="43815"/>
                  <a:pt x="601884" y="44576"/>
                </a:cubicBezTo>
                <a:cubicBezTo>
                  <a:pt x="600141" y="45244"/>
                  <a:pt x="598579" y="46291"/>
                  <a:pt x="597312" y="47720"/>
                </a:cubicBezTo>
                <a:cubicBezTo>
                  <a:pt x="595978" y="49149"/>
                  <a:pt x="594883" y="50768"/>
                  <a:pt x="594073" y="52578"/>
                </a:cubicBezTo>
                <a:cubicBezTo>
                  <a:pt x="593178" y="54578"/>
                  <a:pt x="592511" y="56673"/>
                  <a:pt x="592073" y="58864"/>
                </a:cubicBezTo>
                <a:lnTo>
                  <a:pt x="622172" y="58864"/>
                </a:lnTo>
                <a:lnTo>
                  <a:pt x="622172" y="57436"/>
                </a:lnTo>
                <a:cubicBezTo>
                  <a:pt x="622086" y="55530"/>
                  <a:pt x="621705" y="53721"/>
                  <a:pt x="621029" y="52006"/>
                </a:cubicBezTo>
                <a:cubicBezTo>
                  <a:pt x="620467" y="50292"/>
                  <a:pt x="619524" y="48768"/>
                  <a:pt x="618267" y="47530"/>
                </a:cubicBezTo>
                <a:cubicBezTo>
                  <a:pt x="616971" y="46196"/>
                  <a:pt x="615419" y="45244"/>
                  <a:pt x="613695" y="44576"/>
                </a:cubicBezTo>
                <a:cubicBezTo>
                  <a:pt x="611733" y="43815"/>
                  <a:pt x="609628" y="43338"/>
                  <a:pt x="607504" y="43433"/>
                </a:cubicBezTo>
                <a:close/>
                <a:moveTo>
                  <a:pt x="997363" y="31338"/>
                </a:moveTo>
                <a:cubicBezTo>
                  <a:pt x="1006526" y="27623"/>
                  <a:pt x="1016775" y="27623"/>
                  <a:pt x="1025938" y="31338"/>
                </a:cubicBezTo>
                <a:cubicBezTo>
                  <a:pt x="1029986" y="33147"/>
                  <a:pt x="1033615" y="35814"/>
                  <a:pt x="1036606" y="39052"/>
                </a:cubicBezTo>
                <a:cubicBezTo>
                  <a:pt x="1039549" y="42386"/>
                  <a:pt x="1041759" y="46291"/>
                  <a:pt x="1043083" y="50577"/>
                </a:cubicBezTo>
                <a:cubicBezTo>
                  <a:pt x="1044645" y="55244"/>
                  <a:pt x="1045416" y="60102"/>
                  <a:pt x="1045369" y="64960"/>
                </a:cubicBezTo>
                <a:lnTo>
                  <a:pt x="1045369" y="66389"/>
                </a:lnTo>
                <a:cubicBezTo>
                  <a:pt x="1045416" y="71342"/>
                  <a:pt x="1044645" y="76200"/>
                  <a:pt x="1043083" y="80867"/>
                </a:cubicBezTo>
                <a:cubicBezTo>
                  <a:pt x="1041711" y="85058"/>
                  <a:pt x="1039511" y="89058"/>
                  <a:pt x="1036606" y="92392"/>
                </a:cubicBezTo>
                <a:cubicBezTo>
                  <a:pt x="1033691" y="95631"/>
                  <a:pt x="1030072" y="98202"/>
                  <a:pt x="1026033" y="99917"/>
                </a:cubicBezTo>
                <a:cubicBezTo>
                  <a:pt x="1016870" y="103632"/>
                  <a:pt x="1006621" y="103632"/>
                  <a:pt x="997458" y="99917"/>
                </a:cubicBezTo>
                <a:cubicBezTo>
                  <a:pt x="993391" y="98202"/>
                  <a:pt x="989743" y="95631"/>
                  <a:pt x="986790" y="92392"/>
                </a:cubicBezTo>
                <a:cubicBezTo>
                  <a:pt x="983885" y="88963"/>
                  <a:pt x="981656" y="85058"/>
                  <a:pt x="980218" y="80867"/>
                </a:cubicBezTo>
                <a:cubicBezTo>
                  <a:pt x="978732" y="76200"/>
                  <a:pt x="977998" y="71342"/>
                  <a:pt x="978027" y="66389"/>
                </a:cubicBezTo>
                <a:lnTo>
                  <a:pt x="978027" y="64960"/>
                </a:lnTo>
                <a:cubicBezTo>
                  <a:pt x="977998" y="60102"/>
                  <a:pt x="978741" y="55244"/>
                  <a:pt x="980218" y="50577"/>
                </a:cubicBezTo>
                <a:cubicBezTo>
                  <a:pt x="981618" y="46291"/>
                  <a:pt x="983847" y="42386"/>
                  <a:pt x="986790" y="39052"/>
                </a:cubicBezTo>
                <a:cubicBezTo>
                  <a:pt x="989724" y="35719"/>
                  <a:pt x="993324" y="33147"/>
                  <a:pt x="997363" y="31338"/>
                </a:cubicBezTo>
                <a:close/>
                <a:moveTo>
                  <a:pt x="593883" y="31338"/>
                </a:moveTo>
                <a:cubicBezTo>
                  <a:pt x="602713" y="27813"/>
                  <a:pt x="612580" y="27813"/>
                  <a:pt x="621410" y="31338"/>
                </a:cubicBezTo>
                <a:cubicBezTo>
                  <a:pt x="625315" y="32956"/>
                  <a:pt x="628821" y="35433"/>
                  <a:pt x="631697" y="38481"/>
                </a:cubicBezTo>
                <a:cubicBezTo>
                  <a:pt x="634526" y="41719"/>
                  <a:pt x="636660" y="45530"/>
                  <a:pt x="637984" y="49625"/>
                </a:cubicBezTo>
                <a:cubicBezTo>
                  <a:pt x="639527" y="54292"/>
                  <a:pt x="640270" y="59150"/>
                  <a:pt x="640174" y="64008"/>
                </a:cubicBezTo>
                <a:lnTo>
                  <a:pt x="640174" y="71723"/>
                </a:lnTo>
                <a:lnTo>
                  <a:pt x="591502" y="71723"/>
                </a:lnTo>
                <a:cubicBezTo>
                  <a:pt x="591825" y="74009"/>
                  <a:pt x="592530" y="76295"/>
                  <a:pt x="593597" y="78390"/>
                </a:cubicBezTo>
                <a:cubicBezTo>
                  <a:pt x="594673" y="80390"/>
                  <a:pt x="596093" y="82105"/>
                  <a:pt x="597788" y="83534"/>
                </a:cubicBezTo>
                <a:cubicBezTo>
                  <a:pt x="599455" y="85057"/>
                  <a:pt x="601389" y="86200"/>
                  <a:pt x="603503" y="86963"/>
                </a:cubicBezTo>
                <a:cubicBezTo>
                  <a:pt x="605770" y="87725"/>
                  <a:pt x="608151" y="88106"/>
                  <a:pt x="610552" y="88106"/>
                </a:cubicBezTo>
                <a:cubicBezTo>
                  <a:pt x="612323" y="88297"/>
                  <a:pt x="614114" y="88297"/>
                  <a:pt x="615886" y="88106"/>
                </a:cubicBezTo>
                <a:cubicBezTo>
                  <a:pt x="617648" y="87725"/>
                  <a:pt x="619372" y="87154"/>
                  <a:pt x="621029" y="86486"/>
                </a:cubicBezTo>
                <a:cubicBezTo>
                  <a:pt x="622629" y="85820"/>
                  <a:pt x="624163" y="84963"/>
                  <a:pt x="625601" y="84010"/>
                </a:cubicBezTo>
                <a:cubicBezTo>
                  <a:pt x="627020" y="82962"/>
                  <a:pt x="628278" y="81819"/>
                  <a:pt x="629316" y="80390"/>
                </a:cubicBezTo>
                <a:lnTo>
                  <a:pt x="638841" y="89915"/>
                </a:lnTo>
                <a:cubicBezTo>
                  <a:pt x="637584" y="91726"/>
                  <a:pt x="636079" y="93344"/>
                  <a:pt x="634364" y="94678"/>
                </a:cubicBezTo>
                <a:cubicBezTo>
                  <a:pt x="632412" y="96393"/>
                  <a:pt x="630230" y="97822"/>
                  <a:pt x="627887" y="98869"/>
                </a:cubicBezTo>
                <a:cubicBezTo>
                  <a:pt x="625268" y="100108"/>
                  <a:pt x="622525" y="101155"/>
                  <a:pt x="619696" y="101822"/>
                </a:cubicBezTo>
                <a:cubicBezTo>
                  <a:pt x="616410" y="102489"/>
                  <a:pt x="613047" y="102775"/>
                  <a:pt x="609694" y="102680"/>
                </a:cubicBezTo>
                <a:cubicBezTo>
                  <a:pt x="604579" y="102775"/>
                  <a:pt x="599503" y="101822"/>
                  <a:pt x="594740" y="99917"/>
                </a:cubicBezTo>
                <a:cubicBezTo>
                  <a:pt x="590473" y="98202"/>
                  <a:pt x="586568" y="95725"/>
                  <a:pt x="583215" y="92583"/>
                </a:cubicBezTo>
                <a:cubicBezTo>
                  <a:pt x="579996" y="89535"/>
                  <a:pt x="577471" y="85725"/>
                  <a:pt x="575785" y="81629"/>
                </a:cubicBezTo>
                <a:cubicBezTo>
                  <a:pt x="574052" y="77343"/>
                  <a:pt x="573176" y="72771"/>
                  <a:pt x="573214" y="68104"/>
                </a:cubicBezTo>
                <a:lnTo>
                  <a:pt x="573214" y="65532"/>
                </a:lnTo>
                <a:cubicBezTo>
                  <a:pt x="573147" y="60388"/>
                  <a:pt x="574014" y="55340"/>
                  <a:pt x="575785" y="50577"/>
                </a:cubicBezTo>
                <a:cubicBezTo>
                  <a:pt x="577386" y="46291"/>
                  <a:pt x="579805" y="42290"/>
                  <a:pt x="582929" y="38861"/>
                </a:cubicBezTo>
                <a:cubicBezTo>
                  <a:pt x="586025" y="35623"/>
                  <a:pt x="589749" y="33051"/>
                  <a:pt x="593883" y="31338"/>
                </a:cubicBezTo>
                <a:close/>
                <a:moveTo>
                  <a:pt x="162115" y="29908"/>
                </a:moveTo>
                <a:lnTo>
                  <a:pt x="178879" y="29908"/>
                </a:lnTo>
                <a:lnTo>
                  <a:pt x="185070" y="79152"/>
                </a:lnTo>
                <a:lnTo>
                  <a:pt x="194595" y="29908"/>
                </a:lnTo>
                <a:lnTo>
                  <a:pt x="206787" y="29908"/>
                </a:lnTo>
                <a:lnTo>
                  <a:pt x="215360" y="78962"/>
                </a:lnTo>
                <a:lnTo>
                  <a:pt x="221551" y="29908"/>
                </a:lnTo>
                <a:lnTo>
                  <a:pt x="238315" y="29908"/>
                </a:lnTo>
                <a:lnTo>
                  <a:pt x="225552" y="101346"/>
                </a:lnTo>
                <a:lnTo>
                  <a:pt x="209454" y="101346"/>
                </a:lnTo>
                <a:lnTo>
                  <a:pt x="199929" y="55911"/>
                </a:lnTo>
                <a:lnTo>
                  <a:pt x="190404" y="101346"/>
                </a:lnTo>
                <a:lnTo>
                  <a:pt x="174974" y="101346"/>
                </a:lnTo>
                <a:close/>
                <a:moveTo>
                  <a:pt x="81057" y="29908"/>
                </a:moveTo>
                <a:lnTo>
                  <a:pt x="97821" y="29908"/>
                </a:lnTo>
                <a:lnTo>
                  <a:pt x="104012" y="79152"/>
                </a:lnTo>
                <a:lnTo>
                  <a:pt x="112966" y="29908"/>
                </a:lnTo>
                <a:lnTo>
                  <a:pt x="125253" y="29908"/>
                </a:lnTo>
                <a:lnTo>
                  <a:pt x="134302" y="78962"/>
                </a:lnTo>
                <a:lnTo>
                  <a:pt x="140493" y="29908"/>
                </a:lnTo>
                <a:lnTo>
                  <a:pt x="157352" y="29908"/>
                </a:lnTo>
                <a:lnTo>
                  <a:pt x="144589" y="101346"/>
                </a:lnTo>
                <a:lnTo>
                  <a:pt x="128396" y="101346"/>
                </a:lnTo>
                <a:lnTo>
                  <a:pt x="118871" y="55911"/>
                </a:lnTo>
                <a:lnTo>
                  <a:pt x="109346" y="101346"/>
                </a:lnTo>
                <a:lnTo>
                  <a:pt x="93821" y="101346"/>
                </a:lnTo>
                <a:close/>
                <a:moveTo>
                  <a:pt x="0" y="29908"/>
                </a:moveTo>
                <a:lnTo>
                  <a:pt x="16764" y="29908"/>
                </a:lnTo>
                <a:lnTo>
                  <a:pt x="22955" y="79152"/>
                </a:lnTo>
                <a:lnTo>
                  <a:pt x="31909" y="29908"/>
                </a:lnTo>
                <a:lnTo>
                  <a:pt x="44196" y="29908"/>
                </a:lnTo>
                <a:lnTo>
                  <a:pt x="53150" y="78962"/>
                </a:lnTo>
                <a:lnTo>
                  <a:pt x="59341" y="29908"/>
                </a:lnTo>
                <a:lnTo>
                  <a:pt x="76200" y="29908"/>
                </a:lnTo>
                <a:lnTo>
                  <a:pt x="63341" y="101346"/>
                </a:lnTo>
                <a:lnTo>
                  <a:pt x="47244" y="101346"/>
                </a:lnTo>
                <a:lnTo>
                  <a:pt x="37719" y="55911"/>
                </a:lnTo>
                <a:lnTo>
                  <a:pt x="28670" y="101346"/>
                </a:lnTo>
                <a:lnTo>
                  <a:pt x="12764" y="101346"/>
                </a:lnTo>
                <a:close/>
                <a:moveTo>
                  <a:pt x="1087945" y="28575"/>
                </a:moveTo>
                <a:cubicBezTo>
                  <a:pt x="1093021" y="28098"/>
                  <a:pt x="1097717" y="31337"/>
                  <a:pt x="1099184" y="36194"/>
                </a:cubicBezTo>
                <a:cubicBezTo>
                  <a:pt x="1100508" y="33908"/>
                  <a:pt x="1102375" y="32004"/>
                  <a:pt x="1104613" y="30670"/>
                </a:cubicBezTo>
                <a:cubicBezTo>
                  <a:pt x="1106985" y="29241"/>
                  <a:pt x="1109738" y="28479"/>
                  <a:pt x="1112519" y="28575"/>
                </a:cubicBezTo>
                <a:cubicBezTo>
                  <a:pt x="1114577" y="28575"/>
                  <a:pt x="1116615" y="29050"/>
                  <a:pt x="1118520" y="29813"/>
                </a:cubicBezTo>
                <a:cubicBezTo>
                  <a:pt x="1120473" y="30575"/>
                  <a:pt x="1122149" y="31908"/>
                  <a:pt x="1123378" y="33623"/>
                </a:cubicBezTo>
                <a:cubicBezTo>
                  <a:pt x="1124902" y="35623"/>
                  <a:pt x="1126007" y="37909"/>
                  <a:pt x="1126616" y="40290"/>
                </a:cubicBezTo>
                <a:cubicBezTo>
                  <a:pt x="1127445" y="43624"/>
                  <a:pt x="1127826" y="46957"/>
                  <a:pt x="1127759" y="50387"/>
                </a:cubicBezTo>
                <a:lnTo>
                  <a:pt x="1127759" y="101346"/>
                </a:lnTo>
                <a:lnTo>
                  <a:pt x="1111090" y="101346"/>
                </a:lnTo>
                <a:lnTo>
                  <a:pt x="1111090" y="50292"/>
                </a:lnTo>
                <a:cubicBezTo>
                  <a:pt x="1111109" y="49149"/>
                  <a:pt x="1110948" y="48006"/>
                  <a:pt x="1110614" y="46957"/>
                </a:cubicBezTo>
                <a:cubicBezTo>
                  <a:pt x="1110395" y="46196"/>
                  <a:pt x="1110005" y="45434"/>
                  <a:pt x="1109471" y="44862"/>
                </a:cubicBezTo>
                <a:cubicBezTo>
                  <a:pt x="1109014" y="44387"/>
                  <a:pt x="1108462" y="44005"/>
                  <a:pt x="1107852" y="43815"/>
                </a:cubicBezTo>
                <a:lnTo>
                  <a:pt x="1105852" y="43815"/>
                </a:lnTo>
                <a:cubicBezTo>
                  <a:pt x="1104709" y="43815"/>
                  <a:pt x="1103594" y="44101"/>
                  <a:pt x="1102613" y="44671"/>
                </a:cubicBezTo>
                <a:cubicBezTo>
                  <a:pt x="1101727" y="45339"/>
                  <a:pt x="1101032" y="46196"/>
                  <a:pt x="1100613" y="47148"/>
                </a:cubicBezTo>
                <a:lnTo>
                  <a:pt x="1100613" y="101632"/>
                </a:lnTo>
                <a:lnTo>
                  <a:pt x="1084420" y="101632"/>
                </a:lnTo>
                <a:lnTo>
                  <a:pt x="1084420" y="50577"/>
                </a:lnTo>
                <a:cubicBezTo>
                  <a:pt x="1084592" y="49434"/>
                  <a:pt x="1084592" y="48291"/>
                  <a:pt x="1084420" y="47148"/>
                </a:cubicBezTo>
                <a:cubicBezTo>
                  <a:pt x="1084201" y="46387"/>
                  <a:pt x="1083811" y="45719"/>
                  <a:pt x="1083277" y="45148"/>
                </a:cubicBezTo>
                <a:cubicBezTo>
                  <a:pt x="1082877" y="44671"/>
                  <a:pt x="1082344" y="44291"/>
                  <a:pt x="1081753" y="44101"/>
                </a:cubicBezTo>
                <a:lnTo>
                  <a:pt x="1079753" y="44101"/>
                </a:lnTo>
                <a:cubicBezTo>
                  <a:pt x="1078505" y="44005"/>
                  <a:pt x="1077286" y="44482"/>
                  <a:pt x="1076324" y="45244"/>
                </a:cubicBezTo>
                <a:cubicBezTo>
                  <a:pt x="1075419" y="46196"/>
                  <a:pt x="1074734" y="47243"/>
                  <a:pt x="1074324" y="48482"/>
                </a:cubicBezTo>
                <a:lnTo>
                  <a:pt x="1074324" y="101917"/>
                </a:lnTo>
                <a:lnTo>
                  <a:pt x="1057274" y="101917"/>
                </a:lnTo>
                <a:lnTo>
                  <a:pt x="1057274" y="30479"/>
                </a:lnTo>
                <a:lnTo>
                  <a:pt x="1072990" y="29908"/>
                </a:lnTo>
                <a:lnTo>
                  <a:pt x="1073562" y="38575"/>
                </a:lnTo>
                <a:cubicBezTo>
                  <a:pt x="1074772" y="35719"/>
                  <a:pt x="1076705" y="33147"/>
                  <a:pt x="1079182" y="31242"/>
                </a:cubicBezTo>
                <a:cubicBezTo>
                  <a:pt x="1081744" y="29432"/>
                  <a:pt x="1084811" y="28479"/>
                  <a:pt x="1087945" y="28575"/>
                </a:cubicBezTo>
                <a:close/>
                <a:moveTo>
                  <a:pt x="931449" y="28575"/>
                </a:moveTo>
                <a:cubicBezTo>
                  <a:pt x="935602" y="28575"/>
                  <a:pt x="939727" y="29241"/>
                  <a:pt x="943641" y="30575"/>
                </a:cubicBezTo>
                <a:cubicBezTo>
                  <a:pt x="947146" y="31813"/>
                  <a:pt x="950375" y="33719"/>
                  <a:pt x="953166" y="36194"/>
                </a:cubicBezTo>
                <a:cubicBezTo>
                  <a:pt x="955919" y="38575"/>
                  <a:pt x="958072" y="41529"/>
                  <a:pt x="959453" y="44862"/>
                </a:cubicBezTo>
                <a:cubicBezTo>
                  <a:pt x="961024" y="48482"/>
                  <a:pt x="961777" y="52387"/>
                  <a:pt x="961644" y="56293"/>
                </a:cubicBezTo>
                <a:lnTo>
                  <a:pt x="943927" y="56293"/>
                </a:lnTo>
                <a:cubicBezTo>
                  <a:pt x="944013" y="54578"/>
                  <a:pt x="943756" y="52958"/>
                  <a:pt x="943165" y="51340"/>
                </a:cubicBezTo>
                <a:cubicBezTo>
                  <a:pt x="942565" y="49815"/>
                  <a:pt x="941622" y="48386"/>
                  <a:pt x="940403" y="47243"/>
                </a:cubicBezTo>
                <a:cubicBezTo>
                  <a:pt x="939184" y="46005"/>
                  <a:pt x="937726" y="45053"/>
                  <a:pt x="936116" y="44482"/>
                </a:cubicBezTo>
                <a:cubicBezTo>
                  <a:pt x="934392" y="43815"/>
                  <a:pt x="932545" y="43433"/>
                  <a:pt x="930687" y="43433"/>
                </a:cubicBezTo>
                <a:cubicBezTo>
                  <a:pt x="928154" y="43338"/>
                  <a:pt x="925648" y="44005"/>
                  <a:pt x="923448" y="45244"/>
                </a:cubicBezTo>
                <a:cubicBezTo>
                  <a:pt x="921591" y="46482"/>
                  <a:pt x="920048" y="48100"/>
                  <a:pt x="918972" y="50006"/>
                </a:cubicBezTo>
                <a:cubicBezTo>
                  <a:pt x="917800" y="52101"/>
                  <a:pt x="916990" y="54387"/>
                  <a:pt x="916590" y="56768"/>
                </a:cubicBezTo>
                <a:cubicBezTo>
                  <a:pt x="916123" y="59340"/>
                  <a:pt x="915904" y="62008"/>
                  <a:pt x="915924" y="64675"/>
                </a:cubicBezTo>
                <a:lnTo>
                  <a:pt x="915924" y="66675"/>
                </a:lnTo>
                <a:cubicBezTo>
                  <a:pt x="915904" y="69342"/>
                  <a:pt x="916123" y="72008"/>
                  <a:pt x="916590" y="74676"/>
                </a:cubicBezTo>
                <a:cubicBezTo>
                  <a:pt x="916962" y="77057"/>
                  <a:pt x="917733" y="79438"/>
                  <a:pt x="918876" y="81533"/>
                </a:cubicBezTo>
                <a:cubicBezTo>
                  <a:pt x="921296" y="85820"/>
                  <a:pt x="925906" y="88297"/>
                  <a:pt x="930782" y="88011"/>
                </a:cubicBezTo>
                <a:lnTo>
                  <a:pt x="931068" y="88011"/>
                </a:lnTo>
                <a:cubicBezTo>
                  <a:pt x="932811" y="88011"/>
                  <a:pt x="934545" y="87725"/>
                  <a:pt x="936212" y="87249"/>
                </a:cubicBezTo>
                <a:cubicBezTo>
                  <a:pt x="937755" y="86677"/>
                  <a:pt x="939203" y="85916"/>
                  <a:pt x="940498" y="84963"/>
                </a:cubicBezTo>
                <a:cubicBezTo>
                  <a:pt x="941717" y="84010"/>
                  <a:pt x="942698" y="82867"/>
                  <a:pt x="943356" y="81438"/>
                </a:cubicBezTo>
                <a:cubicBezTo>
                  <a:pt x="944041" y="80010"/>
                  <a:pt x="944337" y="78486"/>
                  <a:pt x="944213" y="76866"/>
                </a:cubicBezTo>
                <a:lnTo>
                  <a:pt x="961548" y="76866"/>
                </a:lnTo>
                <a:cubicBezTo>
                  <a:pt x="961663" y="80486"/>
                  <a:pt x="960882" y="84010"/>
                  <a:pt x="959262" y="87249"/>
                </a:cubicBezTo>
                <a:cubicBezTo>
                  <a:pt x="957653" y="90392"/>
                  <a:pt x="955414" y="93155"/>
                  <a:pt x="952690" y="95345"/>
                </a:cubicBezTo>
                <a:cubicBezTo>
                  <a:pt x="949852" y="97726"/>
                  <a:pt x="946632" y="99536"/>
                  <a:pt x="943165" y="100774"/>
                </a:cubicBezTo>
                <a:cubicBezTo>
                  <a:pt x="939422" y="102012"/>
                  <a:pt x="935497" y="102680"/>
                  <a:pt x="931545" y="102680"/>
                </a:cubicBezTo>
                <a:cubicBezTo>
                  <a:pt x="926553" y="102775"/>
                  <a:pt x="921591" y="101822"/>
                  <a:pt x="916971" y="99917"/>
                </a:cubicBezTo>
                <a:cubicBezTo>
                  <a:pt x="912961" y="98107"/>
                  <a:pt x="909389" y="95536"/>
                  <a:pt x="906494" y="92201"/>
                </a:cubicBezTo>
                <a:cubicBezTo>
                  <a:pt x="903665" y="88868"/>
                  <a:pt x="901531" y="84963"/>
                  <a:pt x="900207" y="80772"/>
                </a:cubicBezTo>
                <a:cubicBezTo>
                  <a:pt x="898731" y="76200"/>
                  <a:pt x="897997" y="71437"/>
                  <a:pt x="898016" y="66675"/>
                </a:cubicBezTo>
                <a:lnTo>
                  <a:pt x="898016" y="64675"/>
                </a:lnTo>
                <a:cubicBezTo>
                  <a:pt x="898016" y="59912"/>
                  <a:pt x="898721" y="55150"/>
                  <a:pt x="900112" y="50577"/>
                </a:cubicBezTo>
                <a:cubicBezTo>
                  <a:pt x="901426" y="46387"/>
                  <a:pt x="903598" y="42481"/>
                  <a:pt x="906494" y="39147"/>
                </a:cubicBezTo>
                <a:cubicBezTo>
                  <a:pt x="909370" y="35814"/>
                  <a:pt x="912952" y="33242"/>
                  <a:pt x="916971" y="31432"/>
                </a:cubicBezTo>
                <a:cubicBezTo>
                  <a:pt x="921534" y="29432"/>
                  <a:pt x="926477" y="28480"/>
                  <a:pt x="931449" y="28575"/>
                </a:cubicBezTo>
                <a:close/>
                <a:moveTo>
                  <a:pt x="768000" y="28575"/>
                </a:moveTo>
                <a:cubicBezTo>
                  <a:pt x="772906" y="28480"/>
                  <a:pt x="777773" y="29432"/>
                  <a:pt x="782288" y="31337"/>
                </a:cubicBezTo>
                <a:cubicBezTo>
                  <a:pt x="786336" y="33147"/>
                  <a:pt x="789965" y="35814"/>
                  <a:pt x="792956" y="39052"/>
                </a:cubicBezTo>
                <a:cubicBezTo>
                  <a:pt x="795899" y="42386"/>
                  <a:pt x="798128" y="46291"/>
                  <a:pt x="799528" y="50577"/>
                </a:cubicBezTo>
                <a:cubicBezTo>
                  <a:pt x="801005" y="55244"/>
                  <a:pt x="801747" y="60102"/>
                  <a:pt x="801719" y="64960"/>
                </a:cubicBezTo>
                <a:lnTo>
                  <a:pt x="801719" y="66389"/>
                </a:lnTo>
                <a:cubicBezTo>
                  <a:pt x="801747" y="71342"/>
                  <a:pt x="801014" y="76200"/>
                  <a:pt x="799528" y="80867"/>
                </a:cubicBezTo>
                <a:cubicBezTo>
                  <a:pt x="798090" y="85057"/>
                  <a:pt x="795861" y="88963"/>
                  <a:pt x="792956" y="92392"/>
                </a:cubicBezTo>
                <a:cubicBezTo>
                  <a:pt x="790041" y="95631"/>
                  <a:pt x="786422" y="98202"/>
                  <a:pt x="782383" y="99917"/>
                </a:cubicBezTo>
                <a:cubicBezTo>
                  <a:pt x="777907" y="101822"/>
                  <a:pt x="773068" y="102775"/>
                  <a:pt x="768191" y="102680"/>
                </a:cubicBezTo>
                <a:cubicBezTo>
                  <a:pt x="763257" y="102775"/>
                  <a:pt x="758352" y="101822"/>
                  <a:pt x="753808" y="99917"/>
                </a:cubicBezTo>
                <a:cubicBezTo>
                  <a:pt x="749751" y="98202"/>
                  <a:pt x="746112" y="95631"/>
                  <a:pt x="743140" y="92392"/>
                </a:cubicBezTo>
                <a:cubicBezTo>
                  <a:pt x="740235" y="89058"/>
                  <a:pt x="738035" y="85057"/>
                  <a:pt x="736663" y="80867"/>
                </a:cubicBezTo>
                <a:cubicBezTo>
                  <a:pt x="735101" y="76200"/>
                  <a:pt x="734330" y="71342"/>
                  <a:pt x="734377" y="66389"/>
                </a:cubicBezTo>
                <a:lnTo>
                  <a:pt x="734377" y="64960"/>
                </a:lnTo>
                <a:cubicBezTo>
                  <a:pt x="734330" y="60102"/>
                  <a:pt x="735101" y="55244"/>
                  <a:pt x="736663" y="50577"/>
                </a:cubicBezTo>
                <a:cubicBezTo>
                  <a:pt x="737987" y="46291"/>
                  <a:pt x="740197" y="42386"/>
                  <a:pt x="743140" y="39052"/>
                </a:cubicBezTo>
                <a:cubicBezTo>
                  <a:pt x="746112" y="35814"/>
                  <a:pt x="749712" y="33147"/>
                  <a:pt x="753713" y="31337"/>
                </a:cubicBezTo>
                <a:cubicBezTo>
                  <a:pt x="758237" y="29432"/>
                  <a:pt x="763095" y="28480"/>
                  <a:pt x="768000" y="28575"/>
                </a:cubicBezTo>
                <a:close/>
                <a:moveTo>
                  <a:pt x="688181" y="28575"/>
                </a:moveTo>
                <a:cubicBezTo>
                  <a:pt x="692334" y="28575"/>
                  <a:pt x="696458" y="29241"/>
                  <a:pt x="700373" y="30575"/>
                </a:cubicBezTo>
                <a:cubicBezTo>
                  <a:pt x="703878" y="31813"/>
                  <a:pt x="707107" y="33719"/>
                  <a:pt x="709898" y="36194"/>
                </a:cubicBezTo>
                <a:cubicBezTo>
                  <a:pt x="712651" y="38575"/>
                  <a:pt x="714832" y="41529"/>
                  <a:pt x="716280" y="44862"/>
                </a:cubicBezTo>
                <a:cubicBezTo>
                  <a:pt x="717775" y="48482"/>
                  <a:pt x="718490" y="52387"/>
                  <a:pt x="718376" y="56293"/>
                </a:cubicBezTo>
                <a:lnTo>
                  <a:pt x="701040" y="56293"/>
                </a:lnTo>
                <a:cubicBezTo>
                  <a:pt x="701126" y="54578"/>
                  <a:pt x="700868" y="52958"/>
                  <a:pt x="700278" y="51340"/>
                </a:cubicBezTo>
                <a:cubicBezTo>
                  <a:pt x="699706" y="49815"/>
                  <a:pt x="698802" y="48386"/>
                  <a:pt x="697611" y="47243"/>
                </a:cubicBezTo>
                <a:cubicBezTo>
                  <a:pt x="696354" y="46101"/>
                  <a:pt x="694906" y="45148"/>
                  <a:pt x="693325" y="44482"/>
                </a:cubicBezTo>
                <a:cubicBezTo>
                  <a:pt x="691563" y="43815"/>
                  <a:pt x="689696" y="43433"/>
                  <a:pt x="687800" y="43433"/>
                </a:cubicBezTo>
                <a:cubicBezTo>
                  <a:pt x="685295" y="43338"/>
                  <a:pt x="682819" y="44005"/>
                  <a:pt x="680656" y="45244"/>
                </a:cubicBezTo>
                <a:cubicBezTo>
                  <a:pt x="678752" y="46387"/>
                  <a:pt x="677170" y="48006"/>
                  <a:pt x="676085" y="50006"/>
                </a:cubicBezTo>
                <a:cubicBezTo>
                  <a:pt x="674913" y="52101"/>
                  <a:pt x="674103" y="54387"/>
                  <a:pt x="673703" y="56768"/>
                </a:cubicBezTo>
                <a:cubicBezTo>
                  <a:pt x="673236" y="59340"/>
                  <a:pt x="673017" y="62008"/>
                  <a:pt x="673036" y="64675"/>
                </a:cubicBezTo>
                <a:lnTo>
                  <a:pt x="673036" y="66675"/>
                </a:lnTo>
                <a:cubicBezTo>
                  <a:pt x="673017" y="69342"/>
                  <a:pt x="673236" y="72008"/>
                  <a:pt x="673703" y="74676"/>
                </a:cubicBezTo>
                <a:cubicBezTo>
                  <a:pt x="674113" y="77057"/>
                  <a:pt x="674884" y="79343"/>
                  <a:pt x="675989" y="81533"/>
                </a:cubicBezTo>
                <a:lnTo>
                  <a:pt x="687875" y="88000"/>
                </a:lnTo>
                <a:lnTo>
                  <a:pt x="687800" y="88011"/>
                </a:lnTo>
                <a:lnTo>
                  <a:pt x="687895" y="88011"/>
                </a:lnTo>
                <a:lnTo>
                  <a:pt x="687875" y="88000"/>
                </a:lnTo>
                <a:lnTo>
                  <a:pt x="692944" y="87249"/>
                </a:lnTo>
                <a:cubicBezTo>
                  <a:pt x="694487" y="86677"/>
                  <a:pt x="695935" y="85916"/>
                  <a:pt x="697230" y="84963"/>
                </a:cubicBezTo>
                <a:cubicBezTo>
                  <a:pt x="698449" y="84010"/>
                  <a:pt x="699430" y="82867"/>
                  <a:pt x="700087" y="81438"/>
                </a:cubicBezTo>
                <a:cubicBezTo>
                  <a:pt x="700773" y="80010"/>
                  <a:pt x="701069" y="78486"/>
                  <a:pt x="700945" y="76866"/>
                </a:cubicBezTo>
                <a:lnTo>
                  <a:pt x="718280" y="76866"/>
                </a:lnTo>
                <a:cubicBezTo>
                  <a:pt x="718395" y="80486"/>
                  <a:pt x="717614" y="84010"/>
                  <a:pt x="715994" y="87249"/>
                </a:cubicBezTo>
                <a:cubicBezTo>
                  <a:pt x="714385" y="90392"/>
                  <a:pt x="712146" y="93155"/>
                  <a:pt x="709422" y="95345"/>
                </a:cubicBezTo>
                <a:cubicBezTo>
                  <a:pt x="706584" y="97726"/>
                  <a:pt x="703364" y="99536"/>
                  <a:pt x="699897" y="100774"/>
                </a:cubicBezTo>
                <a:cubicBezTo>
                  <a:pt x="696154" y="102012"/>
                  <a:pt x="692229" y="102680"/>
                  <a:pt x="688277" y="102680"/>
                </a:cubicBezTo>
                <a:cubicBezTo>
                  <a:pt x="683285" y="102775"/>
                  <a:pt x="678323" y="101822"/>
                  <a:pt x="673703" y="99917"/>
                </a:cubicBezTo>
                <a:cubicBezTo>
                  <a:pt x="669693" y="98107"/>
                  <a:pt x="666121" y="95536"/>
                  <a:pt x="663226" y="92201"/>
                </a:cubicBezTo>
                <a:cubicBezTo>
                  <a:pt x="660397" y="88868"/>
                  <a:pt x="658263" y="84963"/>
                  <a:pt x="656939" y="80772"/>
                </a:cubicBezTo>
                <a:cubicBezTo>
                  <a:pt x="655463" y="76200"/>
                  <a:pt x="654729" y="71437"/>
                  <a:pt x="654748" y="66675"/>
                </a:cubicBezTo>
                <a:lnTo>
                  <a:pt x="654748" y="64675"/>
                </a:lnTo>
                <a:cubicBezTo>
                  <a:pt x="654748" y="59912"/>
                  <a:pt x="655453" y="55150"/>
                  <a:pt x="656844" y="50577"/>
                </a:cubicBezTo>
                <a:cubicBezTo>
                  <a:pt x="658158" y="46387"/>
                  <a:pt x="660330" y="42481"/>
                  <a:pt x="663226" y="39147"/>
                </a:cubicBezTo>
                <a:cubicBezTo>
                  <a:pt x="666121" y="35814"/>
                  <a:pt x="669693" y="33242"/>
                  <a:pt x="673703" y="31432"/>
                </a:cubicBezTo>
                <a:cubicBezTo>
                  <a:pt x="678266" y="29432"/>
                  <a:pt x="683209" y="28480"/>
                  <a:pt x="688181" y="28575"/>
                </a:cubicBezTo>
                <a:close/>
                <a:moveTo>
                  <a:pt x="521589" y="28575"/>
                </a:moveTo>
                <a:cubicBezTo>
                  <a:pt x="525294" y="28480"/>
                  <a:pt x="528970" y="29242"/>
                  <a:pt x="532352" y="30766"/>
                </a:cubicBezTo>
                <a:cubicBezTo>
                  <a:pt x="535343" y="32100"/>
                  <a:pt x="537953" y="34195"/>
                  <a:pt x="539972" y="36767"/>
                </a:cubicBezTo>
                <a:lnTo>
                  <a:pt x="540734" y="29909"/>
                </a:lnTo>
                <a:lnTo>
                  <a:pt x="557403" y="29909"/>
                </a:lnTo>
                <a:lnTo>
                  <a:pt x="557403" y="98679"/>
                </a:lnTo>
                <a:cubicBezTo>
                  <a:pt x="557517" y="103060"/>
                  <a:pt x="556669" y="107443"/>
                  <a:pt x="554926" y="111538"/>
                </a:cubicBezTo>
                <a:cubicBezTo>
                  <a:pt x="553364" y="115157"/>
                  <a:pt x="551030" y="118395"/>
                  <a:pt x="548068" y="121063"/>
                </a:cubicBezTo>
                <a:cubicBezTo>
                  <a:pt x="544906" y="123730"/>
                  <a:pt x="541248" y="125730"/>
                  <a:pt x="537305" y="126968"/>
                </a:cubicBezTo>
                <a:cubicBezTo>
                  <a:pt x="532866" y="128397"/>
                  <a:pt x="528237" y="129063"/>
                  <a:pt x="523589" y="128969"/>
                </a:cubicBezTo>
                <a:cubicBezTo>
                  <a:pt x="521255" y="128969"/>
                  <a:pt x="518931" y="128779"/>
                  <a:pt x="516636" y="128302"/>
                </a:cubicBezTo>
                <a:cubicBezTo>
                  <a:pt x="514131" y="127826"/>
                  <a:pt x="511683" y="127159"/>
                  <a:pt x="509301" y="126207"/>
                </a:cubicBezTo>
                <a:cubicBezTo>
                  <a:pt x="506892" y="125254"/>
                  <a:pt x="504587" y="124111"/>
                  <a:pt x="502443" y="122682"/>
                </a:cubicBezTo>
                <a:cubicBezTo>
                  <a:pt x="500367" y="121253"/>
                  <a:pt x="498500" y="119538"/>
                  <a:pt x="496919" y="117634"/>
                </a:cubicBezTo>
                <a:lnTo>
                  <a:pt x="505206" y="106489"/>
                </a:lnTo>
                <a:cubicBezTo>
                  <a:pt x="507415" y="108966"/>
                  <a:pt x="510101" y="111062"/>
                  <a:pt x="513111" y="112490"/>
                </a:cubicBezTo>
                <a:cubicBezTo>
                  <a:pt x="516102" y="113824"/>
                  <a:pt x="519350" y="114586"/>
                  <a:pt x="522636" y="114586"/>
                </a:cubicBezTo>
                <a:cubicBezTo>
                  <a:pt x="527046" y="114776"/>
                  <a:pt x="531371" y="113348"/>
                  <a:pt x="534733" y="110490"/>
                </a:cubicBezTo>
                <a:cubicBezTo>
                  <a:pt x="537733" y="107347"/>
                  <a:pt x="539296" y="103060"/>
                  <a:pt x="539019" y="98775"/>
                </a:cubicBezTo>
                <a:lnTo>
                  <a:pt x="539019" y="94678"/>
                </a:lnTo>
                <a:cubicBezTo>
                  <a:pt x="536876" y="96964"/>
                  <a:pt x="534324" y="98870"/>
                  <a:pt x="531495" y="100204"/>
                </a:cubicBezTo>
                <a:cubicBezTo>
                  <a:pt x="528342" y="101633"/>
                  <a:pt x="524932" y="102299"/>
                  <a:pt x="521493" y="102203"/>
                </a:cubicBezTo>
                <a:cubicBezTo>
                  <a:pt x="517331" y="102299"/>
                  <a:pt x="513216" y="101346"/>
                  <a:pt x="509492" y="99441"/>
                </a:cubicBezTo>
                <a:cubicBezTo>
                  <a:pt x="505796" y="97632"/>
                  <a:pt x="502539" y="95060"/>
                  <a:pt x="499967" y="91917"/>
                </a:cubicBezTo>
                <a:cubicBezTo>
                  <a:pt x="497300" y="88488"/>
                  <a:pt x="495328" y="84582"/>
                  <a:pt x="494157" y="80391"/>
                </a:cubicBezTo>
                <a:cubicBezTo>
                  <a:pt x="492785" y="75724"/>
                  <a:pt x="492109" y="70866"/>
                  <a:pt x="492156" y="66008"/>
                </a:cubicBezTo>
                <a:lnTo>
                  <a:pt x="492156" y="65056"/>
                </a:lnTo>
                <a:cubicBezTo>
                  <a:pt x="492109" y="60102"/>
                  <a:pt x="492785" y="55055"/>
                  <a:pt x="494157" y="50293"/>
                </a:cubicBezTo>
                <a:cubicBezTo>
                  <a:pt x="495309" y="46101"/>
                  <a:pt x="497290" y="42101"/>
                  <a:pt x="499967" y="38671"/>
                </a:cubicBezTo>
                <a:cubicBezTo>
                  <a:pt x="502548" y="35528"/>
                  <a:pt x="505806" y="32956"/>
                  <a:pt x="509492" y="31243"/>
                </a:cubicBezTo>
                <a:cubicBezTo>
                  <a:pt x="513273" y="29432"/>
                  <a:pt x="517407" y="28575"/>
                  <a:pt x="521589" y="28575"/>
                </a:cubicBezTo>
                <a:close/>
                <a:moveTo>
                  <a:pt x="362045" y="28575"/>
                </a:moveTo>
                <a:cubicBezTo>
                  <a:pt x="366131" y="28575"/>
                  <a:pt x="370208" y="29051"/>
                  <a:pt x="374141" y="30195"/>
                </a:cubicBezTo>
                <a:cubicBezTo>
                  <a:pt x="377590" y="31147"/>
                  <a:pt x="380828" y="32670"/>
                  <a:pt x="383666" y="34862"/>
                </a:cubicBezTo>
                <a:cubicBezTo>
                  <a:pt x="386391" y="36957"/>
                  <a:pt x="388581" y="39625"/>
                  <a:pt x="390048" y="42672"/>
                </a:cubicBezTo>
                <a:cubicBezTo>
                  <a:pt x="391706" y="46101"/>
                  <a:pt x="392515" y="49816"/>
                  <a:pt x="392429" y="53626"/>
                </a:cubicBezTo>
                <a:lnTo>
                  <a:pt x="392429" y="84201"/>
                </a:lnTo>
                <a:cubicBezTo>
                  <a:pt x="392363" y="87345"/>
                  <a:pt x="392591" y="90583"/>
                  <a:pt x="393096" y="93726"/>
                </a:cubicBezTo>
                <a:cubicBezTo>
                  <a:pt x="393525" y="95917"/>
                  <a:pt x="394230" y="98107"/>
                  <a:pt x="395192" y="100204"/>
                </a:cubicBezTo>
                <a:lnTo>
                  <a:pt x="395192" y="101347"/>
                </a:lnTo>
                <a:lnTo>
                  <a:pt x="376427" y="101347"/>
                </a:lnTo>
                <a:cubicBezTo>
                  <a:pt x="375961" y="100394"/>
                  <a:pt x="375580" y="99345"/>
                  <a:pt x="375285" y="98298"/>
                </a:cubicBezTo>
                <a:cubicBezTo>
                  <a:pt x="375285" y="97155"/>
                  <a:pt x="374713" y="95917"/>
                  <a:pt x="374522" y="94678"/>
                </a:cubicBezTo>
                <a:cubicBezTo>
                  <a:pt x="372256" y="97060"/>
                  <a:pt x="369569" y="98965"/>
                  <a:pt x="366617" y="100299"/>
                </a:cubicBezTo>
                <a:cubicBezTo>
                  <a:pt x="364921" y="101060"/>
                  <a:pt x="363131" y="101633"/>
                  <a:pt x="361283" y="102013"/>
                </a:cubicBezTo>
                <a:cubicBezTo>
                  <a:pt x="359244" y="102394"/>
                  <a:pt x="357168" y="102680"/>
                  <a:pt x="355091" y="102680"/>
                </a:cubicBezTo>
                <a:cubicBezTo>
                  <a:pt x="351662" y="102680"/>
                  <a:pt x="348243" y="102203"/>
                  <a:pt x="344995" y="101060"/>
                </a:cubicBezTo>
                <a:cubicBezTo>
                  <a:pt x="342118" y="100108"/>
                  <a:pt x="339442" y="98584"/>
                  <a:pt x="337089" y="96679"/>
                </a:cubicBezTo>
                <a:cubicBezTo>
                  <a:pt x="334927" y="94774"/>
                  <a:pt x="333184" y="92488"/>
                  <a:pt x="331946" y="89916"/>
                </a:cubicBezTo>
                <a:cubicBezTo>
                  <a:pt x="327993" y="80772"/>
                  <a:pt x="330688" y="70104"/>
                  <a:pt x="338518" y="63913"/>
                </a:cubicBezTo>
                <a:cubicBezTo>
                  <a:pt x="346033" y="59246"/>
                  <a:pt x="354834" y="57055"/>
                  <a:pt x="363664" y="57721"/>
                </a:cubicBezTo>
                <a:lnTo>
                  <a:pt x="373856" y="57721"/>
                </a:lnTo>
                <a:lnTo>
                  <a:pt x="373856" y="53531"/>
                </a:lnTo>
                <a:cubicBezTo>
                  <a:pt x="374008" y="50482"/>
                  <a:pt x="372789" y="47435"/>
                  <a:pt x="370522" y="45339"/>
                </a:cubicBezTo>
                <a:cubicBezTo>
                  <a:pt x="367817" y="43244"/>
                  <a:pt x="364436" y="42101"/>
                  <a:pt x="360997" y="42291"/>
                </a:cubicBezTo>
                <a:cubicBezTo>
                  <a:pt x="358054" y="42101"/>
                  <a:pt x="355130" y="42958"/>
                  <a:pt x="352805" y="44767"/>
                </a:cubicBezTo>
                <a:cubicBezTo>
                  <a:pt x="351062" y="46387"/>
                  <a:pt x="350129" y="48768"/>
                  <a:pt x="350234" y="51150"/>
                </a:cubicBezTo>
                <a:lnTo>
                  <a:pt x="331946" y="51150"/>
                </a:lnTo>
                <a:cubicBezTo>
                  <a:pt x="331879" y="48196"/>
                  <a:pt x="332565" y="45244"/>
                  <a:pt x="333946" y="42577"/>
                </a:cubicBezTo>
                <a:cubicBezTo>
                  <a:pt x="335318" y="39720"/>
                  <a:pt x="337308" y="37243"/>
                  <a:pt x="339756" y="35338"/>
                </a:cubicBezTo>
                <a:cubicBezTo>
                  <a:pt x="342604" y="33147"/>
                  <a:pt x="345833" y="31432"/>
                  <a:pt x="349281" y="30385"/>
                </a:cubicBezTo>
                <a:cubicBezTo>
                  <a:pt x="353425" y="29146"/>
                  <a:pt x="357720" y="28575"/>
                  <a:pt x="362045" y="28575"/>
                </a:cubicBezTo>
                <a:close/>
                <a:moveTo>
                  <a:pt x="416718" y="0"/>
                </a:moveTo>
                <a:lnTo>
                  <a:pt x="456628" y="0"/>
                </a:lnTo>
                <a:lnTo>
                  <a:pt x="456628" y="86392"/>
                </a:lnTo>
                <a:lnTo>
                  <a:pt x="477202" y="86392"/>
                </a:lnTo>
                <a:lnTo>
                  <a:pt x="477202" y="101347"/>
                </a:lnTo>
                <a:lnTo>
                  <a:pt x="416813" y="101347"/>
                </a:lnTo>
                <a:lnTo>
                  <a:pt x="416813" y="86392"/>
                </a:lnTo>
                <a:lnTo>
                  <a:pt x="438245" y="86392"/>
                </a:lnTo>
                <a:lnTo>
                  <a:pt x="438245" y="14954"/>
                </a:lnTo>
                <a:lnTo>
                  <a:pt x="416813" y="14954"/>
                </a:lnTo>
                <a:close/>
              </a:path>
            </a:pathLst>
          </a:custGeom>
          <a:solidFill>
            <a:schemeClr val="tx1"/>
          </a:solidFill>
          <a:ln w="9525" cap="flat">
            <a:noFill/>
            <a:prstDash val="solid"/>
            <a:miter/>
          </a:ln>
        </p:spPr>
        <p:txBody>
          <a:bodyPr rtlCol="0" anchor="ctr"/>
          <a:lstStyle/>
          <a:p>
            <a:endParaRPr lang="fr-FR" dirty="0"/>
          </a:p>
        </p:txBody>
      </p:sp>
      <p:sp>
        <p:nvSpPr>
          <p:cNvPr id="8" name="Espace réservé du texte 4">
            <a:extLst>
              <a:ext uri="{FF2B5EF4-FFF2-40B4-BE49-F238E27FC236}">
                <a16:creationId xmlns:a16="http://schemas.microsoft.com/office/drawing/2014/main" id="{047AA0F3-B061-4906-856B-0BAEFF1F9463}"/>
              </a:ext>
            </a:extLst>
          </p:cNvPr>
          <p:cNvSpPr>
            <a:spLocks noGrp="1"/>
          </p:cNvSpPr>
          <p:nvPr>
            <p:ph type="body" sz="quarter" idx="15" hasCustomPrompt="1"/>
          </p:nvPr>
        </p:nvSpPr>
        <p:spPr>
          <a:xfrm>
            <a:off x="938088" y="409700"/>
            <a:ext cx="6326312"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bg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7" name="Espace réservé du pied de page 6">
            <a:extLst>
              <a:ext uri="{FF2B5EF4-FFF2-40B4-BE49-F238E27FC236}">
                <a16:creationId xmlns:a16="http://schemas.microsoft.com/office/drawing/2014/main" id="{BABEEBC7-38E2-B7FA-AD25-3622A6B35263}"/>
              </a:ext>
            </a:extLst>
          </p:cNvPr>
          <p:cNvSpPr>
            <a:spLocks noGrp="1"/>
          </p:cNvSpPr>
          <p:nvPr>
            <p:ph type="ftr" sz="quarter" idx="18"/>
          </p:nvPr>
        </p:nvSpPr>
        <p:spPr/>
        <p:txBody>
          <a:bodyPr/>
          <a:lstStyle>
            <a:lvl1pPr>
              <a:defRPr>
                <a:solidFill>
                  <a:schemeClr val="bg1"/>
                </a:solidFill>
              </a:defRPr>
            </a:lvl1pPr>
          </a:lstStyle>
          <a:p>
            <a:pPr algn="ctr"/>
            <a:r>
              <a:rPr lang="fr-FR"/>
              <a:t>Confidentiel</a:t>
            </a:r>
          </a:p>
        </p:txBody>
      </p:sp>
    </p:spTree>
    <p:extLst>
      <p:ext uri="{BB962C8B-B14F-4D97-AF65-F5344CB8AC3E}">
        <p14:creationId xmlns:p14="http://schemas.microsoft.com/office/powerpoint/2010/main" val="4255485157"/>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e avec image fond vert 1">
    <p:bg>
      <p:bgPr>
        <a:solidFill>
          <a:schemeClr val="accent4"/>
        </a:solidFill>
        <a:effectLst/>
      </p:bgPr>
    </p:bg>
    <p:spTree>
      <p:nvGrpSpPr>
        <p:cNvPr id="1" name=""/>
        <p:cNvGrpSpPr/>
        <p:nvPr/>
      </p:nvGrpSpPr>
      <p:grpSpPr>
        <a:xfrm>
          <a:off x="0" y="0"/>
          <a:ext cx="0" cy="0"/>
          <a:chOff x="0" y="0"/>
          <a:chExt cx="0" cy="0"/>
        </a:xfrm>
      </p:grpSpPr>
      <p:sp>
        <p:nvSpPr>
          <p:cNvPr id="16" name="Espace réservé du texte 15">
            <a:extLst>
              <a:ext uri="{FF2B5EF4-FFF2-40B4-BE49-F238E27FC236}">
                <a16:creationId xmlns:a16="http://schemas.microsoft.com/office/drawing/2014/main" id="{F7B87609-0BC2-4CBF-9050-6A4BC130ED86}"/>
              </a:ext>
            </a:extLst>
          </p:cNvPr>
          <p:cNvSpPr>
            <a:spLocks noGrp="1"/>
          </p:cNvSpPr>
          <p:nvPr>
            <p:ph type="body" sz="quarter" idx="14" hasCustomPrompt="1"/>
          </p:nvPr>
        </p:nvSpPr>
        <p:spPr>
          <a:xfrm>
            <a:off x="6091239" y="4127500"/>
            <a:ext cx="1173162" cy="1168400"/>
          </a:xfrm>
          <a:custGeom>
            <a:avLst/>
            <a:gdLst>
              <a:gd name="connsiteX0" fmla="*/ 0 w 1173162"/>
              <a:gd name="connsiteY0" fmla="*/ 0 h 1168400"/>
              <a:gd name="connsiteX1" fmla="*/ 588962 w 1173162"/>
              <a:gd name="connsiteY1" fmla="*/ 0 h 1168400"/>
              <a:gd name="connsiteX2" fmla="*/ 1173162 w 1173162"/>
              <a:gd name="connsiteY2" fmla="*/ 584200 h 1168400"/>
              <a:gd name="connsiteX3" fmla="*/ 1173162 w 1173162"/>
              <a:gd name="connsiteY3" fmla="*/ 1168400 h 1168400"/>
              <a:gd name="connsiteX4" fmla="*/ 0 w 1173162"/>
              <a:gd name="connsiteY4" fmla="*/ 1168400 h 116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162" h="1168400">
                <a:moveTo>
                  <a:pt x="0" y="0"/>
                </a:moveTo>
                <a:lnTo>
                  <a:pt x="588962" y="0"/>
                </a:lnTo>
                <a:cubicBezTo>
                  <a:pt x="911607" y="0"/>
                  <a:pt x="1173162" y="261555"/>
                  <a:pt x="1173162" y="584200"/>
                </a:cubicBezTo>
                <a:lnTo>
                  <a:pt x="1173162" y="1168400"/>
                </a:lnTo>
                <a:lnTo>
                  <a:pt x="0" y="11684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14" name="Espace réservé du texte 13">
            <a:extLst>
              <a:ext uri="{FF2B5EF4-FFF2-40B4-BE49-F238E27FC236}">
                <a16:creationId xmlns:a16="http://schemas.microsoft.com/office/drawing/2014/main" id="{41E99D66-39A8-4BE6-AC0A-338119D84045}"/>
              </a:ext>
            </a:extLst>
          </p:cNvPr>
          <p:cNvSpPr>
            <a:spLocks noGrp="1"/>
          </p:cNvSpPr>
          <p:nvPr>
            <p:ph type="body" sz="quarter" idx="16" hasCustomPrompt="1"/>
          </p:nvPr>
        </p:nvSpPr>
        <p:spPr>
          <a:xfrm>
            <a:off x="892513" y="1700687"/>
            <a:ext cx="3600000" cy="3618000"/>
          </a:xfrm>
        </p:spPr>
        <p:txBody>
          <a:bodyPr/>
          <a:lstStyle>
            <a:lvl1pPr>
              <a:lnSpc>
                <a:spcPct val="100000"/>
              </a:lnSpc>
              <a:defRPr lang="fr-FR" sz="2000" b="1" kern="1200" spc="20" dirty="0" smtClean="0">
                <a:solidFill>
                  <a:schemeClr val="bg1"/>
                </a:solidFill>
                <a:latin typeface="Roboto Mono" panose="02000009000000000000" pitchFamily="49" charset="0"/>
                <a:ea typeface="Roboto Mono" panose="00000009000000000000" pitchFamily="49" charset="0"/>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 </a:t>
            </a:r>
            <a:r>
              <a:rPr lang="fr-FR" dirty="0" err="1"/>
              <a:t>laoreet</a:t>
            </a:r>
            <a:r>
              <a:rPr lang="fr-FR" dirty="0"/>
              <a:t> </a:t>
            </a:r>
            <a:r>
              <a:rPr lang="fr-FR" dirty="0" err="1"/>
              <a:t>dolore</a:t>
            </a:r>
            <a:r>
              <a:rPr lang="fr-FR" dirty="0"/>
              <a:t> magna </a:t>
            </a:r>
            <a:r>
              <a:rPr lang="fr-FR" dirty="0" err="1"/>
              <a:t>aliquam</a:t>
            </a:r>
            <a:r>
              <a:rPr lang="fr-FR" dirty="0"/>
              <a:t> erat </a:t>
            </a:r>
            <a:r>
              <a:rPr lang="fr-FR" dirty="0" err="1"/>
              <a:t>volutpat</a:t>
            </a:r>
            <a:r>
              <a:rPr lang="fr-FR" dirty="0"/>
              <a:t>.</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pour une image  11">
            <a:extLst>
              <a:ext uri="{FF2B5EF4-FFF2-40B4-BE49-F238E27FC236}">
                <a16:creationId xmlns:a16="http://schemas.microsoft.com/office/drawing/2014/main" id="{F01F3FDD-B60B-4AFC-BBDB-449A3D442EA6}"/>
              </a:ext>
            </a:extLst>
          </p:cNvPr>
          <p:cNvSpPr>
            <a:spLocks noGrp="1"/>
          </p:cNvSpPr>
          <p:nvPr>
            <p:ph type="pic" sz="quarter" idx="11" hasCustomPrompt="1"/>
          </p:nvPr>
        </p:nvSpPr>
        <p:spPr>
          <a:xfrm>
            <a:off x="6896100" y="142875"/>
            <a:ext cx="4779964" cy="4779964"/>
          </a:xfrm>
          <a:custGeom>
            <a:avLst/>
            <a:gdLst>
              <a:gd name="connsiteX0" fmla="*/ 2389982 w 4779964"/>
              <a:gd name="connsiteY0" fmla="*/ 0 h 4779964"/>
              <a:gd name="connsiteX1" fmla="*/ 4779964 w 4779964"/>
              <a:gd name="connsiteY1" fmla="*/ 2389982 h 4779964"/>
              <a:gd name="connsiteX2" fmla="*/ 2389982 w 4779964"/>
              <a:gd name="connsiteY2" fmla="*/ 4779964 h 4779964"/>
              <a:gd name="connsiteX3" fmla="*/ 0 w 4779964"/>
              <a:gd name="connsiteY3" fmla="*/ 2389982 h 4779964"/>
              <a:gd name="connsiteX4" fmla="*/ 2389982 w 4779964"/>
              <a:gd name="connsiteY4" fmla="*/ 0 h 4779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9964" h="4779964">
                <a:moveTo>
                  <a:pt x="2389982" y="0"/>
                </a:moveTo>
                <a:cubicBezTo>
                  <a:pt x="3709933" y="0"/>
                  <a:pt x="4779964" y="1070031"/>
                  <a:pt x="4779964" y="2389982"/>
                </a:cubicBezTo>
                <a:cubicBezTo>
                  <a:pt x="4779964" y="3709933"/>
                  <a:pt x="3709933" y="4779964"/>
                  <a:pt x="2389982" y="4779964"/>
                </a:cubicBezTo>
                <a:cubicBezTo>
                  <a:pt x="1070031" y="4779964"/>
                  <a:pt x="0" y="3709933"/>
                  <a:pt x="0" y="2389982"/>
                </a:cubicBezTo>
                <a:cubicBezTo>
                  <a:pt x="0" y="1070031"/>
                  <a:pt x="1070031" y="0"/>
                  <a:pt x="2389982" y="0"/>
                </a:cubicBezTo>
                <a:close/>
              </a:path>
            </a:pathLst>
          </a:custGeom>
          <a:noFill/>
        </p:spPr>
        <p:txBody>
          <a:bodyPr wrap="square" anchor="ctr">
            <a:noAutofit/>
          </a:bodyPr>
          <a:lstStyle>
            <a:lvl1pPr algn="ctr">
              <a:defRPr sz="1400">
                <a:solidFill>
                  <a:schemeClr val="bg1"/>
                </a:solidFill>
              </a:defRPr>
            </a:lvl1pPr>
          </a:lstStyle>
          <a:p>
            <a:r>
              <a:rPr lang="fr-FR" dirty="0"/>
              <a:t>Image</a:t>
            </a:r>
          </a:p>
        </p:txBody>
      </p:sp>
      <p:sp>
        <p:nvSpPr>
          <p:cNvPr id="3" name="Rectangle 2">
            <a:extLst>
              <a:ext uri="{FF2B5EF4-FFF2-40B4-BE49-F238E27FC236}">
                <a16:creationId xmlns:a16="http://schemas.microsoft.com/office/drawing/2014/main" id="{4C7E95A2-2F0F-4D36-8C1C-5899087A21B4}"/>
              </a:ext>
            </a:extLst>
          </p:cNvPr>
          <p:cNvSpPr/>
          <p:nvPr userDrawn="1"/>
        </p:nvSpPr>
        <p:spPr>
          <a:xfrm>
            <a:off x="0" y="6091238"/>
            <a:ext cx="12192000" cy="766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a:extLst>
              <a:ext uri="{FF2B5EF4-FFF2-40B4-BE49-F238E27FC236}">
                <a16:creationId xmlns:a16="http://schemas.microsoft.com/office/drawing/2014/main" id="{09FBB965-3988-47E2-AD05-87A9DDE44890}"/>
              </a:ext>
            </a:extLst>
          </p:cNvPr>
          <p:cNvSpPr>
            <a:spLocks noGrp="1"/>
          </p:cNvSpPr>
          <p:nvPr>
            <p:ph type="sldNum" sz="quarter" idx="10"/>
          </p:nvPr>
        </p:nvSpPr>
        <p:spPr/>
        <p:txBody>
          <a:bodyPr/>
          <a:lstStyle/>
          <a:p>
            <a:pPr algn="ctr"/>
            <a:r>
              <a:rPr lang="fr-FR" dirty="0"/>
              <a:t>page </a:t>
            </a:r>
            <a:fld id="{D4393D1B-37AB-4561-B448-10CBADDAE970}" type="slidenum">
              <a:rPr lang="fr-FR" smtClean="0"/>
              <a:pPr algn="ctr"/>
              <a:t>‹N°›</a:t>
            </a:fld>
            <a:endParaRPr lang="fr-FR" dirty="0"/>
          </a:p>
        </p:txBody>
      </p:sp>
      <p:sp>
        <p:nvSpPr>
          <p:cNvPr id="5" name="Forme libre : forme 4">
            <a:extLst>
              <a:ext uri="{FF2B5EF4-FFF2-40B4-BE49-F238E27FC236}">
                <a16:creationId xmlns:a16="http://schemas.microsoft.com/office/drawing/2014/main" id="{E7376FE8-C006-4A91-B4B8-7D10672D0F73}"/>
              </a:ext>
            </a:extLst>
          </p:cNvPr>
          <p:cNvSpPr/>
          <p:nvPr userDrawn="1"/>
        </p:nvSpPr>
        <p:spPr>
          <a:xfrm>
            <a:off x="10924352" y="6401895"/>
            <a:ext cx="795961" cy="251317"/>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tx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6" name="Forme libre : forme 5">
            <a:extLst>
              <a:ext uri="{FF2B5EF4-FFF2-40B4-BE49-F238E27FC236}">
                <a16:creationId xmlns:a16="http://schemas.microsoft.com/office/drawing/2014/main" id="{790511E4-7F64-404E-81CD-31BC7CFE4D4F}"/>
              </a:ext>
            </a:extLst>
          </p:cNvPr>
          <p:cNvSpPr/>
          <p:nvPr userDrawn="1"/>
        </p:nvSpPr>
        <p:spPr>
          <a:xfrm>
            <a:off x="515587" y="6492444"/>
            <a:ext cx="754413" cy="86278"/>
          </a:xfrm>
          <a:custGeom>
            <a:avLst/>
            <a:gdLst>
              <a:gd name="connsiteX0" fmla="*/ 844295 w 1127766"/>
              <a:gd name="connsiteY0" fmla="*/ 79533 h 128977"/>
              <a:gd name="connsiteX1" fmla="*/ 854964 w 1127766"/>
              <a:gd name="connsiteY1" fmla="*/ 79533 h 128977"/>
              <a:gd name="connsiteX2" fmla="*/ 858964 w 1127766"/>
              <a:gd name="connsiteY2" fmla="*/ 82105 h 128977"/>
              <a:gd name="connsiteX3" fmla="*/ 861440 w 1127766"/>
              <a:gd name="connsiteY3" fmla="*/ 85915 h 128977"/>
              <a:gd name="connsiteX4" fmla="*/ 862393 w 1127766"/>
              <a:gd name="connsiteY4" fmla="*/ 90678 h 128977"/>
              <a:gd name="connsiteX5" fmla="*/ 861440 w 1127766"/>
              <a:gd name="connsiteY5" fmla="*/ 95345 h 128977"/>
              <a:gd name="connsiteX6" fmla="*/ 858964 w 1127766"/>
              <a:gd name="connsiteY6" fmla="*/ 99155 h 128977"/>
              <a:gd name="connsiteX7" fmla="*/ 854964 w 1127766"/>
              <a:gd name="connsiteY7" fmla="*/ 101726 h 128977"/>
              <a:gd name="connsiteX8" fmla="*/ 844295 w 1127766"/>
              <a:gd name="connsiteY8" fmla="*/ 101726 h 128977"/>
              <a:gd name="connsiteX9" fmla="*/ 840295 w 1127766"/>
              <a:gd name="connsiteY9" fmla="*/ 99155 h 128977"/>
              <a:gd name="connsiteX10" fmla="*/ 837723 w 1127766"/>
              <a:gd name="connsiteY10" fmla="*/ 95345 h 128977"/>
              <a:gd name="connsiteX11" fmla="*/ 836866 w 1127766"/>
              <a:gd name="connsiteY11" fmla="*/ 90678 h 128977"/>
              <a:gd name="connsiteX12" fmla="*/ 837723 w 1127766"/>
              <a:gd name="connsiteY12" fmla="*/ 85915 h 128977"/>
              <a:gd name="connsiteX13" fmla="*/ 840295 w 1127766"/>
              <a:gd name="connsiteY13" fmla="*/ 82105 h 128977"/>
              <a:gd name="connsiteX14" fmla="*/ 844295 w 1127766"/>
              <a:gd name="connsiteY14" fmla="*/ 79533 h 128977"/>
              <a:gd name="connsiteX15" fmla="*/ 282035 w 1127766"/>
              <a:gd name="connsiteY15" fmla="*/ 78581 h 128977"/>
              <a:gd name="connsiteX16" fmla="*/ 287368 w 1127766"/>
              <a:gd name="connsiteY16" fmla="*/ 79533 h 128977"/>
              <a:gd name="connsiteX17" fmla="*/ 291369 w 1127766"/>
              <a:gd name="connsiteY17" fmla="*/ 82105 h 128977"/>
              <a:gd name="connsiteX18" fmla="*/ 293845 w 1127766"/>
              <a:gd name="connsiteY18" fmla="*/ 85915 h 128977"/>
              <a:gd name="connsiteX19" fmla="*/ 294703 w 1127766"/>
              <a:gd name="connsiteY19" fmla="*/ 90678 h 128977"/>
              <a:gd name="connsiteX20" fmla="*/ 293845 w 1127766"/>
              <a:gd name="connsiteY20" fmla="*/ 95345 h 128977"/>
              <a:gd name="connsiteX21" fmla="*/ 291369 w 1127766"/>
              <a:gd name="connsiteY21" fmla="*/ 99155 h 128977"/>
              <a:gd name="connsiteX22" fmla="*/ 287368 w 1127766"/>
              <a:gd name="connsiteY22" fmla="*/ 101726 h 128977"/>
              <a:gd name="connsiteX23" fmla="*/ 282035 w 1127766"/>
              <a:gd name="connsiteY23" fmla="*/ 102679 h 128977"/>
              <a:gd name="connsiteX24" fmla="*/ 276700 w 1127766"/>
              <a:gd name="connsiteY24" fmla="*/ 101726 h 128977"/>
              <a:gd name="connsiteX25" fmla="*/ 272700 w 1127766"/>
              <a:gd name="connsiteY25" fmla="*/ 99155 h 128977"/>
              <a:gd name="connsiteX26" fmla="*/ 270128 w 1127766"/>
              <a:gd name="connsiteY26" fmla="*/ 95345 h 128977"/>
              <a:gd name="connsiteX27" fmla="*/ 269271 w 1127766"/>
              <a:gd name="connsiteY27" fmla="*/ 90678 h 128977"/>
              <a:gd name="connsiteX28" fmla="*/ 270128 w 1127766"/>
              <a:gd name="connsiteY28" fmla="*/ 85915 h 128977"/>
              <a:gd name="connsiteX29" fmla="*/ 272700 w 1127766"/>
              <a:gd name="connsiteY29" fmla="*/ 82105 h 128977"/>
              <a:gd name="connsiteX30" fmla="*/ 276700 w 1127766"/>
              <a:gd name="connsiteY30" fmla="*/ 79533 h 128977"/>
              <a:gd name="connsiteX31" fmla="*/ 282035 w 1127766"/>
              <a:gd name="connsiteY31" fmla="*/ 78581 h 128977"/>
              <a:gd name="connsiteX32" fmla="*/ 364331 w 1127766"/>
              <a:gd name="connsiteY32" fmla="*/ 68675 h 128977"/>
              <a:gd name="connsiteX33" fmla="*/ 356996 w 1127766"/>
              <a:gd name="connsiteY33" fmla="*/ 69438 h 128977"/>
              <a:gd name="connsiteX34" fmla="*/ 352043 w 1127766"/>
              <a:gd name="connsiteY34" fmla="*/ 71819 h 128977"/>
              <a:gd name="connsiteX35" fmla="*/ 349186 w 1127766"/>
              <a:gd name="connsiteY35" fmla="*/ 75343 h 128977"/>
              <a:gd name="connsiteX36" fmla="*/ 348233 w 1127766"/>
              <a:gd name="connsiteY36" fmla="*/ 79915 h 128977"/>
              <a:gd name="connsiteX37" fmla="*/ 350900 w 1127766"/>
              <a:gd name="connsiteY37" fmla="*/ 86011 h 128977"/>
              <a:gd name="connsiteX38" fmla="*/ 358901 w 1127766"/>
              <a:gd name="connsiteY38" fmla="*/ 88488 h 128977"/>
              <a:gd name="connsiteX39" fmla="*/ 364140 w 1127766"/>
              <a:gd name="connsiteY39" fmla="*/ 87821 h 128977"/>
              <a:gd name="connsiteX40" fmla="*/ 368426 w 1127766"/>
              <a:gd name="connsiteY40" fmla="*/ 86107 h 128977"/>
              <a:gd name="connsiteX41" fmla="*/ 371665 w 1127766"/>
              <a:gd name="connsiteY41" fmla="*/ 83630 h 128977"/>
              <a:gd name="connsiteX42" fmla="*/ 373856 w 1127766"/>
              <a:gd name="connsiteY42" fmla="*/ 80963 h 128977"/>
              <a:gd name="connsiteX43" fmla="*/ 373856 w 1127766"/>
              <a:gd name="connsiteY43" fmla="*/ 68675 h 128977"/>
              <a:gd name="connsiteX44" fmla="*/ 761047 w 1127766"/>
              <a:gd name="connsiteY44" fmla="*/ 45148 h 128977"/>
              <a:gd name="connsiteX45" fmla="*/ 756285 w 1127766"/>
              <a:gd name="connsiteY45" fmla="*/ 49815 h 128977"/>
              <a:gd name="connsiteX46" fmla="*/ 753522 w 1127766"/>
              <a:gd name="connsiteY46" fmla="*/ 56673 h 128977"/>
              <a:gd name="connsiteX47" fmla="*/ 752760 w 1127766"/>
              <a:gd name="connsiteY47" fmla="*/ 64960 h 128977"/>
              <a:gd name="connsiteX48" fmla="*/ 752760 w 1127766"/>
              <a:gd name="connsiteY48" fmla="*/ 66389 h 128977"/>
              <a:gd name="connsiteX49" fmla="*/ 753522 w 1127766"/>
              <a:gd name="connsiteY49" fmla="*/ 74771 h 128977"/>
              <a:gd name="connsiteX50" fmla="*/ 756285 w 1127766"/>
              <a:gd name="connsiteY50" fmla="*/ 81629 h 128977"/>
              <a:gd name="connsiteX51" fmla="*/ 768191 w 1127766"/>
              <a:gd name="connsiteY51" fmla="*/ 88011 h 128977"/>
              <a:gd name="connsiteX52" fmla="*/ 779811 w 1127766"/>
              <a:gd name="connsiteY52" fmla="*/ 81629 h 128977"/>
              <a:gd name="connsiteX53" fmla="*/ 782478 w 1127766"/>
              <a:gd name="connsiteY53" fmla="*/ 74771 h 128977"/>
              <a:gd name="connsiteX54" fmla="*/ 783336 w 1127766"/>
              <a:gd name="connsiteY54" fmla="*/ 66389 h 128977"/>
              <a:gd name="connsiteX55" fmla="*/ 783336 w 1127766"/>
              <a:gd name="connsiteY55" fmla="*/ 64960 h 128977"/>
              <a:gd name="connsiteX56" fmla="*/ 782478 w 1127766"/>
              <a:gd name="connsiteY56" fmla="*/ 56673 h 128977"/>
              <a:gd name="connsiteX57" fmla="*/ 779811 w 1127766"/>
              <a:gd name="connsiteY57" fmla="*/ 49815 h 128977"/>
              <a:gd name="connsiteX58" fmla="*/ 775049 w 1127766"/>
              <a:gd name="connsiteY58" fmla="*/ 45148 h 128977"/>
              <a:gd name="connsiteX59" fmla="*/ 761047 w 1127766"/>
              <a:gd name="connsiteY59" fmla="*/ 45148 h 128977"/>
              <a:gd name="connsiteX60" fmla="*/ 525780 w 1127766"/>
              <a:gd name="connsiteY60" fmla="*/ 43529 h 128977"/>
              <a:gd name="connsiteX61" fmla="*/ 519017 w 1127766"/>
              <a:gd name="connsiteY61" fmla="*/ 45244 h 128977"/>
              <a:gd name="connsiteX62" fmla="*/ 514254 w 1127766"/>
              <a:gd name="connsiteY62" fmla="*/ 49816 h 128977"/>
              <a:gd name="connsiteX63" fmla="*/ 511492 w 1127766"/>
              <a:gd name="connsiteY63" fmla="*/ 56674 h 128977"/>
              <a:gd name="connsiteX64" fmla="*/ 510540 w 1127766"/>
              <a:gd name="connsiteY64" fmla="*/ 65056 h 128977"/>
              <a:gd name="connsiteX65" fmla="*/ 510540 w 1127766"/>
              <a:gd name="connsiteY65" fmla="*/ 66485 h 128977"/>
              <a:gd name="connsiteX66" fmla="*/ 511492 w 1127766"/>
              <a:gd name="connsiteY66" fmla="*/ 74867 h 128977"/>
              <a:gd name="connsiteX67" fmla="*/ 514159 w 1127766"/>
              <a:gd name="connsiteY67" fmla="*/ 81534 h 128977"/>
              <a:gd name="connsiteX68" fmla="*/ 518922 w 1127766"/>
              <a:gd name="connsiteY68" fmla="*/ 86107 h 128977"/>
              <a:gd name="connsiteX69" fmla="*/ 525589 w 1127766"/>
              <a:gd name="connsiteY69" fmla="*/ 87725 h 128977"/>
              <a:gd name="connsiteX70" fmla="*/ 533590 w 1127766"/>
              <a:gd name="connsiteY70" fmla="*/ 85916 h 128977"/>
              <a:gd name="connsiteX71" fmla="*/ 538543 w 1127766"/>
              <a:gd name="connsiteY71" fmla="*/ 80772 h 128977"/>
              <a:gd name="connsiteX72" fmla="*/ 538543 w 1127766"/>
              <a:gd name="connsiteY72" fmla="*/ 50482 h 128977"/>
              <a:gd name="connsiteX73" fmla="*/ 533590 w 1127766"/>
              <a:gd name="connsiteY73" fmla="*/ 45339 h 128977"/>
              <a:gd name="connsiteX74" fmla="*/ 525780 w 1127766"/>
              <a:gd name="connsiteY74" fmla="*/ 43529 h 128977"/>
              <a:gd name="connsiteX75" fmla="*/ 1011650 w 1127766"/>
              <a:gd name="connsiteY75" fmla="*/ 43433 h 128977"/>
              <a:gd name="connsiteX76" fmla="*/ 1004697 w 1127766"/>
              <a:gd name="connsiteY76" fmla="*/ 45148 h 128977"/>
              <a:gd name="connsiteX77" fmla="*/ 999934 w 1127766"/>
              <a:gd name="connsiteY77" fmla="*/ 49815 h 128977"/>
              <a:gd name="connsiteX78" fmla="*/ 997172 w 1127766"/>
              <a:gd name="connsiteY78" fmla="*/ 56673 h 128977"/>
              <a:gd name="connsiteX79" fmla="*/ 996315 w 1127766"/>
              <a:gd name="connsiteY79" fmla="*/ 64960 h 128977"/>
              <a:gd name="connsiteX80" fmla="*/ 996315 w 1127766"/>
              <a:gd name="connsiteY80" fmla="*/ 66389 h 128977"/>
              <a:gd name="connsiteX81" fmla="*/ 997172 w 1127766"/>
              <a:gd name="connsiteY81" fmla="*/ 74771 h 128977"/>
              <a:gd name="connsiteX82" fmla="*/ 999934 w 1127766"/>
              <a:gd name="connsiteY82" fmla="*/ 81629 h 128977"/>
              <a:gd name="connsiteX83" fmla="*/ 1004697 w 1127766"/>
              <a:gd name="connsiteY83" fmla="*/ 86296 h 128977"/>
              <a:gd name="connsiteX84" fmla="*/ 1011745 w 1127766"/>
              <a:gd name="connsiteY84" fmla="*/ 88011 h 128977"/>
              <a:gd name="connsiteX85" fmla="*/ 1023461 w 1127766"/>
              <a:gd name="connsiteY85" fmla="*/ 81629 h 128977"/>
              <a:gd name="connsiteX86" fmla="*/ 1026128 w 1127766"/>
              <a:gd name="connsiteY86" fmla="*/ 74771 h 128977"/>
              <a:gd name="connsiteX87" fmla="*/ 1026985 w 1127766"/>
              <a:gd name="connsiteY87" fmla="*/ 66389 h 128977"/>
              <a:gd name="connsiteX88" fmla="*/ 1026985 w 1127766"/>
              <a:gd name="connsiteY88" fmla="*/ 64960 h 128977"/>
              <a:gd name="connsiteX89" fmla="*/ 1026128 w 1127766"/>
              <a:gd name="connsiteY89" fmla="*/ 56673 h 128977"/>
              <a:gd name="connsiteX90" fmla="*/ 1023461 w 1127766"/>
              <a:gd name="connsiteY90" fmla="*/ 49815 h 128977"/>
              <a:gd name="connsiteX91" fmla="*/ 1018699 w 1127766"/>
              <a:gd name="connsiteY91" fmla="*/ 45148 h 128977"/>
              <a:gd name="connsiteX92" fmla="*/ 1011650 w 1127766"/>
              <a:gd name="connsiteY92" fmla="*/ 43433 h 128977"/>
              <a:gd name="connsiteX93" fmla="*/ 607504 w 1127766"/>
              <a:gd name="connsiteY93" fmla="*/ 43433 h 128977"/>
              <a:gd name="connsiteX94" fmla="*/ 601884 w 1127766"/>
              <a:gd name="connsiteY94" fmla="*/ 44576 h 128977"/>
              <a:gd name="connsiteX95" fmla="*/ 597312 w 1127766"/>
              <a:gd name="connsiteY95" fmla="*/ 47720 h 128977"/>
              <a:gd name="connsiteX96" fmla="*/ 594073 w 1127766"/>
              <a:gd name="connsiteY96" fmla="*/ 52578 h 128977"/>
              <a:gd name="connsiteX97" fmla="*/ 592073 w 1127766"/>
              <a:gd name="connsiteY97" fmla="*/ 58864 h 128977"/>
              <a:gd name="connsiteX98" fmla="*/ 622172 w 1127766"/>
              <a:gd name="connsiteY98" fmla="*/ 58864 h 128977"/>
              <a:gd name="connsiteX99" fmla="*/ 622172 w 1127766"/>
              <a:gd name="connsiteY99" fmla="*/ 57436 h 128977"/>
              <a:gd name="connsiteX100" fmla="*/ 621029 w 1127766"/>
              <a:gd name="connsiteY100" fmla="*/ 52006 h 128977"/>
              <a:gd name="connsiteX101" fmla="*/ 618267 w 1127766"/>
              <a:gd name="connsiteY101" fmla="*/ 47530 h 128977"/>
              <a:gd name="connsiteX102" fmla="*/ 613695 w 1127766"/>
              <a:gd name="connsiteY102" fmla="*/ 44576 h 128977"/>
              <a:gd name="connsiteX103" fmla="*/ 607504 w 1127766"/>
              <a:gd name="connsiteY103" fmla="*/ 43433 h 128977"/>
              <a:gd name="connsiteX104" fmla="*/ 997363 w 1127766"/>
              <a:gd name="connsiteY104" fmla="*/ 31338 h 128977"/>
              <a:gd name="connsiteX105" fmla="*/ 1025938 w 1127766"/>
              <a:gd name="connsiteY105" fmla="*/ 31338 h 128977"/>
              <a:gd name="connsiteX106" fmla="*/ 1036606 w 1127766"/>
              <a:gd name="connsiteY106" fmla="*/ 39052 h 128977"/>
              <a:gd name="connsiteX107" fmla="*/ 1043083 w 1127766"/>
              <a:gd name="connsiteY107" fmla="*/ 50577 h 128977"/>
              <a:gd name="connsiteX108" fmla="*/ 1045369 w 1127766"/>
              <a:gd name="connsiteY108" fmla="*/ 64960 h 128977"/>
              <a:gd name="connsiteX109" fmla="*/ 1045369 w 1127766"/>
              <a:gd name="connsiteY109" fmla="*/ 66389 h 128977"/>
              <a:gd name="connsiteX110" fmla="*/ 1043083 w 1127766"/>
              <a:gd name="connsiteY110" fmla="*/ 80867 h 128977"/>
              <a:gd name="connsiteX111" fmla="*/ 1036606 w 1127766"/>
              <a:gd name="connsiteY111" fmla="*/ 92392 h 128977"/>
              <a:gd name="connsiteX112" fmla="*/ 1026033 w 1127766"/>
              <a:gd name="connsiteY112" fmla="*/ 99917 h 128977"/>
              <a:gd name="connsiteX113" fmla="*/ 997458 w 1127766"/>
              <a:gd name="connsiteY113" fmla="*/ 99917 h 128977"/>
              <a:gd name="connsiteX114" fmla="*/ 986790 w 1127766"/>
              <a:gd name="connsiteY114" fmla="*/ 92392 h 128977"/>
              <a:gd name="connsiteX115" fmla="*/ 980218 w 1127766"/>
              <a:gd name="connsiteY115" fmla="*/ 80867 h 128977"/>
              <a:gd name="connsiteX116" fmla="*/ 978027 w 1127766"/>
              <a:gd name="connsiteY116" fmla="*/ 66389 h 128977"/>
              <a:gd name="connsiteX117" fmla="*/ 978027 w 1127766"/>
              <a:gd name="connsiteY117" fmla="*/ 64960 h 128977"/>
              <a:gd name="connsiteX118" fmla="*/ 980218 w 1127766"/>
              <a:gd name="connsiteY118" fmla="*/ 50577 h 128977"/>
              <a:gd name="connsiteX119" fmla="*/ 986790 w 1127766"/>
              <a:gd name="connsiteY119" fmla="*/ 39052 h 128977"/>
              <a:gd name="connsiteX120" fmla="*/ 997363 w 1127766"/>
              <a:gd name="connsiteY120" fmla="*/ 31338 h 128977"/>
              <a:gd name="connsiteX121" fmla="*/ 593883 w 1127766"/>
              <a:gd name="connsiteY121" fmla="*/ 31338 h 128977"/>
              <a:gd name="connsiteX122" fmla="*/ 621410 w 1127766"/>
              <a:gd name="connsiteY122" fmla="*/ 31338 h 128977"/>
              <a:gd name="connsiteX123" fmla="*/ 631697 w 1127766"/>
              <a:gd name="connsiteY123" fmla="*/ 38481 h 128977"/>
              <a:gd name="connsiteX124" fmla="*/ 637984 w 1127766"/>
              <a:gd name="connsiteY124" fmla="*/ 49625 h 128977"/>
              <a:gd name="connsiteX125" fmla="*/ 640174 w 1127766"/>
              <a:gd name="connsiteY125" fmla="*/ 64008 h 128977"/>
              <a:gd name="connsiteX126" fmla="*/ 640174 w 1127766"/>
              <a:gd name="connsiteY126" fmla="*/ 71723 h 128977"/>
              <a:gd name="connsiteX127" fmla="*/ 591502 w 1127766"/>
              <a:gd name="connsiteY127" fmla="*/ 71723 h 128977"/>
              <a:gd name="connsiteX128" fmla="*/ 593597 w 1127766"/>
              <a:gd name="connsiteY128" fmla="*/ 78390 h 128977"/>
              <a:gd name="connsiteX129" fmla="*/ 597788 w 1127766"/>
              <a:gd name="connsiteY129" fmla="*/ 83534 h 128977"/>
              <a:gd name="connsiteX130" fmla="*/ 603503 w 1127766"/>
              <a:gd name="connsiteY130" fmla="*/ 86963 h 128977"/>
              <a:gd name="connsiteX131" fmla="*/ 610552 w 1127766"/>
              <a:gd name="connsiteY131" fmla="*/ 88106 h 128977"/>
              <a:gd name="connsiteX132" fmla="*/ 615886 w 1127766"/>
              <a:gd name="connsiteY132" fmla="*/ 88106 h 128977"/>
              <a:gd name="connsiteX133" fmla="*/ 621029 w 1127766"/>
              <a:gd name="connsiteY133" fmla="*/ 86486 h 128977"/>
              <a:gd name="connsiteX134" fmla="*/ 625601 w 1127766"/>
              <a:gd name="connsiteY134" fmla="*/ 84010 h 128977"/>
              <a:gd name="connsiteX135" fmla="*/ 629316 w 1127766"/>
              <a:gd name="connsiteY135" fmla="*/ 80390 h 128977"/>
              <a:gd name="connsiteX136" fmla="*/ 638841 w 1127766"/>
              <a:gd name="connsiteY136" fmla="*/ 89915 h 128977"/>
              <a:gd name="connsiteX137" fmla="*/ 634364 w 1127766"/>
              <a:gd name="connsiteY137" fmla="*/ 94678 h 128977"/>
              <a:gd name="connsiteX138" fmla="*/ 627887 w 1127766"/>
              <a:gd name="connsiteY138" fmla="*/ 98869 h 128977"/>
              <a:gd name="connsiteX139" fmla="*/ 619696 w 1127766"/>
              <a:gd name="connsiteY139" fmla="*/ 101822 h 128977"/>
              <a:gd name="connsiteX140" fmla="*/ 609694 w 1127766"/>
              <a:gd name="connsiteY140" fmla="*/ 102680 h 128977"/>
              <a:gd name="connsiteX141" fmla="*/ 594740 w 1127766"/>
              <a:gd name="connsiteY141" fmla="*/ 99917 h 128977"/>
              <a:gd name="connsiteX142" fmla="*/ 583215 w 1127766"/>
              <a:gd name="connsiteY142" fmla="*/ 92583 h 128977"/>
              <a:gd name="connsiteX143" fmla="*/ 575785 w 1127766"/>
              <a:gd name="connsiteY143" fmla="*/ 81629 h 128977"/>
              <a:gd name="connsiteX144" fmla="*/ 573214 w 1127766"/>
              <a:gd name="connsiteY144" fmla="*/ 68104 h 128977"/>
              <a:gd name="connsiteX145" fmla="*/ 573214 w 1127766"/>
              <a:gd name="connsiteY145" fmla="*/ 65532 h 128977"/>
              <a:gd name="connsiteX146" fmla="*/ 575785 w 1127766"/>
              <a:gd name="connsiteY146" fmla="*/ 50577 h 128977"/>
              <a:gd name="connsiteX147" fmla="*/ 582929 w 1127766"/>
              <a:gd name="connsiteY147" fmla="*/ 38861 h 128977"/>
              <a:gd name="connsiteX148" fmla="*/ 593883 w 1127766"/>
              <a:gd name="connsiteY148" fmla="*/ 31338 h 128977"/>
              <a:gd name="connsiteX149" fmla="*/ 162115 w 1127766"/>
              <a:gd name="connsiteY149" fmla="*/ 29908 h 128977"/>
              <a:gd name="connsiteX150" fmla="*/ 178879 w 1127766"/>
              <a:gd name="connsiteY150" fmla="*/ 29908 h 128977"/>
              <a:gd name="connsiteX151" fmla="*/ 185070 w 1127766"/>
              <a:gd name="connsiteY151" fmla="*/ 79152 h 128977"/>
              <a:gd name="connsiteX152" fmla="*/ 194595 w 1127766"/>
              <a:gd name="connsiteY152" fmla="*/ 29908 h 128977"/>
              <a:gd name="connsiteX153" fmla="*/ 206787 w 1127766"/>
              <a:gd name="connsiteY153" fmla="*/ 29908 h 128977"/>
              <a:gd name="connsiteX154" fmla="*/ 215360 w 1127766"/>
              <a:gd name="connsiteY154" fmla="*/ 78962 h 128977"/>
              <a:gd name="connsiteX155" fmla="*/ 221551 w 1127766"/>
              <a:gd name="connsiteY155" fmla="*/ 29908 h 128977"/>
              <a:gd name="connsiteX156" fmla="*/ 238315 w 1127766"/>
              <a:gd name="connsiteY156" fmla="*/ 29908 h 128977"/>
              <a:gd name="connsiteX157" fmla="*/ 225552 w 1127766"/>
              <a:gd name="connsiteY157" fmla="*/ 101346 h 128977"/>
              <a:gd name="connsiteX158" fmla="*/ 209454 w 1127766"/>
              <a:gd name="connsiteY158" fmla="*/ 101346 h 128977"/>
              <a:gd name="connsiteX159" fmla="*/ 199929 w 1127766"/>
              <a:gd name="connsiteY159" fmla="*/ 55911 h 128977"/>
              <a:gd name="connsiteX160" fmla="*/ 190404 w 1127766"/>
              <a:gd name="connsiteY160" fmla="*/ 101346 h 128977"/>
              <a:gd name="connsiteX161" fmla="*/ 174974 w 1127766"/>
              <a:gd name="connsiteY161" fmla="*/ 101346 h 128977"/>
              <a:gd name="connsiteX162" fmla="*/ 81057 w 1127766"/>
              <a:gd name="connsiteY162" fmla="*/ 29908 h 128977"/>
              <a:gd name="connsiteX163" fmla="*/ 97821 w 1127766"/>
              <a:gd name="connsiteY163" fmla="*/ 29908 h 128977"/>
              <a:gd name="connsiteX164" fmla="*/ 104012 w 1127766"/>
              <a:gd name="connsiteY164" fmla="*/ 79152 h 128977"/>
              <a:gd name="connsiteX165" fmla="*/ 112966 w 1127766"/>
              <a:gd name="connsiteY165" fmla="*/ 29908 h 128977"/>
              <a:gd name="connsiteX166" fmla="*/ 125253 w 1127766"/>
              <a:gd name="connsiteY166" fmla="*/ 29908 h 128977"/>
              <a:gd name="connsiteX167" fmla="*/ 134302 w 1127766"/>
              <a:gd name="connsiteY167" fmla="*/ 78962 h 128977"/>
              <a:gd name="connsiteX168" fmla="*/ 140493 w 1127766"/>
              <a:gd name="connsiteY168" fmla="*/ 29908 h 128977"/>
              <a:gd name="connsiteX169" fmla="*/ 157352 w 1127766"/>
              <a:gd name="connsiteY169" fmla="*/ 29908 h 128977"/>
              <a:gd name="connsiteX170" fmla="*/ 144589 w 1127766"/>
              <a:gd name="connsiteY170" fmla="*/ 101346 h 128977"/>
              <a:gd name="connsiteX171" fmla="*/ 128396 w 1127766"/>
              <a:gd name="connsiteY171" fmla="*/ 101346 h 128977"/>
              <a:gd name="connsiteX172" fmla="*/ 118871 w 1127766"/>
              <a:gd name="connsiteY172" fmla="*/ 55911 h 128977"/>
              <a:gd name="connsiteX173" fmla="*/ 109346 w 1127766"/>
              <a:gd name="connsiteY173" fmla="*/ 101346 h 128977"/>
              <a:gd name="connsiteX174" fmla="*/ 93821 w 1127766"/>
              <a:gd name="connsiteY174" fmla="*/ 101346 h 128977"/>
              <a:gd name="connsiteX175" fmla="*/ 0 w 1127766"/>
              <a:gd name="connsiteY175" fmla="*/ 29908 h 128977"/>
              <a:gd name="connsiteX176" fmla="*/ 16764 w 1127766"/>
              <a:gd name="connsiteY176" fmla="*/ 29908 h 128977"/>
              <a:gd name="connsiteX177" fmla="*/ 22955 w 1127766"/>
              <a:gd name="connsiteY177" fmla="*/ 79152 h 128977"/>
              <a:gd name="connsiteX178" fmla="*/ 31909 w 1127766"/>
              <a:gd name="connsiteY178" fmla="*/ 29908 h 128977"/>
              <a:gd name="connsiteX179" fmla="*/ 44196 w 1127766"/>
              <a:gd name="connsiteY179" fmla="*/ 29908 h 128977"/>
              <a:gd name="connsiteX180" fmla="*/ 53150 w 1127766"/>
              <a:gd name="connsiteY180" fmla="*/ 78962 h 128977"/>
              <a:gd name="connsiteX181" fmla="*/ 59341 w 1127766"/>
              <a:gd name="connsiteY181" fmla="*/ 29908 h 128977"/>
              <a:gd name="connsiteX182" fmla="*/ 76200 w 1127766"/>
              <a:gd name="connsiteY182" fmla="*/ 29908 h 128977"/>
              <a:gd name="connsiteX183" fmla="*/ 63341 w 1127766"/>
              <a:gd name="connsiteY183" fmla="*/ 101346 h 128977"/>
              <a:gd name="connsiteX184" fmla="*/ 47244 w 1127766"/>
              <a:gd name="connsiteY184" fmla="*/ 101346 h 128977"/>
              <a:gd name="connsiteX185" fmla="*/ 37719 w 1127766"/>
              <a:gd name="connsiteY185" fmla="*/ 55911 h 128977"/>
              <a:gd name="connsiteX186" fmla="*/ 28670 w 1127766"/>
              <a:gd name="connsiteY186" fmla="*/ 101346 h 128977"/>
              <a:gd name="connsiteX187" fmla="*/ 12764 w 1127766"/>
              <a:gd name="connsiteY187" fmla="*/ 101346 h 128977"/>
              <a:gd name="connsiteX188" fmla="*/ 1087945 w 1127766"/>
              <a:gd name="connsiteY188" fmla="*/ 28575 h 128977"/>
              <a:gd name="connsiteX189" fmla="*/ 1099184 w 1127766"/>
              <a:gd name="connsiteY189" fmla="*/ 36194 h 128977"/>
              <a:gd name="connsiteX190" fmla="*/ 1104613 w 1127766"/>
              <a:gd name="connsiteY190" fmla="*/ 30670 h 128977"/>
              <a:gd name="connsiteX191" fmla="*/ 1112519 w 1127766"/>
              <a:gd name="connsiteY191" fmla="*/ 28575 h 128977"/>
              <a:gd name="connsiteX192" fmla="*/ 1118520 w 1127766"/>
              <a:gd name="connsiteY192" fmla="*/ 29813 h 128977"/>
              <a:gd name="connsiteX193" fmla="*/ 1123378 w 1127766"/>
              <a:gd name="connsiteY193" fmla="*/ 33623 h 128977"/>
              <a:gd name="connsiteX194" fmla="*/ 1126616 w 1127766"/>
              <a:gd name="connsiteY194" fmla="*/ 40290 h 128977"/>
              <a:gd name="connsiteX195" fmla="*/ 1127759 w 1127766"/>
              <a:gd name="connsiteY195" fmla="*/ 50387 h 128977"/>
              <a:gd name="connsiteX196" fmla="*/ 1127759 w 1127766"/>
              <a:gd name="connsiteY196" fmla="*/ 101346 h 128977"/>
              <a:gd name="connsiteX197" fmla="*/ 1111090 w 1127766"/>
              <a:gd name="connsiteY197" fmla="*/ 101346 h 128977"/>
              <a:gd name="connsiteX198" fmla="*/ 1111090 w 1127766"/>
              <a:gd name="connsiteY198" fmla="*/ 50292 h 128977"/>
              <a:gd name="connsiteX199" fmla="*/ 1110614 w 1127766"/>
              <a:gd name="connsiteY199" fmla="*/ 46957 h 128977"/>
              <a:gd name="connsiteX200" fmla="*/ 1109471 w 1127766"/>
              <a:gd name="connsiteY200" fmla="*/ 44862 h 128977"/>
              <a:gd name="connsiteX201" fmla="*/ 1107852 w 1127766"/>
              <a:gd name="connsiteY201" fmla="*/ 43815 h 128977"/>
              <a:gd name="connsiteX202" fmla="*/ 1105852 w 1127766"/>
              <a:gd name="connsiteY202" fmla="*/ 43815 h 128977"/>
              <a:gd name="connsiteX203" fmla="*/ 1102613 w 1127766"/>
              <a:gd name="connsiteY203" fmla="*/ 44671 h 128977"/>
              <a:gd name="connsiteX204" fmla="*/ 1100613 w 1127766"/>
              <a:gd name="connsiteY204" fmla="*/ 47148 h 128977"/>
              <a:gd name="connsiteX205" fmla="*/ 1100613 w 1127766"/>
              <a:gd name="connsiteY205" fmla="*/ 101632 h 128977"/>
              <a:gd name="connsiteX206" fmla="*/ 1084420 w 1127766"/>
              <a:gd name="connsiteY206" fmla="*/ 101632 h 128977"/>
              <a:gd name="connsiteX207" fmla="*/ 1084420 w 1127766"/>
              <a:gd name="connsiteY207" fmla="*/ 50577 h 128977"/>
              <a:gd name="connsiteX208" fmla="*/ 1084420 w 1127766"/>
              <a:gd name="connsiteY208" fmla="*/ 47148 h 128977"/>
              <a:gd name="connsiteX209" fmla="*/ 1083277 w 1127766"/>
              <a:gd name="connsiteY209" fmla="*/ 45148 h 128977"/>
              <a:gd name="connsiteX210" fmla="*/ 1081753 w 1127766"/>
              <a:gd name="connsiteY210" fmla="*/ 44101 h 128977"/>
              <a:gd name="connsiteX211" fmla="*/ 1079753 w 1127766"/>
              <a:gd name="connsiteY211" fmla="*/ 44101 h 128977"/>
              <a:gd name="connsiteX212" fmla="*/ 1076324 w 1127766"/>
              <a:gd name="connsiteY212" fmla="*/ 45244 h 128977"/>
              <a:gd name="connsiteX213" fmla="*/ 1074324 w 1127766"/>
              <a:gd name="connsiteY213" fmla="*/ 48482 h 128977"/>
              <a:gd name="connsiteX214" fmla="*/ 1074324 w 1127766"/>
              <a:gd name="connsiteY214" fmla="*/ 101917 h 128977"/>
              <a:gd name="connsiteX215" fmla="*/ 1057274 w 1127766"/>
              <a:gd name="connsiteY215" fmla="*/ 101917 h 128977"/>
              <a:gd name="connsiteX216" fmla="*/ 1057274 w 1127766"/>
              <a:gd name="connsiteY216" fmla="*/ 30479 h 128977"/>
              <a:gd name="connsiteX217" fmla="*/ 1072990 w 1127766"/>
              <a:gd name="connsiteY217" fmla="*/ 29908 h 128977"/>
              <a:gd name="connsiteX218" fmla="*/ 1073562 w 1127766"/>
              <a:gd name="connsiteY218" fmla="*/ 38575 h 128977"/>
              <a:gd name="connsiteX219" fmla="*/ 1079182 w 1127766"/>
              <a:gd name="connsiteY219" fmla="*/ 31242 h 128977"/>
              <a:gd name="connsiteX220" fmla="*/ 1087945 w 1127766"/>
              <a:gd name="connsiteY220" fmla="*/ 28575 h 128977"/>
              <a:gd name="connsiteX221" fmla="*/ 931449 w 1127766"/>
              <a:gd name="connsiteY221" fmla="*/ 28575 h 128977"/>
              <a:gd name="connsiteX222" fmla="*/ 943641 w 1127766"/>
              <a:gd name="connsiteY222" fmla="*/ 30575 h 128977"/>
              <a:gd name="connsiteX223" fmla="*/ 953166 w 1127766"/>
              <a:gd name="connsiteY223" fmla="*/ 36194 h 128977"/>
              <a:gd name="connsiteX224" fmla="*/ 959453 w 1127766"/>
              <a:gd name="connsiteY224" fmla="*/ 44862 h 128977"/>
              <a:gd name="connsiteX225" fmla="*/ 961644 w 1127766"/>
              <a:gd name="connsiteY225" fmla="*/ 56293 h 128977"/>
              <a:gd name="connsiteX226" fmla="*/ 943927 w 1127766"/>
              <a:gd name="connsiteY226" fmla="*/ 56293 h 128977"/>
              <a:gd name="connsiteX227" fmla="*/ 943165 w 1127766"/>
              <a:gd name="connsiteY227" fmla="*/ 51340 h 128977"/>
              <a:gd name="connsiteX228" fmla="*/ 940403 w 1127766"/>
              <a:gd name="connsiteY228" fmla="*/ 47243 h 128977"/>
              <a:gd name="connsiteX229" fmla="*/ 936116 w 1127766"/>
              <a:gd name="connsiteY229" fmla="*/ 44482 h 128977"/>
              <a:gd name="connsiteX230" fmla="*/ 930687 w 1127766"/>
              <a:gd name="connsiteY230" fmla="*/ 43433 h 128977"/>
              <a:gd name="connsiteX231" fmla="*/ 923448 w 1127766"/>
              <a:gd name="connsiteY231" fmla="*/ 45244 h 128977"/>
              <a:gd name="connsiteX232" fmla="*/ 918972 w 1127766"/>
              <a:gd name="connsiteY232" fmla="*/ 50006 h 128977"/>
              <a:gd name="connsiteX233" fmla="*/ 916590 w 1127766"/>
              <a:gd name="connsiteY233" fmla="*/ 56768 h 128977"/>
              <a:gd name="connsiteX234" fmla="*/ 915924 w 1127766"/>
              <a:gd name="connsiteY234" fmla="*/ 64675 h 128977"/>
              <a:gd name="connsiteX235" fmla="*/ 915924 w 1127766"/>
              <a:gd name="connsiteY235" fmla="*/ 66675 h 128977"/>
              <a:gd name="connsiteX236" fmla="*/ 916590 w 1127766"/>
              <a:gd name="connsiteY236" fmla="*/ 74676 h 128977"/>
              <a:gd name="connsiteX237" fmla="*/ 918876 w 1127766"/>
              <a:gd name="connsiteY237" fmla="*/ 81533 h 128977"/>
              <a:gd name="connsiteX238" fmla="*/ 930782 w 1127766"/>
              <a:gd name="connsiteY238" fmla="*/ 88011 h 128977"/>
              <a:gd name="connsiteX239" fmla="*/ 931068 w 1127766"/>
              <a:gd name="connsiteY239" fmla="*/ 88011 h 128977"/>
              <a:gd name="connsiteX240" fmla="*/ 936212 w 1127766"/>
              <a:gd name="connsiteY240" fmla="*/ 87249 h 128977"/>
              <a:gd name="connsiteX241" fmla="*/ 940498 w 1127766"/>
              <a:gd name="connsiteY241" fmla="*/ 84963 h 128977"/>
              <a:gd name="connsiteX242" fmla="*/ 943356 w 1127766"/>
              <a:gd name="connsiteY242" fmla="*/ 81438 h 128977"/>
              <a:gd name="connsiteX243" fmla="*/ 944213 w 1127766"/>
              <a:gd name="connsiteY243" fmla="*/ 76866 h 128977"/>
              <a:gd name="connsiteX244" fmla="*/ 961548 w 1127766"/>
              <a:gd name="connsiteY244" fmla="*/ 76866 h 128977"/>
              <a:gd name="connsiteX245" fmla="*/ 959262 w 1127766"/>
              <a:gd name="connsiteY245" fmla="*/ 87249 h 128977"/>
              <a:gd name="connsiteX246" fmla="*/ 952690 w 1127766"/>
              <a:gd name="connsiteY246" fmla="*/ 95345 h 128977"/>
              <a:gd name="connsiteX247" fmla="*/ 943165 w 1127766"/>
              <a:gd name="connsiteY247" fmla="*/ 100774 h 128977"/>
              <a:gd name="connsiteX248" fmla="*/ 931545 w 1127766"/>
              <a:gd name="connsiteY248" fmla="*/ 102680 h 128977"/>
              <a:gd name="connsiteX249" fmla="*/ 916971 w 1127766"/>
              <a:gd name="connsiteY249" fmla="*/ 99917 h 128977"/>
              <a:gd name="connsiteX250" fmla="*/ 906494 w 1127766"/>
              <a:gd name="connsiteY250" fmla="*/ 92201 h 128977"/>
              <a:gd name="connsiteX251" fmla="*/ 900207 w 1127766"/>
              <a:gd name="connsiteY251" fmla="*/ 80772 h 128977"/>
              <a:gd name="connsiteX252" fmla="*/ 898016 w 1127766"/>
              <a:gd name="connsiteY252" fmla="*/ 66675 h 128977"/>
              <a:gd name="connsiteX253" fmla="*/ 898016 w 1127766"/>
              <a:gd name="connsiteY253" fmla="*/ 64675 h 128977"/>
              <a:gd name="connsiteX254" fmla="*/ 900112 w 1127766"/>
              <a:gd name="connsiteY254" fmla="*/ 50577 h 128977"/>
              <a:gd name="connsiteX255" fmla="*/ 906494 w 1127766"/>
              <a:gd name="connsiteY255" fmla="*/ 39147 h 128977"/>
              <a:gd name="connsiteX256" fmla="*/ 916971 w 1127766"/>
              <a:gd name="connsiteY256" fmla="*/ 31432 h 128977"/>
              <a:gd name="connsiteX257" fmla="*/ 931449 w 1127766"/>
              <a:gd name="connsiteY257" fmla="*/ 28575 h 128977"/>
              <a:gd name="connsiteX258" fmla="*/ 768000 w 1127766"/>
              <a:gd name="connsiteY258" fmla="*/ 28575 h 128977"/>
              <a:gd name="connsiteX259" fmla="*/ 782288 w 1127766"/>
              <a:gd name="connsiteY259" fmla="*/ 31337 h 128977"/>
              <a:gd name="connsiteX260" fmla="*/ 792956 w 1127766"/>
              <a:gd name="connsiteY260" fmla="*/ 39052 h 128977"/>
              <a:gd name="connsiteX261" fmla="*/ 799528 w 1127766"/>
              <a:gd name="connsiteY261" fmla="*/ 50577 h 128977"/>
              <a:gd name="connsiteX262" fmla="*/ 801719 w 1127766"/>
              <a:gd name="connsiteY262" fmla="*/ 64960 h 128977"/>
              <a:gd name="connsiteX263" fmla="*/ 801719 w 1127766"/>
              <a:gd name="connsiteY263" fmla="*/ 66389 h 128977"/>
              <a:gd name="connsiteX264" fmla="*/ 799528 w 1127766"/>
              <a:gd name="connsiteY264" fmla="*/ 80867 h 128977"/>
              <a:gd name="connsiteX265" fmla="*/ 792956 w 1127766"/>
              <a:gd name="connsiteY265" fmla="*/ 92392 h 128977"/>
              <a:gd name="connsiteX266" fmla="*/ 782383 w 1127766"/>
              <a:gd name="connsiteY266" fmla="*/ 99917 h 128977"/>
              <a:gd name="connsiteX267" fmla="*/ 768191 w 1127766"/>
              <a:gd name="connsiteY267" fmla="*/ 102680 h 128977"/>
              <a:gd name="connsiteX268" fmla="*/ 753808 w 1127766"/>
              <a:gd name="connsiteY268" fmla="*/ 99917 h 128977"/>
              <a:gd name="connsiteX269" fmla="*/ 743140 w 1127766"/>
              <a:gd name="connsiteY269" fmla="*/ 92392 h 128977"/>
              <a:gd name="connsiteX270" fmla="*/ 736663 w 1127766"/>
              <a:gd name="connsiteY270" fmla="*/ 80867 h 128977"/>
              <a:gd name="connsiteX271" fmla="*/ 734377 w 1127766"/>
              <a:gd name="connsiteY271" fmla="*/ 66389 h 128977"/>
              <a:gd name="connsiteX272" fmla="*/ 734377 w 1127766"/>
              <a:gd name="connsiteY272" fmla="*/ 64960 h 128977"/>
              <a:gd name="connsiteX273" fmla="*/ 736663 w 1127766"/>
              <a:gd name="connsiteY273" fmla="*/ 50577 h 128977"/>
              <a:gd name="connsiteX274" fmla="*/ 743140 w 1127766"/>
              <a:gd name="connsiteY274" fmla="*/ 39052 h 128977"/>
              <a:gd name="connsiteX275" fmla="*/ 753713 w 1127766"/>
              <a:gd name="connsiteY275" fmla="*/ 31337 h 128977"/>
              <a:gd name="connsiteX276" fmla="*/ 768000 w 1127766"/>
              <a:gd name="connsiteY276" fmla="*/ 28575 h 128977"/>
              <a:gd name="connsiteX277" fmla="*/ 688181 w 1127766"/>
              <a:gd name="connsiteY277" fmla="*/ 28575 h 128977"/>
              <a:gd name="connsiteX278" fmla="*/ 700373 w 1127766"/>
              <a:gd name="connsiteY278" fmla="*/ 30575 h 128977"/>
              <a:gd name="connsiteX279" fmla="*/ 709898 w 1127766"/>
              <a:gd name="connsiteY279" fmla="*/ 36194 h 128977"/>
              <a:gd name="connsiteX280" fmla="*/ 716280 w 1127766"/>
              <a:gd name="connsiteY280" fmla="*/ 44862 h 128977"/>
              <a:gd name="connsiteX281" fmla="*/ 718376 w 1127766"/>
              <a:gd name="connsiteY281" fmla="*/ 56293 h 128977"/>
              <a:gd name="connsiteX282" fmla="*/ 701040 w 1127766"/>
              <a:gd name="connsiteY282" fmla="*/ 56293 h 128977"/>
              <a:gd name="connsiteX283" fmla="*/ 700278 w 1127766"/>
              <a:gd name="connsiteY283" fmla="*/ 51340 h 128977"/>
              <a:gd name="connsiteX284" fmla="*/ 697611 w 1127766"/>
              <a:gd name="connsiteY284" fmla="*/ 47243 h 128977"/>
              <a:gd name="connsiteX285" fmla="*/ 693325 w 1127766"/>
              <a:gd name="connsiteY285" fmla="*/ 44482 h 128977"/>
              <a:gd name="connsiteX286" fmla="*/ 687800 w 1127766"/>
              <a:gd name="connsiteY286" fmla="*/ 43433 h 128977"/>
              <a:gd name="connsiteX287" fmla="*/ 680656 w 1127766"/>
              <a:gd name="connsiteY287" fmla="*/ 45244 h 128977"/>
              <a:gd name="connsiteX288" fmla="*/ 676085 w 1127766"/>
              <a:gd name="connsiteY288" fmla="*/ 50006 h 128977"/>
              <a:gd name="connsiteX289" fmla="*/ 673703 w 1127766"/>
              <a:gd name="connsiteY289" fmla="*/ 56768 h 128977"/>
              <a:gd name="connsiteX290" fmla="*/ 673036 w 1127766"/>
              <a:gd name="connsiteY290" fmla="*/ 64675 h 128977"/>
              <a:gd name="connsiteX291" fmla="*/ 673036 w 1127766"/>
              <a:gd name="connsiteY291" fmla="*/ 66675 h 128977"/>
              <a:gd name="connsiteX292" fmla="*/ 673703 w 1127766"/>
              <a:gd name="connsiteY292" fmla="*/ 74676 h 128977"/>
              <a:gd name="connsiteX293" fmla="*/ 675989 w 1127766"/>
              <a:gd name="connsiteY293" fmla="*/ 81533 h 128977"/>
              <a:gd name="connsiteX294" fmla="*/ 687875 w 1127766"/>
              <a:gd name="connsiteY294" fmla="*/ 88000 h 128977"/>
              <a:gd name="connsiteX295" fmla="*/ 687800 w 1127766"/>
              <a:gd name="connsiteY295" fmla="*/ 88011 h 128977"/>
              <a:gd name="connsiteX296" fmla="*/ 687895 w 1127766"/>
              <a:gd name="connsiteY296" fmla="*/ 88011 h 128977"/>
              <a:gd name="connsiteX297" fmla="*/ 687875 w 1127766"/>
              <a:gd name="connsiteY297" fmla="*/ 88000 h 128977"/>
              <a:gd name="connsiteX298" fmla="*/ 692944 w 1127766"/>
              <a:gd name="connsiteY298" fmla="*/ 87249 h 128977"/>
              <a:gd name="connsiteX299" fmla="*/ 697230 w 1127766"/>
              <a:gd name="connsiteY299" fmla="*/ 84963 h 128977"/>
              <a:gd name="connsiteX300" fmla="*/ 700087 w 1127766"/>
              <a:gd name="connsiteY300" fmla="*/ 81438 h 128977"/>
              <a:gd name="connsiteX301" fmla="*/ 700945 w 1127766"/>
              <a:gd name="connsiteY301" fmla="*/ 76866 h 128977"/>
              <a:gd name="connsiteX302" fmla="*/ 718280 w 1127766"/>
              <a:gd name="connsiteY302" fmla="*/ 76866 h 128977"/>
              <a:gd name="connsiteX303" fmla="*/ 715994 w 1127766"/>
              <a:gd name="connsiteY303" fmla="*/ 87249 h 128977"/>
              <a:gd name="connsiteX304" fmla="*/ 709422 w 1127766"/>
              <a:gd name="connsiteY304" fmla="*/ 95345 h 128977"/>
              <a:gd name="connsiteX305" fmla="*/ 699897 w 1127766"/>
              <a:gd name="connsiteY305" fmla="*/ 100774 h 128977"/>
              <a:gd name="connsiteX306" fmla="*/ 688277 w 1127766"/>
              <a:gd name="connsiteY306" fmla="*/ 102680 h 128977"/>
              <a:gd name="connsiteX307" fmla="*/ 673703 w 1127766"/>
              <a:gd name="connsiteY307" fmla="*/ 99917 h 128977"/>
              <a:gd name="connsiteX308" fmla="*/ 663226 w 1127766"/>
              <a:gd name="connsiteY308" fmla="*/ 92201 h 128977"/>
              <a:gd name="connsiteX309" fmla="*/ 656939 w 1127766"/>
              <a:gd name="connsiteY309" fmla="*/ 80772 h 128977"/>
              <a:gd name="connsiteX310" fmla="*/ 654748 w 1127766"/>
              <a:gd name="connsiteY310" fmla="*/ 66675 h 128977"/>
              <a:gd name="connsiteX311" fmla="*/ 654748 w 1127766"/>
              <a:gd name="connsiteY311" fmla="*/ 64675 h 128977"/>
              <a:gd name="connsiteX312" fmla="*/ 656844 w 1127766"/>
              <a:gd name="connsiteY312" fmla="*/ 50577 h 128977"/>
              <a:gd name="connsiteX313" fmla="*/ 663226 w 1127766"/>
              <a:gd name="connsiteY313" fmla="*/ 39147 h 128977"/>
              <a:gd name="connsiteX314" fmla="*/ 673703 w 1127766"/>
              <a:gd name="connsiteY314" fmla="*/ 31432 h 128977"/>
              <a:gd name="connsiteX315" fmla="*/ 688181 w 1127766"/>
              <a:gd name="connsiteY315" fmla="*/ 28575 h 128977"/>
              <a:gd name="connsiteX316" fmla="*/ 521589 w 1127766"/>
              <a:gd name="connsiteY316" fmla="*/ 28575 h 128977"/>
              <a:gd name="connsiteX317" fmla="*/ 532352 w 1127766"/>
              <a:gd name="connsiteY317" fmla="*/ 30766 h 128977"/>
              <a:gd name="connsiteX318" fmla="*/ 539972 w 1127766"/>
              <a:gd name="connsiteY318" fmla="*/ 36767 h 128977"/>
              <a:gd name="connsiteX319" fmla="*/ 540734 w 1127766"/>
              <a:gd name="connsiteY319" fmla="*/ 29909 h 128977"/>
              <a:gd name="connsiteX320" fmla="*/ 557403 w 1127766"/>
              <a:gd name="connsiteY320" fmla="*/ 29909 h 128977"/>
              <a:gd name="connsiteX321" fmla="*/ 557403 w 1127766"/>
              <a:gd name="connsiteY321" fmla="*/ 98679 h 128977"/>
              <a:gd name="connsiteX322" fmla="*/ 554926 w 1127766"/>
              <a:gd name="connsiteY322" fmla="*/ 111538 h 128977"/>
              <a:gd name="connsiteX323" fmla="*/ 548068 w 1127766"/>
              <a:gd name="connsiteY323" fmla="*/ 121063 h 128977"/>
              <a:gd name="connsiteX324" fmla="*/ 537305 w 1127766"/>
              <a:gd name="connsiteY324" fmla="*/ 126968 h 128977"/>
              <a:gd name="connsiteX325" fmla="*/ 523589 w 1127766"/>
              <a:gd name="connsiteY325" fmla="*/ 128969 h 128977"/>
              <a:gd name="connsiteX326" fmla="*/ 516636 w 1127766"/>
              <a:gd name="connsiteY326" fmla="*/ 128302 h 128977"/>
              <a:gd name="connsiteX327" fmla="*/ 509301 w 1127766"/>
              <a:gd name="connsiteY327" fmla="*/ 126207 h 128977"/>
              <a:gd name="connsiteX328" fmla="*/ 502443 w 1127766"/>
              <a:gd name="connsiteY328" fmla="*/ 122682 h 128977"/>
              <a:gd name="connsiteX329" fmla="*/ 496919 w 1127766"/>
              <a:gd name="connsiteY329" fmla="*/ 117634 h 128977"/>
              <a:gd name="connsiteX330" fmla="*/ 505206 w 1127766"/>
              <a:gd name="connsiteY330" fmla="*/ 106489 h 128977"/>
              <a:gd name="connsiteX331" fmla="*/ 513111 w 1127766"/>
              <a:gd name="connsiteY331" fmla="*/ 112490 h 128977"/>
              <a:gd name="connsiteX332" fmla="*/ 522636 w 1127766"/>
              <a:gd name="connsiteY332" fmla="*/ 114586 h 128977"/>
              <a:gd name="connsiteX333" fmla="*/ 534733 w 1127766"/>
              <a:gd name="connsiteY333" fmla="*/ 110490 h 128977"/>
              <a:gd name="connsiteX334" fmla="*/ 539019 w 1127766"/>
              <a:gd name="connsiteY334" fmla="*/ 98775 h 128977"/>
              <a:gd name="connsiteX335" fmla="*/ 539019 w 1127766"/>
              <a:gd name="connsiteY335" fmla="*/ 94678 h 128977"/>
              <a:gd name="connsiteX336" fmla="*/ 531495 w 1127766"/>
              <a:gd name="connsiteY336" fmla="*/ 100204 h 128977"/>
              <a:gd name="connsiteX337" fmla="*/ 521493 w 1127766"/>
              <a:gd name="connsiteY337" fmla="*/ 102203 h 128977"/>
              <a:gd name="connsiteX338" fmla="*/ 509492 w 1127766"/>
              <a:gd name="connsiteY338" fmla="*/ 99441 h 128977"/>
              <a:gd name="connsiteX339" fmla="*/ 499967 w 1127766"/>
              <a:gd name="connsiteY339" fmla="*/ 91917 h 128977"/>
              <a:gd name="connsiteX340" fmla="*/ 494157 w 1127766"/>
              <a:gd name="connsiteY340" fmla="*/ 80391 h 128977"/>
              <a:gd name="connsiteX341" fmla="*/ 492156 w 1127766"/>
              <a:gd name="connsiteY341" fmla="*/ 66008 h 128977"/>
              <a:gd name="connsiteX342" fmla="*/ 492156 w 1127766"/>
              <a:gd name="connsiteY342" fmla="*/ 65056 h 128977"/>
              <a:gd name="connsiteX343" fmla="*/ 494157 w 1127766"/>
              <a:gd name="connsiteY343" fmla="*/ 50293 h 128977"/>
              <a:gd name="connsiteX344" fmla="*/ 499967 w 1127766"/>
              <a:gd name="connsiteY344" fmla="*/ 38671 h 128977"/>
              <a:gd name="connsiteX345" fmla="*/ 509492 w 1127766"/>
              <a:gd name="connsiteY345" fmla="*/ 31243 h 128977"/>
              <a:gd name="connsiteX346" fmla="*/ 521589 w 1127766"/>
              <a:gd name="connsiteY346" fmla="*/ 28575 h 128977"/>
              <a:gd name="connsiteX347" fmla="*/ 362045 w 1127766"/>
              <a:gd name="connsiteY347" fmla="*/ 28575 h 128977"/>
              <a:gd name="connsiteX348" fmla="*/ 374141 w 1127766"/>
              <a:gd name="connsiteY348" fmla="*/ 30195 h 128977"/>
              <a:gd name="connsiteX349" fmla="*/ 383666 w 1127766"/>
              <a:gd name="connsiteY349" fmla="*/ 34862 h 128977"/>
              <a:gd name="connsiteX350" fmla="*/ 390048 w 1127766"/>
              <a:gd name="connsiteY350" fmla="*/ 42672 h 128977"/>
              <a:gd name="connsiteX351" fmla="*/ 392429 w 1127766"/>
              <a:gd name="connsiteY351" fmla="*/ 53626 h 128977"/>
              <a:gd name="connsiteX352" fmla="*/ 392429 w 1127766"/>
              <a:gd name="connsiteY352" fmla="*/ 84201 h 128977"/>
              <a:gd name="connsiteX353" fmla="*/ 393096 w 1127766"/>
              <a:gd name="connsiteY353" fmla="*/ 93726 h 128977"/>
              <a:gd name="connsiteX354" fmla="*/ 395192 w 1127766"/>
              <a:gd name="connsiteY354" fmla="*/ 100204 h 128977"/>
              <a:gd name="connsiteX355" fmla="*/ 395192 w 1127766"/>
              <a:gd name="connsiteY355" fmla="*/ 101347 h 128977"/>
              <a:gd name="connsiteX356" fmla="*/ 376427 w 1127766"/>
              <a:gd name="connsiteY356" fmla="*/ 101347 h 128977"/>
              <a:gd name="connsiteX357" fmla="*/ 375285 w 1127766"/>
              <a:gd name="connsiteY357" fmla="*/ 98298 h 128977"/>
              <a:gd name="connsiteX358" fmla="*/ 374522 w 1127766"/>
              <a:gd name="connsiteY358" fmla="*/ 94678 h 128977"/>
              <a:gd name="connsiteX359" fmla="*/ 366617 w 1127766"/>
              <a:gd name="connsiteY359" fmla="*/ 100299 h 128977"/>
              <a:gd name="connsiteX360" fmla="*/ 361283 w 1127766"/>
              <a:gd name="connsiteY360" fmla="*/ 102013 h 128977"/>
              <a:gd name="connsiteX361" fmla="*/ 355091 w 1127766"/>
              <a:gd name="connsiteY361" fmla="*/ 102680 h 128977"/>
              <a:gd name="connsiteX362" fmla="*/ 344995 w 1127766"/>
              <a:gd name="connsiteY362" fmla="*/ 101060 h 128977"/>
              <a:gd name="connsiteX363" fmla="*/ 337089 w 1127766"/>
              <a:gd name="connsiteY363" fmla="*/ 96679 h 128977"/>
              <a:gd name="connsiteX364" fmla="*/ 331946 w 1127766"/>
              <a:gd name="connsiteY364" fmla="*/ 89916 h 128977"/>
              <a:gd name="connsiteX365" fmla="*/ 338518 w 1127766"/>
              <a:gd name="connsiteY365" fmla="*/ 63913 h 128977"/>
              <a:gd name="connsiteX366" fmla="*/ 363664 w 1127766"/>
              <a:gd name="connsiteY366" fmla="*/ 57721 h 128977"/>
              <a:gd name="connsiteX367" fmla="*/ 373856 w 1127766"/>
              <a:gd name="connsiteY367" fmla="*/ 57721 h 128977"/>
              <a:gd name="connsiteX368" fmla="*/ 373856 w 1127766"/>
              <a:gd name="connsiteY368" fmla="*/ 53531 h 128977"/>
              <a:gd name="connsiteX369" fmla="*/ 370522 w 1127766"/>
              <a:gd name="connsiteY369" fmla="*/ 45339 h 128977"/>
              <a:gd name="connsiteX370" fmla="*/ 360997 w 1127766"/>
              <a:gd name="connsiteY370" fmla="*/ 42291 h 128977"/>
              <a:gd name="connsiteX371" fmla="*/ 352805 w 1127766"/>
              <a:gd name="connsiteY371" fmla="*/ 44767 h 128977"/>
              <a:gd name="connsiteX372" fmla="*/ 350234 w 1127766"/>
              <a:gd name="connsiteY372" fmla="*/ 51150 h 128977"/>
              <a:gd name="connsiteX373" fmla="*/ 331946 w 1127766"/>
              <a:gd name="connsiteY373" fmla="*/ 51150 h 128977"/>
              <a:gd name="connsiteX374" fmla="*/ 333946 w 1127766"/>
              <a:gd name="connsiteY374" fmla="*/ 42577 h 128977"/>
              <a:gd name="connsiteX375" fmla="*/ 339756 w 1127766"/>
              <a:gd name="connsiteY375" fmla="*/ 35338 h 128977"/>
              <a:gd name="connsiteX376" fmla="*/ 349281 w 1127766"/>
              <a:gd name="connsiteY376" fmla="*/ 30385 h 128977"/>
              <a:gd name="connsiteX377" fmla="*/ 362045 w 1127766"/>
              <a:gd name="connsiteY377" fmla="*/ 28575 h 128977"/>
              <a:gd name="connsiteX378" fmla="*/ 416718 w 1127766"/>
              <a:gd name="connsiteY378" fmla="*/ 0 h 128977"/>
              <a:gd name="connsiteX379" fmla="*/ 456628 w 1127766"/>
              <a:gd name="connsiteY379" fmla="*/ 0 h 128977"/>
              <a:gd name="connsiteX380" fmla="*/ 456628 w 1127766"/>
              <a:gd name="connsiteY380" fmla="*/ 86392 h 128977"/>
              <a:gd name="connsiteX381" fmla="*/ 477202 w 1127766"/>
              <a:gd name="connsiteY381" fmla="*/ 86392 h 128977"/>
              <a:gd name="connsiteX382" fmla="*/ 477202 w 1127766"/>
              <a:gd name="connsiteY382" fmla="*/ 101347 h 128977"/>
              <a:gd name="connsiteX383" fmla="*/ 416813 w 1127766"/>
              <a:gd name="connsiteY383" fmla="*/ 101347 h 128977"/>
              <a:gd name="connsiteX384" fmla="*/ 416813 w 1127766"/>
              <a:gd name="connsiteY384" fmla="*/ 86392 h 128977"/>
              <a:gd name="connsiteX385" fmla="*/ 438245 w 1127766"/>
              <a:gd name="connsiteY385" fmla="*/ 86392 h 128977"/>
              <a:gd name="connsiteX386" fmla="*/ 438245 w 1127766"/>
              <a:gd name="connsiteY386" fmla="*/ 14954 h 128977"/>
              <a:gd name="connsiteX387" fmla="*/ 416813 w 1127766"/>
              <a:gd name="connsiteY387" fmla="*/ 14954 h 12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Lst>
            <a:rect l="l" t="t" r="r" b="b"/>
            <a:pathLst>
              <a:path w="1127766" h="128977">
                <a:moveTo>
                  <a:pt x="844295" y="79533"/>
                </a:moveTo>
                <a:cubicBezTo>
                  <a:pt x="847734" y="78295"/>
                  <a:pt x="851525" y="78295"/>
                  <a:pt x="854964" y="79533"/>
                </a:cubicBezTo>
                <a:cubicBezTo>
                  <a:pt x="856497" y="80010"/>
                  <a:pt x="857869" y="80962"/>
                  <a:pt x="858964" y="82105"/>
                </a:cubicBezTo>
                <a:cubicBezTo>
                  <a:pt x="860040" y="83153"/>
                  <a:pt x="860879" y="84486"/>
                  <a:pt x="861440" y="85915"/>
                </a:cubicBezTo>
                <a:cubicBezTo>
                  <a:pt x="862098" y="87438"/>
                  <a:pt x="862422" y="89058"/>
                  <a:pt x="862393" y="90678"/>
                </a:cubicBezTo>
                <a:cubicBezTo>
                  <a:pt x="862431" y="92296"/>
                  <a:pt x="862107" y="93916"/>
                  <a:pt x="861440" y="95345"/>
                </a:cubicBezTo>
                <a:cubicBezTo>
                  <a:pt x="860898" y="96774"/>
                  <a:pt x="860059" y="98106"/>
                  <a:pt x="858964" y="99155"/>
                </a:cubicBezTo>
                <a:cubicBezTo>
                  <a:pt x="857840" y="100298"/>
                  <a:pt x="856468" y="101155"/>
                  <a:pt x="854964" y="101726"/>
                </a:cubicBezTo>
                <a:cubicBezTo>
                  <a:pt x="851525" y="102964"/>
                  <a:pt x="847734" y="102964"/>
                  <a:pt x="844295" y="101726"/>
                </a:cubicBezTo>
                <a:cubicBezTo>
                  <a:pt x="842791" y="101155"/>
                  <a:pt x="841419" y="100298"/>
                  <a:pt x="840295" y="99155"/>
                </a:cubicBezTo>
                <a:cubicBezTo>
                  <a:pt x="839142" y="98106"/>
                  <a:pt x="838257" y="96774"/>
                  <a:pt x="837723" y="95345"/>
                </a:cubicBezTo>
                <a:cubicBezTo>
                  <a:pt x="837142" y="93821"/>
                  <a:pt x="836847" y="92296"/>
                  <a:pt x="836866" y="90678"/>
                </a:cubicBezTo>
                <a:cubicBezTo>
                  <a:pt x="836847" y="89058"/>
                  <a:pt x="837142" y="87438"/>
                  <a:pt x="837723" y="85915"/>
                </a:cubicBezTo>
                <a:cubicBezTo>
                  <a:pt x="838285" y="84486"/>
                  <a:pt x="839162" y="83153"/>
                  <a:pt x="840295" y="82105"/>
                </a:cubicBezTo>
                <a:cubicBezTo>
                  <a:pt x="841390" y="80962"/>
                  <a:pt x="842762" y="80010"/>
                  <a:pt x="844295" y="79533"/>
                </a:cubicBezTo>
                <a:close/>
                <a:moveTo>
                  <a:pt x="282035" y="78581"/>
                </a:moveTo>
                <a:cubicBezTo>
                  <a:pt x="283854" y="78581"/>
                  <a:pt x="285673" y="78867"/>
                  <a:pt x="287368" y="79533"/>
                </a:cubicBezTo>
                <a:cubicBezTo>
                  <a:pt x="288902" y="80010"/>
                  <a:pt x="290274" y="80962"/>
                  <a:pt x="291369" y="82105"/>
                </a:cubicBezTo>
                <a:cubicBezTo>
                  <a:pt x="292445" y="83153"/>
                  <a:pt x="293284" y="84486"/>
                  <a:pt x="293845" y="85915"/>
                </a:cubicBezTo>
                <a:cubicBezTo>
                  <a:pt x="294426" y="87438"/>
                  <a:pt x="294722" y="89058"/>
                  <a:pt x="294703" y="90678"/>
                </a:cubicBezTo>
                <a:cubicBezTo>
                  <a:pt x="294722" y="92296"/>
                  <a:pt x="294426" y="93821"/>
                  <a:pt x="293845" y="95345"/>
                </a:cubicBezTo>
                <a:cubicBezTo>
                  <a:pt x="293303" y="96774"/>
                  <a:pt x="292464" y="98106"/>
                  <a:pt x="291369" y="99155"/>
                </a:cubicBezTo>
                <a:cubicBezTo>
                  <a:pt x="290245" y="100298"/>
                  <a:pt x="288873" y="101155"/>
                  <a:pt x="287368" y="101726"/>
                </a:cubicBezTo>
                <a:cubicBezTo>
                  <a:pt x="285663" y="102393"/>
                  <a:pt x="283854" y="102679"/>
                  <a:pt x="282035" y="102679"/>
                </a:cubicBezTo>
                <a:cubicBezTo>
                  <a:pt x="280215" y="102679"/>
                  <a:pt x="278405" y="102393"/>
                  <a:pt x="276700" y="101726"/>
                </a:cubicBezTo>
                <a:cubicBezTo>
                  <a:pt x="275196" y="101155"/>
                  <a:pt x="273824" y="100298"/>
                  <a:pt x="272700" y="99155"/>
                </a:cubicBezTo>
                <a:cubicBezTo>
                  <a:pt x="271547" y="98106"/>
                  <a:pt x="270662" y="96774"/>
                  <a:pt x="270128" y="95345"/>
                </a:cubicBezTo>
                <a:cubicBezTo>
                  <a:pt x="269547" y="93821"/>
                  <a:pt x="269252" y="92296"/>
                  <a:pt x="269271" y="90678"/>
                </a:cubicBezTo>
                <a:cubicBezTo>
                  <a:pt x="269252" y="89058"/>
                  <a:pt x="269547" y="87438"/>
                  <a:pt x="270128" y="85915"/>
                </a:cubicBezTo>
                <a:cubicBezTo>
                  <a:pt x="270690" y="84486"/>
                  <a:pt x="271567" y="83153"/>
                  <a:pt x="272700" y="82105"/>
                </a:cubicBezTo>
                <a:cubicBezTo>
                  <a:pt x="273795" y="80962"/>
                  <a:pt x="275167" y="80010"/>
                  <a:pt x="276700" y="79533"/>
                </a:cubicBezTo>
                <a:cubicBezTo>
                  <a:pt x="278396" y="78867"/>
                  <a:pt x="280206" y="78486"/>
                  <a:pt x="282035" y="78581"/>
                </a:cubicBezTo>
                <a:close/>
                <a:moveTo>
                  <a:pt x="364331" y="68675"/>
                </a:moveTo>
                <a:cubicBezTo>
                  <a:pt x="361864" y="68675"/>
                  <a:pt x="359406" y="68866"/>
                  <a:pt x="356996" y="69438"/>
                </a:cubicBezTo>
                <a:cubicBezTo>
                  <a:pt x="355196" y="69914"/>
                  <a:pt x="353510" y="70676"/>
                  <a:pt x="352043" y="71819"/>
                </a:cubicBezTo>
                <a:cubicBezTo>
                  <a:pt x="350786" y="72676"/>
                  <a:pt x="349796" y="73914"/>
                  <a:pt x="349186" y="75343"/>
                </a:cubicBezTo>
                <a:cubicBezTo>
                  <a:pt x="348576" y="76771"/>
                  <a:pt x="348253" y="78296"/>
                  <a:pt x="348233" y="79915"/>
                </a:cubicBezTo>
                <a:cubicBezTo>
                  <a:pt x="348224" y="82201"/>
                  <a:pt x="349186" y="84487"/>
                  <a:pt x="350900" y="86011"/>
                </a:cubicBezTo>
                <a:cubicBezTo>
                  <a:pt x="353148" y="87821"/>
                  <a:pt x="356015" y="88773"/>
                  <a:pt x="358901" y="88488"/>
                </a:cubicBezTo>
                <a:cubicBezTo>
                  <a:pt x="360664" y="88488"/>
                  <a:pt x="362426" y="88202"/>
                  <a:pt x="364140" y="87821"/>
                </a:cubicBezTo>
                <a:cubicBezTo>
                  <a:pt x="365617" y="87345"/>
                  <a:pt x="367045" y="86773"/>
                  <a:pt x="368426" y="86107"/>
                </a:cubicBezTo>
                <a:cubicBezTo>
                  <a:pt x="369598" y="85439"/>
                  <a:pt x="370684" y="84582"/>
                  <a:pt x="371665" y="83630"/>
                </a:cubicBezTo>
                <a:cubicBezTo>
                  <a:pt x="372503" y="82867"/>
                  <a:pt x="373246" y="81915"/>
                  <a:pt x="373856" y="80963"/>
                </a:cubicBezTo>
                <a:lnTo>
                  <a:pt x="373856" y="68675"/>
                </a:lnTo>
                <a:close/>
                <a:moveTo>
                  <a:pt x="761047" y="45148"/>
                </a:moveTo>
                <a:cubicBezTo>
                  <a:pt x="759123" y="46291"/>
                  <a:pt x="757494" y="47911"/>
                  <a:pt x="756285" y="49815"/>
                </a:cubicBezTo>
                <a:cubicBezTo>
                  <a:pt x="755027" y="51911"/>
                  <a:pt x="754094" y="54292"/>
                  <a:pt x="753522" y="56673"/>
                </a:cubicBezTo>
                <a:cubicBezTo>
                  <a:pt x="753027" y="59436"/>
                  <a:pt x="752770" y="62198"/>
                  <a:pt x="752760" y="64960"/>
                </a:cubicBezTo>
                <a:lnTo>
                  <a:pt x="752760" y="66389"/>
                </a:lnTo>
                <a:cubicBezTo>
                  <a:pt x="752770" y="69247"/>
                  <a:pt x="753018" y="72008"/>
                  <a:pt x="753522" y="74771"/>
                </a:cubicBezTo>
                <a:cubicBezTo>
                  <a:pt x="754094" y="77152"/>
                  <a:pt x="755027" y="79533"/>
                  <a:pt x="756285" y="81629"/>
                </a:cubicBezTo>
                <a:cubicBezTo>
                  <a:pt x="758771" y="85820"/>
                  <a:pt x="763352" y="88201"/>
                  <a:pt x="768191" y="88011"/>
                </a:cubicBezTo>
                <a:cubicBezTo>
                  <a:pt x="772934" y="88106"/>
                  <a:pt x="777373" y="85725"/>
                  <a:pt x="779811" y="81629"/>
                </a:cubicBezTo>
                <a:cubicBezTo>
                  <a:pt x="781078" y="79533"/>
                  <a:pt x="781983" y="77152"/>
                  <a:pt x="782478" y="74771"/>
                </a:cubicBezTo>
                <a:cubicBezTo>
                  <a:pt x="783059" y="72008"/>
                  <a:pt x="783345" y="69247"/>
                  <a:pt x="783336" y="66389"/>
                </a:cubicBezTo>
                <a:lnTo>
                  <a:pt x="783336" y="64960"/>
                </a:lnTo>
                <a:cubicBezTo>
                  <a:pt x="783345" y="62198"/>
                  <a:pt x="783059" y="59436"/>
                  <a:pt x="782478" y="56673"/>
                </a:cubicBezTo>
                <a:cubicBezTo>
                  <a:pt x="781983" y="54292"/>
                  <a:pt x="781078" y="51911"/>
                  <a:pt x="779811" y="49815"/>
                </a:cubicBezTo>
                <a:cubicBezTo>
                  <a:pt x="778621" y="47911"/>
                  <a:pt x="776992" y="46291"/>
                  <a:pt x="775049" y="45148"/>
                </a:cubicBezTo>
                <a:cubicBezTo>
                  <a:pt x="770658" y="42862"/>
                  <a:pt x="765438" y="42862"/>
                  <a:pt x="761047" y="45148"/>
                </a:cubicBezTo>
                <a:close/>
                <a:moveTo>
                  <a:pt x="525780" y="43529"/>
                </a:moveTo>
                <a:cubicBezTo>
                  <a:pt x="523408" y="43434"/>
                  <a:pt x="521065" y="44101"/>
                  <a:pt x="519017" y="45244"/>
                </a:cubicBezTo>
                <a:cubicBezTo>
                  <a:pt x="517102" y="46387"/>
                  <a:pt x="515464" y="47911"/>
                  <a:pt x="514254" y="49816"/>
                </a:cubicBezTo>
                <a:cubicBezTo>
                  <a:pt x="512950" y="51911"/>
                  <a:pt x="512016" y="54292"/>
                  <a:pt x="511492" y="56674"/>
                </a:cubicBezTo>
                <a:cubicBezTo>
                  <a:pt x="510873" y="59436"/>
                  <a:pt x="510559" y="62199"/>
                  <a:pt x="510540" y="65056"/>
                </a:cubicBezTo>
                <a:lnTo>
                  <a:pt x="510540" y="66485"/>
                </a:lnTo>
                <a:cubicBezTo>
                  <a:pt x="510502" y="69343"/>
                  <a:pt x="510825" y="72104"/>
                  <a:pt x="511492" y="74867"/>
                </a:cubicBezTo>
                <a:cubicBezTo>
                  <a:pt x="512016" y="77248"/>
                  <a:pt x="512911" y="79439"/>
                  <a:pt x="514159" y="81534"/>
                </a:cubicBezTo>
                <a:cubicBezTo>
                  <a:pt x="515378" y="83439"/>
                  <a:pt x="517007" y="84964"/>
                  <a:pt x="518922" y="86107"/>
                </a:cubicBezTo>
                <a:cubicBezTo>
                  <a:pt x="520960" y="87250"/>
                  <a:pt x="523265" y="87821"/>
                  <a:pt x="525589" y="87725"/>
                </a:cubicBezTo>
                <a:cubicBezTo>
                  <a:pt x="528370" y="87821"/>
                  <a:pt x="531133" y="87250"/>
                  <a:pt x="533590" y="85916"/>
                </a:cubicBezTo>
                <a:cubicBezTo>
                  <a:pt x="535676" y="84678"/>
                  <a:pt x="537381" y="82867"/>
                  <a:pt x="538543" y="80772"/>
                </a:cubicBezTo>
                <a:lnTo>
                  <a:pt x="538543" y="50482"/>
                </a:lnTo>
                <a:cubicBezTo>
                  <a:pt x="537381" y="48387"/>
                  <a:pt x="535676" y="46578"/>
                  <a:pt x="533590" y="45339"/>
                </a:cubicBezTo>
                <a:cubicBezTo>
                  <a:pt x="531190" y="44101"/>
                  <a:pt x="528494" y="43434"/>
                  <a:pt x="525780" y="43529"/>
                </a:cubicBezTo>
                <a:close/>
                <a:moveTo>
                  <a:pt x="1011650" y="43433"/>
                </a:moveTo>
                <a:cubicBezTo>
                  <a:pt x="1009221" y="43338"/>
                  <a:pt x="1006811" y="43910"/>
                  <a:pt x="1004697" y="45148"/>
                </a:cubicBezTo>
                <a:cubicBezTo>
                  <a:pt x="1002754" y="46291"/>
                  <a:pt x="1001125" y="47911"/>
                  <a:pt x="999934" y="49815"/>
                </a:cubicBezTo>
                <a:cubicBezTo>
                  <a:pt x="998629" y="51911"/>
                  <a:pt x="997696" y="54292"/>
                  <a:pt x="997172" y="56673"/>
                </a:cubicBezTo>
                <a:cubicBezTo>
                  <a:pt x="996591" y="59436"/>
                  <a:pt x="996305" y="62198"/>
                  <a:pt x="996315" y="64960"/>
                </a:cubicBezTo>
                <a:lnTo>
                  <a:pt x="996315" y="66389"/>
                </a:lnTo>
                <a:cubicBezTo>
                  <a:pt x="996305" y="69247"/>
                  <a:pt x="996591" y="72008"/>
                  <a:pt x="997172" y="74771"/>
                </a:cubicBezTo>
                <a:cubicBezTo>
                  <a:pt x="997696" y="77152"/>
                  <a:pt x="998629" y="79533"/>
                  <a:pt x="999934" y="81629"/>
                </a:cubicBezTo>
                <a:cubicBezTo>
                  <a:pt x="1001096" y="83534"/>
                  <a:pt x="1002735" y="85153"/>
                  <a:pt x="1004697" y="86296"/>
                </a:cubicBezTo>
                <a:cubicBezTo>
                  <a:pt x="1006850" y="87439"/>
                  <a:pt x="1009288" y="88106"/>
                  <a:pt x="1011745" y="88011"/>
                </a:cubicBezTo>
                <a:cubicBezTo>
                  <a:pt x="1016517" y="88202"/>
                  <a:pt x="1021004" y="85725"/>
                  <a:pt x="1023461" y="81629"/>
                </a:cubicBezTo>
                <a:cubicBezTo>
                  <a:pt x="1024690" y="79533"/>
                  <a:pt x="1025585" y="77152"/>
                  <a:pt x="1026128" y="74771"/>
                </a:cubicBezTo>
                <a:cubicBezTo>
                  <a:pt x="1026709" y="72008"/>
                  <a:pt x="1026995" y="69247"/>
                  <a:pt x="1026985" y="66389"/>
                </a:cubicBezTo>
                <a:lnTo>
                  <a:pt x="1026985" y="64960"/>
                </a:lnTo>
                <a:cubicBezTo>
                  <a:pt x="1026995" y="62198"/>
                  <a:pt x="1026709" y="59436"/>
                  <a:pt x="1026128" y="56673"/>
                </a:cubicBezTo>
                <a:cubicBezTo>
                  <a:pt x="1025585" y="54292"/>
                  <a:pt x="1024690" y="51911"/>
                  <a:pt x="1023461" y="49815"/>
                </a:cubicBezTo>
                <a:cubicBezTo>
                  <a:pt x="1022271" y="47911"/>
                  <a:pt x="1020642" y="46291"/>
                  <a:pt x="1018699" y="45148"/>
                </a:cubicBezTo>
                <a:cubicBezTo>
                  <a:pt x="1016546" y="43910"/>
                  <a:pt x="1014108" y="43338"/>
                  <a:pt x="1011650" y="43433"/>
                </a:cubicBezTo>
                <a:close/>
                <a:moveTo>
                  <a:pt x="607504" y="43433"/>
                </a:moveTo>
                <a:cubicBezTo>
                  <a:pt x="605570" y="43433"/>
                  <a:pt x="603656" y="43815"/>
                  <a:pt x="601884" y="44576"/>
                </a:cubicBezTo>
                <a:cubicBezTo>
                  <a:pt x="600141" y="45244"/>
                  <a:pt x="598579" y="46291"/>
                  <a:pt x="597312" y="47720"/>
                </a:cubicBezTo>
                <a:cubicBezTo>
                  <a:pt x="595978" y="49149"/>
                  <a:pt x="594883" y="50768"/>
                  <a:pt x="594073" y="52578"/>
                </a:cubicBezTo>
                <a:cubicBezTo>
                  <a:pt x="593178" y="54578"/>
                  <a:pt x="592511" y="56673"/>
                  <a:pt x="592073" y="58864"/>
                </a:cubicBezTo>
                <a:lnTo>
                  <a:pt x="622172" y="58864"/>
                </a:lnTo>
                <a:lnTo>
                  <a:pt x="622172" y="57436"/>
                </a:lnTo>
                <a:cubicBezTo>
                  <a:pt x="622086" y="55530"/>
                  <a:pt x="621705" y="53721"/>
                  <a:pt x="621029" y="52006"/>
                </a:cubicBezTo>
                <a:cubicBezTo>
                  <a:pt x="620467" y="50292"/>
                  <a:pt x="619524" y="48768"/>
                  <a:pt x="618267" y="47530"/>
                </a:cubicBezTo>
                <a:cubicBezTo>
                  <a:pt x="616971" y="46196"/>
                  <a:pt x="615419" y="45244"/>
                  <a:pt x="613695" y="44576"/>
                </a:cubicBezTo>
                <a:cubicBezTo>
                  <a:pt x="611733" y="43815"/>
                  <a:pt x="609628" y="43338"/>
                  <a:pt x="607504" y="43433"/>
                </a:cubicBezTo>
                <a:close/>
                <a:moveTo>
                  <a:pt x="997363" y="31338"/>
                </a:moveTo>
                <a:cubicBezTo>
                  <a:pt x="1006526" y="27623"/>
                  <a:pt x="1016775" y="27623"/>
                  <a:pt x="1025938" y="31338"/>
                </a:cubicBezTo>
                <a:cubicBezTo>
                  <a:pt x="1029986" y="33147"/>
                  <a:pt x="1033615" y="35814"/>
                  <a:pt x="1036606" y="39052"/>
                </a:cubicBezTo>
                <a:cubicBezTo>
                  <a:pt x="1039549" y="42386"/>
                  <a:pt x="1041759" y="46291"/>
                  <a:pt x="1043083" y="50577"/>
                </a:cubicBezTo>
                <a:cubicBezTo>
                  <a:pt x="1044645" y="55244"/>
                  <a:pt x="1045416" y="60102"/>
                  <a:pt x="1045369" y="64960"/>
                </a:cubicBezTo>
                <a:lnTo>
                  <a:pt x="1045369" y="66389"/>
                </a:lnTo>
                <a:cubicBezTo>
                  <a:pt x="1045416" y="71342"/>
                  <a:pt x="1044645" y="76200"/>
                  <a:pt x="1043083" y="80867"/>
                </a:cubicBezTo>
                <a:cubicBezTo>
                  <a:pt x="1041711" y="85058"/>
                  <a:pt x="1039511" y="89058"/>
                  <a:pt x="1036606" y="92392"/>
                </a:cubicBezTo>
                <a:cubicBezTo>
                  <a:pt x="1033691" y="95631"/>
                  <a:pt x="1030072" y="98202"/>
                  <a:pt x="1026033" y="99917"/>
                </a:cubicBezTo>
                <a:cubicBezTo>
                  <a:pt x="1016870" y="103632"/>
                  <a:pt x="1006621" y="103632"/>
                  <a:pt x="997458" y="99917"/>
                </a:cubicBezTo>
                <a:cubicBezTo>
                  <a:pt x="993391" y="98202"/>
                  <a:pt x="989743" y="95631"/>
                  <a:pt x="986790" y="92392"/>
                </a:cubicBezTo>
                <a:cubicBezTo>
                  <a:pt x="983885" y="88963"/>
                  <a:pt x="981656" y="85058"/>
                  <a:pt x="980218" y="80867"/>
                </a:cubicBezTo>
                <a:cubicBezTo>
                  <a:pt x="978732" y="76200"/>
                  <a:pt x="977998" y="71342"/>
                  <a:pt x="978027" y="66389"/>
                </a:cubicBezTo>
                <a:lnTo>
                  <a:pt x="978027" y="64960"/>
                </a:lnTo>
                <a:cubicBezTo>
                  <a:pt x="977998" y="60102"/>
                  <a:pt x="978741" y="55244"/>
                  <a:pt x="980218" y="50577"/>
                </a:cubicBezTo>
                <a:cubicBezTo>
                  <a:pt x="981618" y="46291"/>
                  <a:pt x="983847" y="42386"/>
                  <a:pt x="986790" y="39052"/>
                </a:cubicBezTo>
                <a:cubicBezTo>
                  <a:pt x="989724" y="35719"/>
                  <a:pt x="993324" y="33147"/>
                  <a:pt x="997363" y="31338"/>
                </a:cubicBezTo>
                <a:close/>
                <a:moveTo>
                  <a:pt x="593883" y="31338"/>
                </a:moveTo>
                <a:cubicBezTo>
                  <a:pt x="602713" y="27813"/>
                  <a:pt x="612580" y="27813"/>
                  <a:pt x="621410" y="31338"/>
                </a:cubicBezTo>
                <a:cubicBezTo>
                  <a:pt x="625315" y="32956"/>
                  <a:pt x="628821" y="35433"/>
                  <a:pt x="631697" y="38481"/>
                </a:cubicBezTo>
                <a:cubicBezTo>
                  <a:pt x="634526" y="41719"/>
                  <a:pt x="636660" y="45530"/>
                  <a:pt x="637984" y="49625"/>
                </a:cubicBezTo>
                <a:cubicBezTo>
                  <a:pt x="639527" y="54292"/>
                  <a:pt x="640270" y="59150"/>
                  <a:pt x="640174" y="64008"/>
                </a:cubicBezTo>
                <a:lnTo>
                  <a:pt x="640174" y="71723"/>
                </a:lnTo>
                <a:lnTo>
                  <a:pt x="591502" y="71723"/>
                </a:lnTo>
                <a:cubicBezTo>
                  <a:pt x="591825" y="74009"/>
                  <a:pt x="592530" y="76295"/>
                  <a:pt x="593597" y="78390"/>
                </a:cubicBezTo>
                <a:cubicBezTo>
                  <a:pt x="594673" y="80390"/>
                  <a:pt x="596093" y="82105"/>
                  <a:pt x="597788" y="83534"/>
                </a:cubicBezTo>
                <a:cubicBezTo>
                  <a:pt x="599455" y="85057"/>
                  <a:pt x="601389" y="86200"/>
                  <a:pt x="603503" y="86963"/>
                </a:cubicBezTo>
                <a:cubicBezTo>
                  <a:pt x="605770" y="87725"/>
                  <a:pt x="608151" y="88106"/>
                  <a:pt x="610552" y="88106"/>
                </a:cubicBezTo>
                <a:cubicBezTo>
                  <a:pt x="612323" y="88297"/>
                  <a:pt x="614114" y="88297"/>
                  <a:pt x="615886" y="88106"/>
                </a:cubicBezTo>
                <a:cubicBezTo>
                  <a:pt x="617648" y="87725"/>
                  <a:pt x="619372" y="87154"/>
                  <a:pt x="621029" y="86486"/>
                </a:cubicBezTo>
                <a:cubicBezTo>
                  <a:pt x="622629" y="85820"/>
                  <a:pt x="624163" y="84963"/>
                  <a:pt x="625601" y="84010"/>
                </a:cubicBezTo>
                <a:cubicBezTo>
                  <a:pt x="627020" y="82962"/>
                  <a:pt x="628278" y="81819"/>
                  <a:pt x="629316" y="80390"/>
                </a:cubicBezTo>
                <a:lnTo>
                  <a:pt x="638841" y="89915"/>
                </a:lnTo>
                <a:cubicBezTo>
                  <a:pt x="637584" y="91726"/>
                  <a:pt x="636079" y="93344"/>
                  <a:pt x="634364" y="94678"/>
                </a:cubicBezTo>
                <a:cubicBezTo>
                  <a:pt x="632412" y="96393"/>
                  <a:pt x="630230" y="97822"/>
                  <a:pt x="627887" y="98869"/>
                </a:cubicBezTo>
                <a:cubicBezTo>
                  <a:pt x="625268" y="100108"/>
                  <a:pt x="622525" y="101155"/>
                  <a:pt x="619696" y="101822"/>
                </a:cubicBezTo>
                <a:cubicBezTo>
                  <a:pt x="616410" y="102489"/>
                  <a:pt x="613047" y="102775"/>
                  <a:pt x="609694" y="102680"/>
                </a:cubicBezTo>
                <a:cubicBezTo>
                  <a:pt x="604579" y="102775"/>
                  <a:pt x="599503" y="101822"/>
                  <a:pt x="594740" y="99917"/>
                </a:cubicBezTo>
                <a:cubicBezTo>
                  <a:pt x="590473" y="98202"/>
                  <a:pt x="586568" y="95725"/>
                  <a:pt x="583215" y="92583"/>
                </a:cubicBezTo>
                <a:cubicBezTo>
                  <a:pt x="579996" y="89535"/>
                  <a:pt x="577471" y="85725"/>
                  <a:pt x="575785" y="81629"/>
                </a:cubicBezTo>
                <a:cubicBezTo>
                  <a:pt x="574052" y="77343"/>
                  <a:pt x="573176" y="72771"/>
                  <a:pt x="573214" y="68104"/>
                </a:cubicBezTo>
                <a:lnTo>
                  <a:pt x="573214" y="65532"/>
                </a:lnTo>
                <a:cubicBezTo>
                  <a:pt x="573147" y="60388"/>
                  <a:pt x="574014" y="55340"/>
                  <a:pt x="575785" y="50577"/>
                </a:cubicBezTo>
                <a:cubicBezTo>
                  <a:pt x="577386" y="46291"/>
                  <a:pt x="579805" y="42290"/>
                  <a:pt x="582929" y="38861"/>
                </a:cubicBezTo>
                <a:cubicBezTo>
                  <a:pt x="586025" y="35623"/>
                  <a:pt x="589749" y="33051"/>
                  <a:pt x="593883" y="31338"/>
                </a:cubicBezTo>
                <a:close/>
                <a:moveTo>
                  <a:pt x="162115" y="29908"/>
                </a:moveTo>
                <a:lnTo>
                  <a:pt x="178879" y="29908"/>
                </a:lnTo>
                <a:lnTo>
                  <a:pt x="185070" y="79152"/>
                </a:lnTo>
                <a:lnTo>
                  <a:pt x="194595" y="29908"/>
                </a:lnTo>
                <a:lnTo>
                  <a:pt x="206787" y="29908"/>
                </a:lnTo>
                <a:lnTo>
                  <a:pt x="215360" y="78962"/>
                </a:lnTo>
                <a:lnTo>
                  <a:pt x="221551" y="29908"/>
                </a:lnTo>
                <a:lnTo>
                  <a:pt x="238315" y="29908"/>
                </a:lnTo>
                <a:lnTo>
                  <a:pt x="225552" y="101346"/>
                </a:lnTo>
                <a:lnTo>
                  <a:pt x="209454" y="101346"/>
                </a:lnTo>
                <a:lnTo>
                  <a:pt x="199929" y="55911"/>
                </a:lnTo>
                <a:lnTo>
                  <a:pt x="190404" y="101346"/>
                </a:lnTo>
                <a:lnTo>
                  <a:pt x="174974" y="101346"/>
                </a:lnTo>
                <a:close/>
                <a:moveTo>
                  <a:pt x="81057" y="29908"/>
                </a:moveTo>
                <a:lnTo>
                  <a:pt x="97821" y="29908"/>
                </a:lnTo>
                <a:lnTo>
                  <a:pt x="104012" y="79152"/>
                </a:lnTo>
                <a:lnTo>
                  <a:pt x="112966" y="29908"/>
                </a:lnTo>
                <a:lnTo>
                  <a:pt x="125253" y="29908"/>
                </a:lnTo>
                <a:lnTo>
                  <a:pt x="134302" y="78962"/>
                </a:lnTo>
                <a:lnTo>
                  <a:pt x="140493" y="29908"/>
                </a:lnTo>
                <a:lnTo>
                  <a:pt x="157352" y="29908"/>
                </a:lnTo>
                <a:lnTo>
                  <a:pt x="144589" y="101346"/>
                </a:lnTo>
                <a:lnTo>
                  <a:pt x="128396" y="101346"/>
                </a:lnTo>
                <a:lnTo>
                  <a:pt x="118871" y="55911"/>
                </a:lnTo>
                <a:lnTo>
                  <a:pt x="109346" y="101346"/>
                </a:lnTo>
                <a:lnTo>
                  <a:pt x="93821" y="101346"/>
                </a:lnTo>
                <a:close/>
                <a:moveTo>
                  <a:pt x="0" y="29908"/>
                </a:moveTo>
                <a:lnTo>
                  <a:pt x="16764" y="29908"/>
                </a:lnTo>
                <a:lnTo>
                  <a:pt x="22955" y="79152"/>
                </a:lnTo>
                <a:lnTo>
                  <a:pt x="31909" y="29908"/>
                </a:lnTo>
                <a:lnTo>
                  <a:pt x="44196" y="29908"/>
                </a:lnTo>
                <a:lnTo>
                  <a:pt x="53150" y="78962"/>
                </a:lnTo>
                <a:lnTo>
                  <a:pt x="59341" y="29908"/>
                </a:lnTo>
                <a:lnTo>
                  <a:pt x="76200" y="29908"/>
                </a:lnTo>
                <a:lnTo>
                  <a:pt x="63341" y="101346"/>
                </a:lnTo>
                <a:lnTo>
                  <a:pt x="47244" y="101346"/>
                </a:lnTo>
                <a:lnTo>
                  <a:pt x="37719" y="55911"/>
                </a:lnTo>
                <a:lnTo>
                  <a:pt x="28670" y="101346"/>
                </a:lnTo>
                <a:lnTo>
                  <a:pt x="12764" y="101346"/>
                </a:lnTo>
                <a:close/>
                <a:moveTo>
                  <a:pt x="1087945" y="28575"/>
                </a:moveTo>
                <a:cubicBezTo>
                  <a:pt x="1093021" y="28098"/>
                  <a:pt x="1097717" y="31337"/>
                  <a:pt x="1099184" y="36194"/>
                </a:cubicBezTo>
                <a:cubicBezTo>
                  <a:pt x="1100508" y="33908"/>
                  <a:pt x="1102375" y="32004"/>
                  <a:pt x="1104613" y="30670"/>
                </a:cubicBezTo>
                <a:cubicBezTo>
                  <a:pt x="1106985" y="29241"/>
                  <a:pt x="1109738" y="28479"/>
                  <a:pt x="1112519" y="28575"/>
                </a:cubicBezTo>
                <a:cubicBezTo>
                  <a:pt x="1114577" y="28575"/>
                  <a:pt x="1116615" y="29050"/>
                  <a:pt x="1118520" y="29813"/>
                </a:cubicBezTo>
                <a:cubicBezTo>
                  <a:pt x="1120473" y="30575"/>
                  <a:pt x="1122149" y="31908"/>
                  <a:pt x="1123378" y="33623"/>
                </a:cubicBezTo>
                <a:cubicBezTo>
                  <a:pt x="1124902" y="35623"/>
                  <a:pt x="1126007" y="37909"/>
                  <a:pt x="1126616" y="40290"/>
                </a:cubicBezTo>
                <a:cubicBezTo>
                  <a:pt x="1127445" y="43624"/>
                  <a:pt x="1127826" y="46957"/>
                  <a:pt x="1127759" y="50387"/>
                </a:cubicBezTo>
                <a:lnTo>
                  <a:pt x="1127759" y="101346"/>
                </a:lnTo>
                <a:lnTo>
                  <a:pt x="1111090" y="101346"/>
                </a:lnTo>
                <a:lnTo>
                  <a:pt x="1111090" y="50292"/>
                </a:lnTo>
                <a:cubicBezTo>
                  <a:pt x="1111109" y="49149"/>
                  <a:pt x="1110948" y="48006"/>
                  <a:pt x="1110614" y="46957"/>
                </a:cubicBezTo>
                <a:cubicBezTo>
                  <a:pt x="1110395" y="46196"/>
                  <a:pt x="1110005" y="45434"/>
                  <a:pt x="1109471" y="44862"/>
                </a:cubicBezTo>
                <a:cubicBezTo>
                  <a:pt x="1109014" y="44387"/>
                  <a:pt x="1108462" y="44005"/>
                  <a:pt x="1107852" y="43815"/>
                </a:cubicBezTo>
                <a:lnTo>
                  <a:pt x="1105852" y="43815"/>
                </a:lnTo>
                <a:cubicBezTo>
                  <a:pt x="1104709" y="43815"/>
                  <a:pt x="1103594" y="44101"/>
                  <a:pt x="1102613" y="44671"/>
                </a:cubicBezTo>
                <a:cubicBezTo>
                  <a:pt x="1101727" y="45339"/>
                  <a:pt x="1101032" y="46196"/>
                  <a:pt x="1100613" y="47148"/>
                </a:cubicBezTo>
                <a:lnTo>
                  <a:pt x="1100613" y="101632"/>
                </a:lnTo>
                <a:lnTo>
                  <a:pt x="1084420" y="101632"/>
                </a:lnTo>
                <a:lnTo>
                  <a:pt x="1084420" y="50577"/>
                </a:lnTo>
                <a:cubicBezTo>
                  <a:pt x="1084592" y="49434"/>
                  <a:pt x="1084592" y="48291"/>
                  <a:pt x="1084420" y="47148"/>
                </a:cubicBezTo>
                <a:cubicBezTo>
                  <a:pt x="1084201" y="46387"/>
                  <a:pt x="1083811" y="45719"/>
                  <a:pt x="1083277" y="45148"/>
                </a:cubicBezTo>
                <a:cubicBezTo>
                  <a:pt x="1082877" y="44671"/>
                  <a:pt x="1082344" y="44291"/>
                  <a:pt x="1081753" y="44101"/>
                </a:cubicBezTo>
                <a:lnTo>
                  <a:pt x="1079753" y="44101"/>
                </a:lnTo>
                <a:cubicBezTo>
                  <a:pt x="1078505" y="44005"/>
                  <a:pt x="1077286" y="44482"/>
                  <a:pt x="1076324" y="45244"/>
                </a:cubicBezTo>
                <a:cubicBezTo>
                  <a:pt x="1075419" y="46196"/>
                  <a:pt x="1074734" y="47243"/>
                  <a:pt x="1074324" y="48482"/>
                </a:cubicBezTo>
                <a:lnTo>
                  <a:pt x="1074324" y="101917"/>
                </a:lnTo>
                <a:lnTo>
                  <a:pt x="1057274" y="101917"/>
                </a:lnTo>
                <a:lnTo>
                  <a:pt x="1057274" y="30479"/>
                </a:lnTo>
                <a:lnTo>
                  <a:pt x="1072990" y="29908"/>
                </a:lnTo>
                <a:lnTo>
                  <a:pt x="1073562" y="38575"/>
                </a:lnTo>
                <a:cubicBezTo>
                  <a:pt x="1074772" y="35719"/>
                  <a:pt x="1076705" y="33147"/>
                  <a:pt x="1079182" y="31242"/>
                </a:cubicBezTo>
                <a:cubicBezTo>
                  <a:pt x="1081744" y="29432"/>
                  <a:pt x="1084811" y="28479"/>
                  <a:pt x="1087945" y="28575"/>
                </a:cubicBezTo>
                <a:close/>
                <a:moveTo>
                  <a:pt x="931449" y="28575"/>
                </a:moveTo>
                <a:cubicBezTo>
                  <a:pt x="935602" y="28575"/>
                  <a:pt x="939727" y="29241"/>
                  <a:pt x="943641" y="30575"/>
                </a:cubicBezTo>
                <a:cubicBezTo>
                  <a:pt x="947146" y="31813"/>
                  <a:pt x="950375" y="33719"/>
                  <a:pt x="953166" y="36194"/>
                </a:cubicBezTo>
                <a:cubicBezTo>
                  <a:pt x="955919" y="38575"/>
                  <a:pt x="958072" y="41529"/>
                  <a:pt x="959453" y="44862"/>
                </a:cubicBezTo>
                <a:cubicBezTo>
                  <a:pt x="961024" y="48482"/>
                  <a:pt x="961777" y="52387"/>
                  <a:pt x="961644" y="56293"/>
                </a:cubicBezTo>
                <a:lnTo>
                  <a:pt x="943927" y="56293"/>
                </a:lnTo>
                <a:cubicBezTo>
                  <a:pt x="944013" y="54578"/>
                  <a:pt x="943756" y="52958"/>
                  <a:pt x="943165" y="51340"/>
                </a:cubicBezTo>
                <a:cubicBezTo>
                  <a:pt x="942565" y="49815"/>
                  <a:pt x="941622" y="48386"/>
                  <a:pt x="940403" y="47243"/>
                </a:cubicBezTo>
                <a:cubicBezTo>
                  <a:pt x="939184" y="46005"/>
                  <a:pt x="937726" y="45053"/>
                  <a:pt x="936116" y="44482"/>
                </a:cubicBezTo>
                <a:cubicBezTo>
                  <a:pt x="934392" y="43815"/>
                  <a:pt x="932545" y="43433"/>
                  <a:pt x="930687" y="43433"/>
                </a:cubicBezTo>
                <a:cubicBezTo>
                  <a:pt x="928154" y="43338"/>
                  <a:pt x="925648" y="44005"/>
                  <a:pt x="923448" y="45244"/>
                </a:cubicBezTo>
                <a:cubicBezTo>
                  <a:pt x="921591" y="46482"/>
                  <a:pt x="920048" y="48100"/>
                  <a:pt x="918972" y="50006"/>
                </a:cubicBezTo>
                <a:cubicBezTo>
                  <a:pt x="917800" y="52101"/>
                  <a:pt x="916990" y="54387"/>
                  <a:pt x="916590" y="56768"/>
                </a:cubicBezTo>
                <a:cubicBezTo>
                  <a:pt x="916123" y="59340"/>
                  <a:pt x="915904" y="62008"/>
                  <a:pt x="915924" y="64675"/>
                </a:cubicBezTo>
                <a:lnTo>
                  <a:pt x="915924" y="66675"/>
                </a:lnTo>
                <a:cubicBezTo>
                  <a:pt x="915904" y="69342"/>
                  <a:pt x="916123" y="72008"/>
                  <a:pt x="916590" y="74676"/>
                </a:cubicBezTo>
                <a:cubicBezTo>
                  <a:pt x="916962" y="77057"/>
                  <a:pt x="917733" y="79438"/>
                  <a:pt x="918876" y="81533"/>
                </a:cubicBezTo>
                <a:cubicBezTo>
                  <a:pt x="921296" y="85820"/>
                  <a:pt x="925906" y="88297"/>
                  <a:pt x="930782" y="88011"/>
                </a:cubicBezTo>
                <a:lnTo>
                  <a:pt x="931068" y="88011"/>
                </a:lnTo>
                <a:cubicBezTo>
                  <a:pt x="932811" y="88011"/>
                  <a:pt x="934545" y="87725"/>
                  <a:pt x="936212" y="87249"/>
                </a:cubicBezTo>
                <a:cubicBezTo>
                  <a:pt x="937755" y="86677"/>
                  <a:pt x="939203" y="85916"/>
                  <a:pt x="940498" y="84963"/>
                </a:cubicBezTo>
                <a:cubicBezTo>
                  <a:pt x="941717" y="84010"/>
                  <a:pt x="942698" y="82867"/>
                  <a:pt x="943356" y="81438"/>
                </a:cubicBezTo>
                <a:cubicBezTo>
                  <a:pt x="944041" y="80010"/>
                  <a:pt x="944337" y="78486"/>
                  <a:pt x="944213" y="76866"/>
                </a:cubicBezTo>
                <a:lnTo>
                  <a:pt x="961548" y="76866"/>
                </a:lnTo>
                <a:cubicBezTo>
                  <a:pt x="961663" y="80486"/>
                  <a:pt x="960882" y="84010"/>
                  <a:pt x="959262" y="87249"/>
                </a:cubicBezTo>
                <a:cubicBezTo>
                  <a:pt x="957653" y="90392"/>
                  <a:pt x="955414" y="93155"/>
                  <a:pt x="952690" y="95345"/>
                </a:cubicBezTo>
                <a:cubicBezTo>
                  <a:pt x="949852" y="97726"/>
                  <a:pt x="946632" y="99536"/>
                  <a:pt x="943165" y="100774"/>
                </a:cubicBezTo>
                <a:cubicBezTo>
                  <a:pt x="939422" y="102012"/>
                  <a:pt x="935497" y="102680"/>
                  <a:pt x="931545" y="102680"/>
                </a:cubicBezTo>
                <a:cubicBezTo>
                  <a:pt x="926553" y="102775"/>
                  <a:pt x="921591" y="101822"/>
                  <a:pt x="916971" y="99917"/>
                </a:cubicBezTo>
                <a:cubicBezTo>
                  <a:pt x="912961" y="98107"/>
                  <a:pt x="909389" y="95536"/>
                  <a:pt x="906494" y="92201"/>
                </a:cubicBezTo>
                <a:cubicBezTo>
                  <a:pt x="903665" y="88868"/>
                  <a:pt x="901531" y="84963"/>
                  <a:pt x="900207" y="80772"/>
                </a:cubicBezTo>
                <a:cubicBezTo>
                  <a:pt x="898731" y="76200"/>
                  <a:pt x="897997" y="71437"/>
                  <a:pt x="898016" y="66675"/>
                </a:cubicBezTo>
                <a:lnTo>
                  <a:pt x="898016" y="64675"/>
                </a:lnTo>
                <a:cubicBezTo>
                  <a:pt x="898016" y="59912"/>
                  <a:pt x="898721" y="55150"/>
                  <a:pt x="900112" y="50577"/>
                </a:cubicBezTo>
                <a:cubicBezTo>
                  <a:pt x="901426" y="46387"/>
                  <a:pt x="903598" y="42481"/>
                  <a:pt x="906494" y="39147"/>
                </a:cubicBezTo>
                <a:cubicBezTo>
                  <a:pt x="909370" y="35814"/>
                  <a:pt x="912952" y="33242"/>
                  <a:pt x="916971" y="31432"/>
                </a:cubicBezTo>
                <a:cubicBezTo>
                  <a:pt x="921534" y="29432"/>
                  <a:pt x="926477" y="28480"/>
                  <a:pt x="931449" y="28575"/>
                </a:cubicBezTo>
                <a:close/>
                <a:moveTo>
                  <a:pt x="768000" y="28575"/>
                </a:moveTo>
                <a:cubicBezTo>
                  <a:pt x="772906" y="28480"/>
                  <a:pt x="777773" y="29432"/>
                  <a:pt x="782288" y="31337"/>
                </a:cubicBezTo>
                <a:cubicBezTo>
                  <a:pt x="786336" y="33147"/>
                  <a:pt x="789965" y="35814"/>
                  <a:pt x="792956" y="39052"/>
                </a:cubicBezTo>
                <a:cubicBezTo>
                  <a:pt x="795899" y="42386"/>
                  <a:pt x="798128" y="46291"/>
                  <a:pt x="799528" y="50577"/>
                </a:cubicBezTo>
                <a:cubicBezTo>
                  <a:pt x="801005" y="55244"/>
                  <a:pt x="801747" y="60102"/>
                  <a:pt x="801719" y="64960"/>
                </a:cubicBezTo>
                <a:lnTo>
                  <a:pt x="801719" y="66389"/>
                </a:lnTo>
                <a:cubicBezTo>
                  <a:pt x="801747" y="71342"/>
                  <a:pt x="801014" y="76200"/>
                  <a:pt x="799528" y="80867"/>
                </a:cubicBezTo>
                <a:cubicBezTo>
                  <a:pt x="798090" y="85057"/>
                  <a:pt x="795861" y="88963"/>
                  <a:pt x="792956" y="92392"/>
                </a:cubicBezTo>
                <a:cubicBezTo>
                  <a:pt x="790041" y="95631"/>
                  <a:pt x="786422" y="98202"/>
                  <a:pt x="782383" y="99917"/>
                </a:cubicBezTo>
                <a:cubicBezTo>
                  <a:pt x="777907" y="101822"/>
                  <a:pt x="773068" y="102775"/>
                  <a:pt x="768191" y="102680"/>
                </a:cubicBezTo>
                <a:cubicBezTo>
                  <a:pt x="763257" y="102775"/>
                  <a:pt x="758352" y="101822"/>
                  <a:pt x="753808" y="99917"/>
                </a:cubicBezTo>
                <a:cubicBezTo>
                  <a:pt x="749751" y="98202"/>
                  <a:pt x="746112" y="95631"/>
                  <a:pt x="743140" y="92392"/>
                </a:cubicBezTo>
                <a:cubicBezTo>
                  <a:pt x="740235" y="89058"/>
                  <a:pt x="738035" y="85057"/>
                  <a:pt x="736663" y="80867"/>
                </a:cubicBezTo>
                <a:cubicBezTo>
                  <a:pt x="735101" y="76200"/>
                  <a:pt x="734330" y="71342"/>
                  <a:pt x="734377" y="66389"/>
                </a:cubicBezTo>
                <a:lnTo>
                  <a:pt x="734377" y="64960"/>
                </a:lnTo>
                <a:cubicBezTo>
                  <a:pt x="734330" y="60102"/>
                  <a:pt x="735101" y="55244"/>
                  <a:pt x="736663" y="50577"/>
                </a:cubicBezTo>
                <a:cubicBezTo>
                  <a:pt x="737987" y="46291"/>
                  <a:pt x="740197" y="42386"/>
                  <a:pt x="743140" y="39052"/>
                </a:cubicBezTo>
                <a:cubicBezTo>
                  <a:pt x="746112" y="35814"/>
                  <a:pt x="749712" y="33147"/>
                  <a:pt x="753713" y="31337"/>
                </a:cubicBezTo>
                <a:cubicBezTo>
                  <a:pt x="758237" y="29432"/>
                  <a:pt x="763095" y="28480"/>
                  <a:pt x="768000" y="28575"/>
                </a:cubicBezTo>
                <a:close/>
                <a:moveTo>
                  <a:pt x="688181" y="28575"/>
                </a:moveTo>
                <a:cubicBezTo>
                  <a:pt x="692334" y="28575"/>
                  <a:pt x="696458" y="29241"/>
                  <a:pt x="700373" y="30575"/>
                </a:cubicBezTo>
                <a:cubicBezTo>
                  <a:pt x="703878" y="31813"/>
                  <a:pt x="707107" y="33719"/>
                  <a:pt x="709898" y="36194"/>
                </a:cubicBezTo>
                <a:cubicBezTo>
                  <a:pt x="712651" y="38575"/>
                  <a:pt x="714832" y="41529"/>
                  <a:pt x="716280" y="44862"/>
                </a:cubicBezTo>
                <a:cubicBezTo>
                  <a:pt x="717775" y="48482"/>
                  <a:pt x="718490" y="52387"/>
                  <a:pt x="718376" y="56293"/>
                </a:cubicBezTo>
                <a:lnTo>
                  <a:pt x="701040" y="56293"/>
                </a:lnTo>
                <a:cubicBezTo>
                  <a:pt x="701126" y="54578"/>
                  <a:pt x="700868" y="52958"/>
                  <a:pt x="700278" y="51340"/>
                </a:cubicBezTo>
                <a:cubicBezTo>
                  <a:pt x="699706" y="49815"/>
                  <a:pt x="698802" y="48386"/>
                  <a:pt x="697611" y="47243"/>
                </a:cubicBezTo>
                <a:cubicBezTo>
                  <a:pt x="696354" y="46101"/>
                  <a:pt x="694906" y="45148"/>
                  <a:pt x="693325" y="44482"/>
                </a:cubicBezTo>
                <a:cubicBezTo>
                  <a:pt x="691563" y="43815"/>
                  <a:pt x="689696" y="43433"/>
                  <a:pt x="687800" y="43433"/>
                </a:cubicBezTo>
                <a:cubicBezTo>
                  <a:pt x="685295" y="43338"/>
                  <a:pt x="682819" y="44005"/>
                  <a:pt x="680656" y="45244"/>
                </a:cubicBezTo>
                <a:cubicBezTo>
                  <a:pt x="678752" y="46387"/>
                  <a:pt x="677170" y="48006"/>
                  <a:pt x="676085" y="50006"/>
                </a:cubicBezTo>
                <a:cubicBezTo>
                  <a:pt x="674913" y="52101"/>
                  <a:pt x="674103" y="54387"/>
                  <a:pt x="673703" y="56768"/>
                </a:cubicBezTo>
                <a:cubicBezTo>
                  <a:pt x="673236" y="59340"/>
                  <a:pt x="673017" y="62008"/>
                  <a:pt x="673036" y="64675"/>
                </a:cubicBezTo>
                <a:lnTo>
                  <a:pt x="673036" y="66675"/>
                </a:lnTo>
                <a:cubicBezTo>
                  <a:pt x="673017" y="69342"/>
                  <a:pt x="673236" y="72008"/>
                  <a:pt x="673703" y="74676"/>
                </a:cubicBezTo>
                <a:cubicBezTo>
                  <a:pt x="674113" y="77057"/>
                  <a:pt x="674884" y="79343"/>
                  <a:pt x="675989" y="81533"/>
                </a:cubicBezTo>
                <a:lnTo>
                  <a:pt x="687875" y="88000"/>
                </a:lnTo>
                <a:lnTo>
                  <a:pt x="687800" y="88011"/>
                </a:lnTo>
                <a:lnTo>
                  <a:pt x="687895" y="88011"/>
                </a:lnTo>
                <a:lnTo>
                  <a:pt x="687875" y="88000"/>
                </a:lnTo>
                <a:lnTo>
                  <a:pt x="692944" y="87249"/>
                </a:lnTo>
                <a:cubicBezTo>
                  <a:pt x="694487" y="86677"/>
                  <a:pt x="695935" y="85916"/>
                  <a:pt x="697230" y="84963"/>
                </a:cubicBezTo>
                <a:cubicBezTo>
                  <a:pt x="698449" y="84010"/>
                  <a:pt x="699430" y="82867"/>
                  <a:pt x="700087" y="81438"/>
                </a:cubicBezTo>
                <a:cubicBezTo>
                  <a:pt x="700773" y="80010"/>
                  <a:pt x="701069" y="78486"/>
                  <a:pt x="700945" y="76866"/>
                </a:cubicBezTo>
                <a:lnTo>
                  <a:pt x="718280" y="76866"/>
                </a:lnTo>
                <a:cubicBezTo>
                  <a:pt x="718395" y="80486"/>
                  <a:pt x="717614" y="84010"/>
                  <a:pt x="715994" y="87249"/>
                </a:cubicBezTo>
                <a:cubicBezTo>
                  <a:pt x="714385" y="90392"/>
                  <a:pt x="712146" y="93155"/>
                  <a:pt x="709422" y="95345"/>
                </a:cubicBezTo>
                <a:cubicBezTo>
                  <a:pt x="706584" y="97726"/>
                  <a:pt x="703364" y="99536"/>
                  <a:pt x="699897" y="100774"/>
                </a:cubicBezTo>
                <a:cubicBezTo>
                  <a:pt x="696154" y="102012"/>
                  <a:pt x="692229" y="102680"/>
                  <a:pt x="688277" y="102680"/>
                </a:cubicBezTo>
                <a:cubicBezTo>
                  <a:pt x="683285" y="102775"/>
                  <a:pt x="678323" y="101822"/>
                  <a:pt x="673703" y="99917"/>
                </a:cubicBezTo>
                <a:cubicBezTo>
                  <a:pt x="669693" y="98107"/>
                  <a:pt x="666121" y="95536"/>
                  <a:pt x="663226" y="92201"/>
                </a:cubicBezTo>
                <a:cubicBezTo>
                  <a:pt x="660397" y="88868"/>
                  <a:pt x="658263" y="84963"/>
                  <a:pt x="656939" y="80772"/>
                </a:cubicBezTo>
                <a:cubicBezTo>
                  <a:pt x="655463" y="76200"/>
                  <a:pt x="654729" y="71437"/>
                  <a:pt x="654748" y="66675"/>
                </a:cubicBezTo>
                <a:lnTo>
                  <a:pt x="654748" y="64675"/>
                </a:lnTo>
                <a:cubicBezTo>
                  <a:pt x="654748" y="59912"/>
                  <a:pt x="655453" y="55150"/>
                  <a:pt x="656844" y="50577"/>
                </a:cubicBezTo>
                <a:cubicBezTo>
                  <a:pt x="658158" y="46387"/>
                  <a:pt x="660330" y="42481"/>
                  <a:pt x="663226" y="39147"/>
                </a:cubicBezTo>
                <a:cubicBezTo>
                  <a:pt x="666121" y="35814"/>
                  <a:pt x="669693" y="33242"/>
                  <a:pt x="673703" y="31432"/>
                </a:cubicBezTo>
                <a:cubicBezTo>
                  <a:pt x="678266" y="29432"/>
                  <a:pt x="683209" y="28480"/>
                  <a:pt x="688181" y="28575"/>
                </a:cubicBezTo>
                <a:close/>
                <a:moveTo>
                  <a:pt x="521589" y="28575"/>
                </a:moveTo>
                <a:cubicBezTo>
                  <a:pt x="525294" y="28480"/>
                  <a:pt x="528970" y="29242"/>
                  <a:pt x="532352" y="30766"/>
                </a:cubicBezTo>
                <a:cubicBezTo>
                  <a:pt x="535343" y="32100"/>
                  <a:pt x="537953" y="34195"/>
                  <a:pt x="539972" y="36767"/>
                </a:cubicBezTo>
                <a:lnTo>
                  <a:pt x="540734" y="29909"/>
                </a:lnTo>
                <a:lnTo>
                  <a:pt x="557403" y="29909"/>
                </a:lnTo>
                <a:lnTo>
                  <a:pt x="557403" y="98679"/>
                </a:lnTo>
                <a:cubicBezTo>
                  <a:pt x="557517" y="103060"/>
                  <a:pt x="556669" y="107443"/>
                  <a:pt x="554926" y="111538"/>
                </a:cubicBezTo>
                <a:cubicBezTo>
                  <a:pt x="553364" y="115157"/>
                  <a:pt x="551030" y="118395"/>
                  <a:pt x="548068" y="121063"/>
                </a:cubicBezTo>
                <a:cubicBezTo>
                  <a:pt x="544906" y="123730"/>
                  <a:pt x="541248" y="125730"/>
                  <a:pt x="537305" y="126968"/>
                </a:cubicBezTo>
                <a:cubicBezTo>
                  <a:pt x="532866" y="128397"/>
                  <a:pt x="528237" y="129063"/>
                  <a:pt x="523589" y="128969"/>
                </a:cubicBezTo>
                <a:cubicBezTo>
                  <a:pt x="521255" y="128969"/>
                  <a:pt x="518931" y="128779"/>
                  <a:pt x="516636" y="128302"/>
                </a:cubicBezTo>
                <a:cubicBezTo>
                  <a:pt x="514131" y="127826"/>
                  <a:pt x="511683" y="127159"/>
                  <a:pt x="509301" y="126207"/>
                </a:cubicBezTo>
                <a:cubicBezTo>
                  <a:pt x="506892" y="125254"/>
                  <a:pt x="504587" y="124111"/>
                  <a:pt x="502443" y="122682"/>
                </a:cubicBezTo>
                <a:cubicBezTo>
                  <a:pt x="500367" y="121253"/>
                  <a:pt x="498500" y="119538"/>
                  <a:pt x="496919" y="117634"/>
                </a:cubicBezTo>
                <a:lnTo>
                  <a:pt x="505206" y="106489"/>
                </a:lnTo>
                <a:cubicBezTo>
                  <a:pt x="507415" y="108966"/>
                  <a:pt x="510101" y="111062"/>
                  <a:pt x="513111" y="112490"/>
                </a:cubicBezTo>
                <a:cubicBezTo>
                  <a:pt x="516102" y="113824"/>
                  <a:pt x="519350" y="114586"/>
                  <a:pt x="522636" y="114586"/>
                </a:cubicBezTo>
                <a:cubicBezTo>
                  <a:pt x="527046" y="114776"/>
                  <a:pt x="531371" y="113348"/>
                  <a:pt x="534733" y="110490"/>
                </a:cubicBezTo>
                <a:cubicBezTo>
                  <a:pt x="537733" y="107347"/>
                  <a:pt x="539296" y="103060"/>
                  <a:pt x="539019" y="98775"/>
                </a:cubicBezTo>
                <a:lnTo>
                  <a:pt x="539019" y="94678"/>
                </a:lnTo>
                <a:cubicBezTo>
                  <a:pt x="536876" y="96964"/>
                  <a:pt x="534324" y="98870"/>
                  <a:pt x="531495" y="100204"/>
                </a:cubicBezTo>
                <a:cubicBezTo>
                  <a:pt x="528342" y="101633"/>
                  <a:pt x="524932" y="102299"/>
                  <a:pt x="521493" y="102203"/>
                </a:cubicBezTo>
                <a:cubicBezTo>
                  <a:pt x="517331" y="102299"/>
                  <a:pt x="513216" y="101346"/>
                  <a:pt x="509492" y="99441"/>
                </a:cubicBezTo>
                <a:cubicBezTo>
                  <a:pt x="505796" y="97632"/>
                  <a:pt x="502539" y="95060"/>
                  <a:pt x="499967" y="91917"/>
                </a:cubicBezTo>
                <a:cubicBezTo>
                  <a:pt x="497300" y="88488"/>
                  <a:pt x="495328" y="84582"/>
                  <a:pt x="494157" y="80391"/>
                </a:cubicBezTo>
                <a:cubicBezTo>
                  <a:pt x="492785" y="75724"/>
                  <a:pt x="492109" y="70866"/>
                  <a:pt x="492156" y="66008"/>
                </a:cubicBezTo>
                <a:lnTo>
                  <a:pt x="492156" y="65056"/>
                </a:lnTo>
                <a:cubicBezTo>
                  <a:pt x="492109" y="60102"/>
                  <a:pt x="492785" y="55055"/>
                  <a:pt x="494157" y="50293"/>
                </a:cubicBezTo>
                <a:cubicBezTo>
                  <a:pt x="495309" y="46101"/>
                  <a:pt x="497290" y="42101"/>
                  <a:pt x="499967" y="38671"/>
                </a:cubicBezTo>
                <a:cubicBezTo>
                  <a:pt x="502548" y="35528"/>
                  <a:pt x="505806" y="32956"/>
                  <a:pt x="509492" y="31243"/>
                </a:cubicBezTo>
                <a:cubicBezTo>
                  <a:pt x="513273" y="29432"/>
                  <a:pt x="517407" y="28575"/>
                  <a:pt x="521589" y="28575"/>
                </a:cubicBezTo>
                <a:close/>
                <a:moveTo>
                  <a:pt x="362045" y="28575"/>
                </a:moveTo>
                <a:cubicBezTo>
                  <a:pt x="366131" y="28575"/>
                  <a:pt x="370208" y="29051"/>
                  <a:pt x="374141" y="30195"/>
                </a:cubicBezTo>
                <a:cubicBezTo>
                  <a:pt x="377590" y="31147"/>
                  <a:pt x="380828" y="32670"/>
                  <a:pt x="383666" y="34862"/>
                </a:cubicBezTo>
                <a:cubicBezTo>
                  <a:pt x="386391" y="36957"/>
                  <a:pt x="388581" y="39625"/>
                  <a:pt x="390048" y="42672"/>
                </a:cubicBezTo>
                <a:cubicBezTo>
                  <a:pt x="391706" y="46101"/>
                  <a:pt x="392515" y="49816"/>
                  <a:pt x="392429" y="53626"/>
                </a:cubicBezTo>
                <a:lnTo>
                  <a:pt x="392429" y="84201"/>
                </a:lnTo>
                <a:cubicBezTo>
                  <a:pt x="392363" y="87345"/>
                  <a:pt x="392591" y="90583"/>
                  <a:pt x="393096" y="93726"/>
                </a:cubicBezTo>
                <a:cubicBezTo>
                  <a:pt x="393525" y="95917"/>
                  <a:pt x="394230" y="98107"/>
                  <a:pt x="395192" y="100204"/>
                </a:cubicBezTo>
                <a:lnTo>
                  <a:pt x="395192" y="101347"/>
                </a:lnTo>
                <a:lnTo>
                  <a:pt x="376427" y="101347"/>
                </a:lnTo>
                <a:cubicBezTo>
                  <a:pt x="375961" y="100394"/>
                  <a:pt x="375580" y="99345"/>
                  <a:pt x="375285" y="98298"/>
                </a:cubicBezTo>
                <a:cubicBezTo>
                  <a:pt x="375285" y="97155"/>
                  <a:pt x="374713" y="95917"/>
                  <a:pt x="374522" y="94678"/>
                </a:cubicBezTo>
                <a:cubicBezTo>
                  <a:pt x="372256" y="97060"/>
                  <a:pt x="369569" y="98965"/>
                  <a:pt x="366617" y="100299"/>
                </a:cubicBezTo>
                <a:cubicBezTo>
                  <a:pt x="364921" y="101060"/>
                  <a:pt x="363131" y="101633"/>
                  <a:pt x="361283" y="102013"/>
                </a:cubicBezTo>
                <a:cubicBezTo>
                  <a:pt x="359244" y="102394"/>
                  <a:pt x="357168" y="102680"/>
                  <a:pt x="355091" y="102680"/>
                </a:cubicBezTo>
                <a:cubicBezTo>
                  <a:pt x="351662" y="102680"/>
                  <a:pt x="348243" y="102203"/>
                  <a:pt x="344995" y="101060"/>
                </a:cubicBezTo>
                <a:cubicBezTo>
                  <a:pt x="342118" y="100108"/>
                  <a:pt x="339442" y="98584"/>
                  <a:pt x="337089" y="96679"/>
                </a:cubicBezTo>
                <a:cubicBezTo>
                  <a:pt x="334927" y="94774"/>
                  <a:pt x="333184" y="92488"/>
                  <a:pt x="331946" y="89916"/>
                </a:cubicBezTo>
                <a:cubicBezTo>
                  <a:pt x="327993" y="80772"/>
                  <a:pt x="330688" y="70104"/>
                  <a:pt x="338518" y="63913"/>
                </a:cubicBezTo>
                <a:cubicBezTo>
                  <a:pt x="346033" y="59246"/>
                  <a:pt x="354834" y="57055"/>
                  <a:pt x="363664" y="57721"/>
                </a:cubicBezTo>
                <a:lnTo>
                  <a:pt x="373856" y="57721"/>
                </a:lnTo>
                <a:lnTo>
                  <a:pt x="373856" y="53531"/>
                </a:lnTo>
                <a:cubicBezTo>
                  <a:pt x="374008" y="50482"/>
                  <a:pt x="372789" y="47435"/>
                  <a:pt x="370522" y="45339"/>
                </a:cubicBezTo>
                <a:cubicBezTo>
                  <a:pt x="367817" y="43244"/>
                  <a:pt x="364436" y="42101"/>
                  <a:pt x="360997" y="42291"/>
                </a:cubicBezTo>
                <a:cubicBezTo>
                  <a:pt x="358054" y="42101"/>
                  <a:pt x="355130" y="42958"/>
                  <a:pt x="352805" y="44767"/>
                </a:cubicBezTo>
                <a:cubicBezTo>
                  <a:pt x="351062" y="46387"/>
                  <a:pt x="350129" y="48768"/>
                  <a:pt x="350234" y="51150"/>
                </a:cubicBezTo>
                <a:lnTo>
                  <a:pt x="331946" y="51150"/>
                </a:lnTo>
                <a:cubicBezTo>
                  <a:pt x="331879" y="48196"/>
                  <a:pt x="332565" y="45244"/>
                  <a:pt x="333946" y="42577"/>
                </a:cubicBezTo>
                <a:cubicBezTo>
                  <a:pt x="335318" y="39720"/>
                  <a:pt x="337308" y="37243"/>
                  <a:pt x="339756" y="35338"/>
                </a:cubicBezTo>
                <a:cubicBezTo>
                  <a:pt x="342604" y="33147"/>
                  <a:pt x="345833" y="31432"/>
                  <a:pt x="349281" y="30385"/>
                </a:cubicBezTo>
                <a:cubicBezTo>
                  <a:pt x="353425" y="29146"/>
                  <a:pt x="357720" y="28575"/>
                  <a:pt x="362045" y="28575"/>
                </a:cubicBezTo>
                <a:close/>
                <a:moveTo>
                  <a:pt x="416718" y="0"/>
                </a:moveTo>
                <a:lnTo>
                  <a:pt x="456628" y="0"/>
                </a:lnTo>
                <a:lnTo>
                  <a:pt x="456628" y="86392"/>
                </a:lnTo>
                <a:lnTo>
                  <a:pt x="477202" y="86392"/>
                </a:lnTo>
                <a:lnTo>
                  <a:pt x="477202" y="101347"/>
                </a:lnTo>
                <a:lnTo>
                  <a:pt x="416813" y="101347"/>
                </a:lnTo>
                <a:lnTo>
                  <a:pt x="416813" y="86392"/>
                </a:lnTo>
                <a:lnTo>
                  <a:pt x="438245" y="86392"/>
                </a:lnTo>
                <a:lnTo>
                  <a:pt x="438245" y="14954"/>
                </a:lnTo>
                <a:lnTo>
                  <a:pt x="416813" y="14954"/>
                </a:lnTo>
                <a:close/>
              </a:path>
            </a:pathLst>
          </a:custGeom>
          <a:solidFill>
            <a:schemeClr val="tx1"/>
          </a:solidFill>
          <a:ln w="9525" cap="flat">
            <a:noFill/>
            <a:prstDash val="solid"/>
            <a:miter/>
          </a:ln>
        </p:spPr>
        <p:txBody>
          <a:bodyPr rtlCol="0" anchor="ctr"/>
          <a:lstStyle/>
          <a:p>
            <a:endParaRPr lang="fr-FR" dirty="0"/>
          </a:p>
        </p:txBody>
      </p:sp>
      <p:sp>
        <p:nvSpPr>
          <p:cNvPr id="8" name="Espace réservé du texte 4">
            <a:extLst>
              <a:ext uri="{FF2B5EF4-FFF2-40B4-BE49-F238E27FC236}">
                <a16:creationId xmlns:a16="http://schemas.microsoft.com/office/drawing/2014/main" id="{047AA0F3-B061-4906-856B-0BAEFF1F9463}"/>
              </a:ext>
            </a:extLst>
          </p:cNvPr>
          <p:cNvSpPr>
            <a:spLocks noGrp="1"/>
          </p:cNvSpPr>
          <p:nvPr>
            <p:ph type="body" sz="quarter" idx="15" hasCustomPrompt="1"/>
          </p:nvPr>
        </p:nvSpPr>
        <p:spPr>
          <a:xfrm>
            <a:off x="938088" y="409700"/>
            <a:ext cx="6326312"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bg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7" name="Espace réservé du pied de page 6">
            <a:extLst>
              <a:ext uri="{FF2B5EF4-FFF2-40B4-BE49-F238E27FC236}">
                <a16:creationId xmlns:a16="http://schemas.microsoft.com/office/drawing/2014/main" id="{B0B4ADE8-4305-519C-35D6-9778F758248C}"/>
              </a:ext>
            </a:extLst>
          </p:cNvPr>
          <p:cNvSpPr>
            <a:spLocks noGrp="1"/>
          </p:cNvSpPr>
          <p:nvPr>
            <p:ph type="ftr" sz="quarter" idx="18"/>
          </p:nvPr>
        </p:nvSpPr>
        <p:spPr/>
        <p:txBody>
          <a:bodyPr/>
          <a:lstStyle>
            <a:lvl1pPr>
              <a:defRPr>
                <a:solidFill>
                  <a:schemeClr val="bg1"/>
                </a:solidFill>
              </a:defRPr>
            </a:lvl1pPr>
          </a:lstStyle>
          <a:p>
            <a:pPr algn="ctr"/>
            <a:r>
              <a:rPr lang="fr-FR"/>
              <a:t>Confidentiel</a:t>
            </a:r>
          </a:p>
        </p:txBody>
      </p:sp>
    </p:spTree>
    <p:extLst>
      <p:ext uri="{BB962C8B-B14F-4D97-AF65-F5344CB8AC3E}">
        <p14:creationId xmlns:p14="http://schemas.microsoft.com/office/powerpoint/2010/main" val="1719957865"/>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e avec image fond vert 2">
    <p:bg>
      <p:bgPr>
        <a:solidFill>
          <a:schemeClr val="accent5"/>
        </a:solidFill>
        <a:effectLst/>
      </p:bgPr>
    </p:bg>
    <p:spTree>
      <p:nvGrpSpPr>
        <p:cNvPr id="1" name=""/>
        <p:cNvGrpSpPr/>
        <p:nvPr/>
      </p:nvGrpSpPr>
      <p:grpSpPr>
        <a:xfrm>
          <a:off x="0" y="0"/>
          <a:ext cx="0" cy="0"/>
          <a:chOff x="0" y="0"/>
          <a:chExt cx="0" cy="0"/>
        </a:xfrm>
      </p:grpSpPr>
      <p:sp>
        <p:nvSpPr>
          <p:cNvPr id="16" name="Espace réservé du texte 15">
            <a:extLst>
              <a:ext uri="{FF2B5EF4-FFF2-40B4-BE49-F238E27FC236}">
                <a16:creationId xmlns:a16="http://schemas.microsoft.com/office/drawing/2014/main" id="{F7B87609-0BC2-4CBF-9050-6A4BC130ED86}"/>
              </a:ext>
            </a:extLst>
          </p:cNvPr>
          <p:cNvSpPr>
            <a:spLocks noGrp="1"/>
          </p:cNvSpPr>
          <p:nvPr>
            <p:ph type="body" sz="quarter" idx="14" hasCustomPrompt="1"/>
          </p:nvPr>
        </p:nvSpPr>
        <p:spPr>
          <a:xfrm>
            <a:off x="6091239" y="4127500"/>
            <a:ext cx="1173162" cy="1168400"/>
          </a:xfrm>
          <a:custGeom>
            <a:avLst/>
            <a:gdLst>
              <a:gd name="connsiteX0" fmla="*/ 0 w 1173162"/>
              <a:gd name="connsiteY0" fmla="*/ 0 h 1168400"/>
              <a:gd name="connsiteX1" fmla="*/ 588962 w 1173162"/>
              <a:gd name="connsiteY1" fmla="*/ 0 h 1168400"/>
              <a:gd name="connsiteX2" fmla="*/ 1173162 w 1173162"/>
              <a:gd name="connsiteY2" fmla="*/ 584200 h 1168400"/>
              <a:gd name="connsiteX3" fmla="*/ 1173162 w 1173162"/>
              <a:gd name="connsiteY3" fmla="*/ 1168400 h 1168400"/>
              <a:gd name="connsiteX4" fmla="*/ 0 w 1173162"/>
              <a:gd name="connsiteY4" fmla="*/ 1168400 h 116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162" h="1168400">
                <a:moveTo>
                  <a:pt x="0" y="0"/>
                </a:moveTo>
                <a:lnTo>
                  <a:pt x="588962" y="0"/>
                </a:lnTo>
                <a:cubicBezTo>
                  <a:pt x="911607" y="0"/>
                  <a:pt x="1173162" y="261555"/>
                  <a:pt x="1173162" y="584200"/>
                </a:cubicBezTo>
                <a:lnTo>
                  <a:pt x="1173162" y="1168400"/>
                </a:lnTo>
                <a:lnTo>
                  <a:pt x="0" y="11684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14" name="Espace réservé du texte 13">
            <a:extLst>
              <a:ext uri="{FF2B5EF4-FFF2-40B4-BE49-F238E27FC236}">
                <a16:creationId xmlns:a16="http://schemas.microsoft.com/office/drawing/2014/main" id="{41E99D66-39A8-4BE6-AC0A-338119D84045}"/>
              </a:ext>
            </a:extLst>
          </p:cNvPr>
          <p:cNvSpPr>
            <a:spLocks noGrp="1"/>
          </p:cNvSpPr>
          <p:nvPr>
            <p:ph type="body" sz="quarter" idx="16" hasCustomPrompt="1"/>
          </p:nvPr>
        </p:nvSpPr>
        <p:spPr>
          <a:xfrm>
            <a:off x="892513" y="1700687"/>
            <a:ext cx="3600000" cy="3618000"/>
          </a:xfrm>
        </p:spPr>
        <p:txBody>
          <a:bodyPr/>
          <a:lstStyle>
            <a:lvl1pPr>
              <a:lnSpc>
                <a:spcPct val="100000"/>
              </a:lnSpc>
              <a:defRPr lang="fr-FR" sz="2000" b="1" kern="1200" spc="20" dirty="0" smtClean="0">
                <a:solidFill>
                  <a:schemeClr val="bg1"/>
                </a:solidFill>
                <a:latin typeface="Roboto Mono" panose="02000009000000000000" pitchFamily="49" charset="0"/>
                <a:ea typeface="Roboto Mono" panose="00000009000000000000" pitchFamily="49" charset="0"/>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 </a:t>
            </a:r>
            <a:r>
              <a:rPr lang="fr-FR" dirty="0" err="1"/>
              <a:t>laoreet</a:t>
            </a:r>
            <a:r>
              <a:rPr lang="fr-FR" dirty="0"/>
              <a:t> </a:t>
            </a:r>
            <a:r>
              <a:rPr lang="fr-FR" dirty="0" err="1"/>
              <a:t>dolore</a:t>
            </a:r>
            <a:r>
              <a:rPr lang="fr-FR" dirty="0"/>
              <a:t> magna </a:t>
            </a:r>
            <a:r>
              <a:rPr lang="fr-FR" dirty="0" err="1"/>
              <a:t>aliquam</a:t>
            </a:r>
            <a:r>
              <a:rPr lang="fr-FR" dirty="0"/>
              <a:t> erat </a:t>
            </a:r>
            <a:r>
              <a:rPr lang="fr-FR" dirty="0" err="1"/>
              <a:t>volutpat</a:t>
            </a:r>
            <a:r>
              <a:rPr lang="fr-FR" dirty="0"/>
              <a:t>.</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pour une image  11">
            <a:extLst>
              <a:ext uri="{FF2B5EF4-FFF2-40B4-BE49-F238E27FC236}">
                <a16:creationId xmlns:a16="http://schemas.microsoft.com/office/drawing/2014/main" id="{F01F3FDD-B60B-4AFC-BBDB-449A3D442EA6}"/>
              </a:ext>
            </a:extLst>
          </p:cNvPr>
          <p:cNvSpPr>
            <a:spLocks noGrp="1"/>
          </p:cNvSpPr>
          <p:nvPr>
            <p:ph type="pic" sz="quarter" idx="11" hasCustomPrompt="1"/>
          </p:nvPr>
        </p:nvSpPr>
        <p:spPr>
          <a:xfrm>
            <a:off x="6896100" y="142875"/>
            <a:ext cx="4779964" cy="4779964"/>
          </a:xfrm>
          <a:custGeom>
            <a:avLst/>
            <a:gdLst>
              <a:gd name="connsiteX0" fmla="*/ 2389982 w 4779964"/>
              <a:gd name="connsiteY0" fmla="*/ 0 h 4779964"/>
              <a:gd name="connsiteX1" fmla="*/ 4779964 w 4779964"/>
              <a:gd name="connsiteY1" fmla="*/ 2389982 h 4779964"/>
              <a:gd name="connsiteX2" fmla="*/ 2389982 w 4779964"/>
              <a:gd name="connsiteY2" fmla="*/ 4779964 h 4779964"/>
              <a:gd name="connsiteX3" fmla="*/ 0 w 4779964"/>
              <a:gd name="connsiteY3" fmla="*/ 2389982 h 4779964"/>
              <a:gd name="connsiteX4" fmla="*/ 2389982 w 4779964"/>
              <a:gd name="connsiteY4" fmla="*/ 0 h 4779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9964" h="4779964">
                <a:moveTo>
                  <a:pt x="2389982" y="0"/>
                </a:moveTo>
                <a:cubicBezTo>
                  <a:pt x="3709933" y="0"/>
                  <a:pt x="4779964" y="1070031"/>
                  <a:pt x="4779964" y="2389982"/>
                </a:cubicBezTo>
                <a:cubicBezTo>
                  <a:pt x="4779964" y="3709933"/>
                  <a:pt x="3709933" y="4779964"/>
                  <a:pt x="2389982" y="4779964"/>
                </a:cubicBezTo>
                <a:cubicBezTo>
                  <a:pt x="1070031" y="4779964"/>
                  <a:pt x="0" y="3709933"/>
                  <a:pt x="0" y="2389982"/>
                </a:cubicBezTo>
                <a:cubicBezTo>
                  <a:pt x="0" y="1070031"/>
                  <a:pt x="1070031" y="0"/>
                  <a:pt x="2389982" y="0"/>
                </a:cubicBezTo>
                <a:close/>
              </a:path>
            </a:pathLst>
          </a:custGeom>
          <a:noFill/>
        </p:spPr>
        <p:txBody>
          <a:bodyPr wrap="square" anchor="ctr">
            <a:noAutofit/>
          </a:bodyPr>
          <a:lstStyle>
            <a:lvl1pPr algn="ctr">
              <a:defRPr sz="1400">
                <a:solidFill>
                  <a:schemeClr val="bg1"/>
                </a:solidFill>
              </a:defRPr>
            </a:lvl1pPr>
          </a:lstStyle>
          <a:p>
            <a:r>
              <a:rPr lang="fr-FR" dirty="0"/>
              <a:t>Image</a:t>
            </a:r>
          </a:p>
        </p:txBody>
      </p:sp>
      <p:sp>
        <p:nvSpPr>
          <p:cNvPr id="3" name="Rectangle 2">
            <a:extLst>
              <a:ext uri="{FF2B5EF4-FFF2-40B4-BE49-F238E27FC236}">
                <a16:creationId xmlns:a16="http://schemas.microsoft.com/office/drawing/2014/main" id="{4C7E95A2-2F0F-4D36-8C1C-5899087A21B4}"/>
              </a:ext>
            </a:extLst>
          </p:cNvPr>
          <p:cNvSpPr/>
          <p:nvPr userDrawn="1"/>
        </p:nvSpPr>
        <p:spPr>
          <a:xfrm>
            <a:off x="0" y="6091238"/>
            <a:ext cx="12192000" cy="766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a:extLst>
              <a:ext uri="{FF2B5EF4-FFF2-40B4-BE49-F238E27FC236}">
                <a16:creationId xmlns:a16="http://schemas.microsoft.com/office/drawing/2014/main" id="{09FBB965-3988-47E2-AD05-87A9DDE44890}"/>
              </a:ext>
            </a:extLst>
          </p:cNvPr>
          <p:cNvSpPr>
            <a:spLocks noGrp="1"/>
          </p:cNvSpPr>
          <p:nvPr>
            <p:ph type="sldNum" sz="quarter" idx="10"/>
          </p:nvPr>
        </p:nvSpPr>
        <p:spPr/>
        <p:txBody>
          <a:bodyPr/>
          <a:lstStyle/>
          <a:p>
            <a:pPr algn="ctr"/>
            <a:r>
              <a:rPr lang="fr-FR" dirty="0"/>
              <a:t>page </a:t>
            </a:r>
            <a:fld id="{D4393D1B-37AB-4561-B448-10CBADDAE970}" type="slidenum">
              <a:rPr lang="fr-FR" smtClean="0"/>
              <a:pPr algn="ctr"/>
              <a:t>‹N°›</a:t>
            </a:fld>
            <a:endParaRPr lang="fr-FR" dirty="0"/>
          </a:p>
        </p:txBody>
      </p:sp>
      <p:sp>
        <p:nvSpPr>
          <p:cNvPr id="5" name="Forme libre : forme 4">
            <a:extLst>
              <a:ext uri="{FF2B5EF4-FFF2-40B4-BE49-F238E27FC236}">
                <a16:creationId xmlns:a16="http://schemas.microsoft.com/office/drawing/2014/main" id="{E7376FE8-C006-4A91-B4B8-7D10672D0F73}"/>
              </a:ext>
            </a:extLst>
          </p:cNvPr>
          <p:cNvSpPr/>
          <p:nvPr userDrawn="1"/>
        </p:nvSpPr>
        <p:spPr>
          <a:xfrm>
            <a:off x="10924352" y="6401895"/>
            <a:ext cx="795961" cy="251317"/>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tx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6" name="Forme libre : forme 5">
            <a:extLst>
              <a:ext uri="{FF2B5EF4-FFF2-40B4-BE49-F238E27FC236}">
                <a16:creationId xmlns:a16="http://schemas.microsoft.com/office/drawing/2014/main" id="{790511E4-7F64-404E-81CD-31BC7CFE4D4F}"/>
              </a:ext>
            </a:extLst>
          </p:cNvPr>
          <p:cNvSpPr/>
          <p:nvPr userDrawn="1"/>
        </p:nvSpPr>
        <p:spPr>
          <a:xfrm>
            <a:off x="515587" y="6492444"/>
            <a:ext cx="754413" cy="86278"/>
          </a:xfrm>
          <a:custGeom>
            <a:avLst/>
            <a:gdLst>
              <a:gd name="connsiteX0" fmla="*/ 844295 w 1127766"/>
              <a:gd name="connsiteY0" fmla="*/ 79533 h 128977"/>
              <a:gd name="connsiteX1" fmla="*/ 854964 w 1127766"/>
              <a:gd name="connsiteY1" fmla="*/ 79533 h 128977"/>
              <a:gd name="connsiteX2" fmla="*/ 858964 w 1127766"/>
              <a:gd name="connsiteY2" fmla="*/ 82105 h 128977"/>
              <a:gd name="connsiteX3" fmla="*/ 861440 w 1127766"/>
              <a:gd name="connsiteY3" fmla="*/ 85915 h 128977"/>
              <a:gd name="connsiteX4" fmla="*/ 862393 w 1127766"/>
              <a:gd name="connsiteY4" fmla="*/ 90678 h 128977"/>
              <a:gd name="connsiteX5" fmla="*/ 861440 w 1127766"/>
              <a:gd name="connsiteY5" fmla="*/ 95345 h 128977"/>
              <a:gd name="connsiteX6" fmla="*/ 858964 w 1127766"/>
              <a:gd name="connsiteY6" fmla="*/ 99155 h 128977"/>
              <a:gd name="connsiteX7" fmla="*/ 854964 w 1127766"/>
              <a:gd name="connsiteY7" fmla="*/ 101726 h 128977"/>
              <a:gd name="connsiteX8" fmla="*/ 844295 w 1127766"/>
              <a:gd name="connsiteY8" fmla="*/ 101726 h 128977"/>
              <a:gd name="connsiteX9" fmla="*/ 840295 w 1127766"/>
              <a:gd name="connsiteY9" fmla="*/ 99155 h 128977"/>
              <a:gd name="connsiteX10" fmla="*/ 837723 w 1127766"/>
              <a:gd name="connsiteY10" fmla="*/ 95345 h 128977"/>
              <a:gd name="connsiteX11" fmla="*/ 836866 w 1127766"/>
              <a:gd name="connsiteY11" fmla="*/ 90678 h 128977"/>
              <a:gd name="connsiteX12" fmla="*/ 837723 w 1127766"/>
              <a:gd name="connsiteY12" fmla="*/ 85915 h 128977"/>
              <a:gd name="connsiteX13" fmla="*/ 840295 w 1127766"/>
              <a:gd name="connsiteY13" fmla="*/ 82105 h 128977"/>
              <a:gd name="connsiteX14" fmla="*/ 844295 w 1127766"/>
              <a:gd name="connsiteY14" fmla="*/ 79533 h 128977"/>
              <a:gd name="connsiteX15" fmla="*/ 282035 w 1127766"/>
              <a:gd name="connsiteY15" fmla="*/ 78581 h 128977"/>
              <a:gd name="connsiteX16" fmla="*/ 287368 w 1127766"/>
              <a:gd name="connsiteY16" fmla="*/ 79533 h 128977"/>
              <a:gd name="connsiteX17" fmla="*/ 291369 w 1127766"/>
              <a:gd name="connsiteY17" fmla="*/ 82105 h 128977"/>
              <a:gd name="connsiteX18" fmla="*/ 293845 w 1127766"/>
              <a:gd name="connsiteY18" fmla="*/ 85915 h 128977"/>
              <a:gd name="connsiteX19" fmla="*/ 294703 w 1127766"/>
              <a:gd name="connsiteY19" fmla="*/ 90678 h 128977"/>
              <a:gd name="connsiteX20" fmla="*/ 293845 w 1127766"/>
              <a:gd name="connsiteY20" fmla="*/ 95345 h 128977"/>
              <a:gd name="connsiteX21" fmla="*/ 291369 w 1127766"/>
              <a:gd name="connsiteY21" fmla="*/ 99155 h 128977"/>
              <a:gd name="connsiteX22" fmla="*/ 287368 w 1127766"/>
              <a:gd name="connsiteY22" fmla="*/ 101726 h 128977"/>
              <a:gd name="connsiteX23" fmla="*/ 282035 w 1127766"/>
              <a:gd name="connsiteY23" fmla="*/ 102679 h 128977"/>
              <a:gd name="connsiteX24" fmla="*/ 276700 w 1127766"/>
              <a:gd name="connsiteY24" fmla="*/ 101726 h 128977"/>
              <a:gd name="connsiteX25" fmla="*/ 272700 w 1127766"/>
              <a:gd name="connsiteY25" fmla="*/ 99155 h 128977"/>
              <a:gd name="connsiteX26" fmla="*/ 270128 w 1127766"/>
              <a:gd name="connsiteY26" fmla="*/ 95345 h 128977"/>
              <a:gd name="connsiteX27" fmla="*/ 269271 w 1127766"/>
              <a:gd name="connsiteY27" fmla="*/ 90678 h 128977"/>
              <a:gd name="connsiteX28" fmla="*/ 270128 w 1127766"/>
              <a:gd name="connsiteY28" fmla="*/ 85915 h 128977"/>
              <a:gd name="connsiteX29" fmla="*/ 272700 w 1127766"/>
              <a:gd name="connsiteY29" fmla="*/ 82105 h 128977"/>
              <a:gd name="connsiteX30" fmla="*/ 276700 w 1127766"/>
              <a:gd name="connsiteY30" fmla="*/ 79533 h 128977"/>
              <a:gd name="connsiteX31" fmla="*/ 282035 w 1127766"/>
              <a:gd name="connsiteY31" fmla="*/ 78581 h 128977"/>
              <a:gd name="connsiteX32" fmla="*/ 364331 w 1127766"/>
              <a:gd name="connsiteY32" fmla="*/ 68675 h 128977"/>
              <a:gd name="connsiteX33" fmla="*/ 356996 w 1127766"/>
              <a:gd name="connsiteY33" fmla="*/ 69438 h 128977"/>
              <a:gd name="connsiteX34" fmla="*/ 352043 w 1127766"/>
              <a:gd name="connsiteY34" fmla="*/ 71819 h 128977"/>
              <a:gd name="connsiteX35" fmla="*/ 349186 w 1127766"/>
              <a:gd name="connsiteY35" fmla="*/ 75343 h 128977"/>
              <a:gd name="connsiteX36" fmla="*/ 348233 w 1127766"/>
              <a:gd name="connsiteY36" fmla="*/ 79915 h 128977"/>
              <a:gd name="connsiteX37" fmla="*/ 350900 w 1127766"/>
              <a:gd name="connsiteY37" fmla="*/ 86011 h 128977"/>
              <a:gd name="connsiteX38" fmla="*/ 358901 w 1127766"/>
              <a:gd name="connsiteY38" fmla="*/ 88488 h 128977"/>
              <a:gd name="connsiteX39" fmla="*/ 364140 w 1127766"/>
              <a:gd name="connsiteY39" fmla="*/ 87821 h 128977"/>
              <a:gd name="connsiteX40" fmla="*/ 368426 w 1127766"/>
              <a:gd name="connsiteY40" fmla="*/ 86107 h 128977"/>
              <a:gd name="connsiteX41" fmla="*/ 371665 w 1127766"/>
              <a:gd name="connsiteY41" fmla="*/ 83630 h 128977"/>
              <a:gd name="connsiteX42" fmla="*/ 373856 w 1127766"/>
              <a:gd name="connsiteY42" fmla="*/ 80963 h 128977"/>
              <a:gd name="connsiteX43" fmla="*/ 373856 w 1127766"/>
              <a:gd name="connsiteY43" fmla="*/ 68675 h 128977"/>
              <a:gd name="connsiteX44" fmla="*/ 761047 w 1127766"/>
              <a:gd name="connsiteY44" fmla="*/ 45148 h 128977"/>
              <a:gd name="connsiteX45" fmla="*/ 756285 w 1127766"/>
              <a:gd name="connsiteY45" fmla="*/ 49815 h 128977"/>
              <a:gd name="connsiteX46" fmla="*/ 753522 w 1127766"/>
              <a:gd name="connsiteY46" fmla="*/ 56673 h 128977"/>
              <a:gd name="connsiteX47" fmla="*/ 752760 w 1127766"/>
              <a:gd name="connsiteY47" fmla="*/ 64960 h 128977"/>
              <a:gd name="connsiteX48" fmla="*/ 752760 w 1127766"/>
              <a:gd name="connsiteY48" fmla="*/ 66389 h 128977"/>
              <a:gd name="connsiteX49" fmla="*/ 753522 w 1127766"/>
              <a:gd name="connsiteY49" fmla="*/ 74771 h 128977"/>
              <a:gd name="connsiteX50" fmla="*/ 756285 w 1127766"/>
              <a:gd name="connsiteY50" fmla="*/ 81629 h 128977"/>
              <a:gd name="connsiteX51" fmla="*/ 768191 w 1127766"/>
              <a:gd name="connsiteY51" fmla="*/ 88011 h 128977"/>
              <a:gd name="connsiteX52" fmla="*/ 779811 w 1127766"/>
              <a:gd name="connsiteY52" fmla="*/ 81629 h 128977"/>
              <a:gd name="connsiteX53" fmla="*/ 782478 w 1127766"/>
              <a:gd name="connsiteY53" fmla="*/ 74771 h 128977"/>
              <a:gd name="connsiteX54" fmla="*/ 783336 w 1127766"/>
              <a:gd name="connsiteY54" fmla="*/ 66389 h 128977"/>
              <a:gd name="connsiteX55" fmla="*/ 783336 w 1127766"/>
              <a:gd name="connsiteY55" fmla="*/ 64960 h 128977"/>
              <a:gd name="connsiteX56" fmla="*/ 782478 w 1127766"/>
              <a:gd name="connsiteY56" fmla="*/ 56673 h 128977"/>
              <a:gd name="connsiteX57" fmla="*/ 779811 w 1127766"/>
              <a:gd name="connsiteY57" fmla="*/ 49815 h 128977"/>
              <a:gd name="connsiteX58" fmla="*/ 775049 w 1127766"/>
              <a:gd name="connsiteY58" fmla="*/ 45148 h 128977"/>
              <a:gd name="connsiteX59" fmla="*/ 761047 w 1127766"/>
              <a:gd name="connsiteY59" fmla="*/ 45148 h 128977"/>
              <a:gd name="connsiteX60" fmla="*/ 525780 w 1127766"/>
              <a:gd name="connsiteY60" fmla="*/ 43529 h 128977"/>
              <a:gd name="connsiteX61" fmla="*/ 519017 w 1127766"/>
              <a:gd name="connsiteY61" fmla="*/ 45244 h 128977"/>
              <a:gd name="connsiteX62" fmla="*/ 514254 w 1127766"/>
              <a:gd name="connsiteY62" fmla="*/ 49816 h 128977"/>
              <a:gd name="connsiteX63" fmla="*/ 511492 w 1127766"/>
              <a:gd name="connsiteY63" fmla="*/ 56674 h 128977"/>
              <a:gd name="connsiteX64" fmla="*/ 510540 w 1127766"/>
              <a:gd name="connsiteY64" fmla="*/ 65056 h 128977"/>
              <a:gd name="connsiteX65" fmla="*/ 510540 w 1127766"/>
              <a:gd name="connsiteY65" fmla="*/ 66485 h 128977"/>
              <a:gd name="connsiteX66" fmla="*/ 511492 w 1127766"/>
              <a:gd name="connsiteY66" fmla="*/ 74867 h 128977"/>
              <a:gd name="connsiteX67" fmla="*/ 514159 w 1127766"/>
              <a:gd name="connsiteY67" fmla="*/ 81534 h 128977"/>
              <a:gd name="connsiteX68" fmla="*/ 518922 w 1127766"/>
              <a:gd name="connsiteY68" fmla="*/ 86107 h 128977"/>
              <a:gd name="connsiteX69" fmla="*/ 525589 w 1127766"/>
              <a:gd name="connsiteY69" fmla="*/ 87725 h 128977"/>
              <a:gd name="connsiteX70" fmla="*/ 533590 w 1127766"/>
              <a:gd name="connsiteY70" fmla="*/ 85916 h 128977"/>
              <a:gd name="connsiteX71" fmla="*/ 538543 w 1127766"/>
              <a:gd name="connsiteY71" fmla="*/ 80772 h 128977"/>
              <a:gd name="connsiteX72" fmla="*/ 538543 w 1127766"/>
              <a:gd name="connsiteY72" fmla="*/ 50482 h 128977"/>
              <a:gd name="connsiteX73" fmla="*/ 533590 w 1127766"/>
              <a:gd name="connsiteY73" fmla="*/ 45339 h 128977"/>
              <a:gd name="connsiteX74" fmla="*/ 525780 w 1127766"/>
              <a:gd name="connsiteY74" fmla="*/ 43529 h 128977"/>
              <a:gd name="connsiteX75" fmla="*/ 1011650 w 1127766"/>
              <a:gd name="connsiteY75" fmla="*/ 43433 h 128977"/>
              <a:gd name="connsiteX76" fmla="*/ 1004697 w 1127766"/>
              <a:gd name="connsiteY76" fmla="*/ 45148 h 128977"/>
              <a:gd name="connsiteX77" fmla="*/ 999934 w 1127766"/>
              <a:gd name="connsiteY77" fmla="*/ 49815 h 128977"/>
              <a:gd name="connsiteX78" fmla="*/ 997172 w 1127766"/>
              <a:gd name="connsiteY78" fmla="*/ 56673 h 128977"/>
              <a:gd name="connsiteX79" fmla="*/ 996315 w 1127766"/>
              <a:gd name="connsiteY79" fmla="*/ 64960 h 128977"/>
              <a:gd name="connsiteX80" fmla="*/ 996315 w 1127766"/>
              <a:gd name="connsiteY80" fmla="*/ 66389 h 128977"/>
              <a:gd name="connsiteX81" fmla="*/ 997172 w 1127766"/>
              <a:gd name="connsiteY81" fmla="*/ 74771 h 128977"/>
              <a:gd name="connsiteX82" fmla="*/ 999934 w 1127766"/>
              <a:gd name="connsiteY82" fmla="*/ 81629 h 128977"/>
              <a:gd name="connsiteX83" fmla="*/ 1004697 w 1127766"/>
              <a:gd name="connsiteY83" fmla="*/ 86296 h 128977"/>
              <a:gd name="connsiteX84" fmla="*/ 1011745 w 1127766"/>
              <a:gd name="connsiteY84" fmla="*/ 88011 h 128977"/>
              <a:gd name="connsiteX85" fmla="*/ 1023461 w 1127766"/>
              <a:gd name="connsiteY85" fmla="*/ 81629 h 128977"/>
              <a:gd name="connsiteX86" fmla="*/ 1026128 w 1127766"/>
              <a:gd name="connsiteY86" fmla="*/ 74771 h 128977"/>
              <a:gd name="connsiteX87" fmla="*/ 1026985 w 1127766"/>
              <a:gd name="connsiteY87" fmla="*/ 66389 h 128977"/>
              <a:gd name="connsiteX88" fmla="*/ 1026985 w 1127766"/>
              <a:gd name="connsiteY88" fmla="*/ 64960 h 128977"/>
              <a:gd name="connsiteX89" fmla="*/ 1026128 w 1127766"/>
              <a:gd name="connsiteY89" fmla="*/ 56673 h 128977"/>
              <a:gd name="connsiteX90" fmla="*/ 1023461 w 1127766"/>
              <a:gd name="connsiteY90" fmla="*/ 49815 h 128977"/>
              <a:gd name="connsiteX91" fmla="*/ 1018699 w 1127766"/>
              <a:gd name="connsiteY91" fmla="*/ 45148 h 128977"/>
              <a:gd name="connsiteX92" fmla="*/ 1011650 w 1127766"/>
              <a:gd name="connsiteY92" fmla="*/ 43433 h 128977"/>
              <a:gd name="connsiteX93" fmla="*/ 607504 w 1127766"/>
              <a:gd name="connsiteY93" fmla="*/ 43433 h 128977"/>
              <a:gd name="connsiteX94" fmla="*/ 601884 w 1127766"/>
              <a:gd name="connsiteY94" fmla="*/ 44576 h 128977"/>
              <a:gd name="connsiteX95" fmla="*/ 597312 w 1127766"/>
              <a:gd name="connsiteY95" fmla="*/ 47720 h 128977"/>
              <a:gd name="connsiteX96" fmla="*/ 594073 w 1127766"/>
              <a:gd name="connsiteY96" fmla="*/ 52578 h 128977"/>
              <a:gd name="connsiteX97" fmla="*/ 592073 w 1127766"/>
              <a:gd name="connsiteY97" fmla="*/ 58864 h 128977"/>
              <a:gd name="connsiteX98" fmla="*/ 622172 w 1127766"/>
              <a:gd name="connsiteY98" fmla="*/ 58864 h 128977"/>
              <a:gd name="connsiteX99" fmla="*/ 622172 w 1127766"/>
              <a:gd name="connsiteY99" fmla="*/ 57436 h 128977"/>
              <a:gd name="connsiteX100" fmla="*/ 621029 w 1127766"/>
              <a:gd name="connsiteY100" fmla="*/ 52006 h 128977"/>
              <a:gd name="connsiteX101" fmla="*/ 618267 w 1127766"/>
              <a:gd name="connsiteY101" fmla="*/ 47530 h 128977"/>
              <a:gd name="connsiteX102" fmla="*/ 613695 w 1127766"/>
              <a:gd name="connsiteY102" fmla="*/ 44576 h 128977"/>
              <a:gd name="connsiteX103" fmla="*/ 607504 w 1127766"/>
              <a:gd name="connsiteY103" fmla="*/ 43433 h 128977"/>
              <a:gd name="connsiteX104" fmla="*/ 997363 w 1127766"/>
              <a:gd name="connsiteY104" fmla="*/ 31338 h 128977"/>
              <a:gd name="connsiteX105" fmla="*/ 1025938 w 1127766"/>
              <a:gd name="connsiteY105" fmla="*/ 31338 h 128977"/>
              <a:gd name="connsiteX106" fmla="*/ 1036606 w 1127766"/>
              <a:gd name="connsiteY106" fmla="*/ 39052 h 128977"/>
              <a:gd name="connsiteX107" fmla="*/ 1043083 w 1127766"/>
              <a:gd name="connsiteY107" fmla="*/ 50577 h 128977"/>
              <a:gd name="connsiteX108" fmla="*/ 1045369 w 1127766"/>
              <a:gd name="connsiteY108" fmla="*/ 64960 h 128977"/>
              <a:gd name="connsiteX109" fmla="*/ 1045369 w 1127766"/>
              <a:gd name="connsiteY109" fmla="*/ 66389 h 128977"/>
              <a:gd name="connsiteX110" fmla="*/ 1043083 w 1127766"/>
              <a:gd name="connsiteY110" fmla="*/ 80867 h 128977"/>
              <a:gd name="connsiteX111" fmla="*/ 1036606 w 1127766"/>
              <a:gd name="connsiteY111" fmla="*/ 92392 h 128977"/>
              <a:gd name="connsiteX112" fmla="*/ 1026033 w 1127766"/>
              <a:gd name="connsiteY112" fmla="*/ 99917 h 128977"/>
              <a:gd name="connsiteX113" fmla="*/ 997458 w 1127766"/>
              <a:gd name="connsiteY113" fmla="*/ 99917 h 128977"/>
              <a:gd name="connsiteX114" fmla="*/ 986790 w 1127766"/>
              <a:gd name="connsiteY114" fmla="*/ 92392 h 128977"/>
              <a:gd name="connsiteX115" fmla="*/ 980218 w 1127766"/>
              <a:gd name="connsiteY115" fmla="*/ 80867 h 128977"/>
              <a:gd name="connsiteX116" fmla="*/ 978027 w 1127766"/>
              <a:gd name="connsiteY116" fmla="*/ 66389 h 128977"/>
              <a:gd name="connsiteX117" fmla="*/ 978027 w 1127766"/>
              <a:gd name="connsiteY117" fmla="*/ 64960 h 128977"/>
              <a:gd name="connsiteX118" fmla="*/ 980218 w 1127766"/>
              <a:gd name="connsiteY118" fmla="*/ 50577 h 128977"/>
              <a:gd name="connsiteX119" fmla="*/ 986790 w 1127766"/>
              <a:gd name="connsiteY119" fmla="*/ 39052 h 128977"/>
              <a:gd name="connsiteX120" fmla="*/ 997363 w 1127766"/>
              <a:gd name="connsiteY120" fmla="*/ 31338 h 128977"/>
              <a:gd name="connsiteX121" fmla="*/ 593883 w 1127766"/>
              <a:gd name="connsiteY121" fmla="*/ 31338 h 128977"/>
              <a:gd name="connsiteX122" fmla="*/ 621410 w 1127766"/>
              <a:gd name="connsiteY122" fmla="*/ 31338 h 128977"/>
              <a:gd name="connsiteX123" fmla="*/ 631697 w 1127766"/>
              <a:gd name="connsiteY123" fmla="*/ 38481 h 128977"/>
              <a:gd name="connsiteX124" fmla="*/ 637984 w 1127766"/>
              <a:gd name="connsiteY124" fmla="*/ 49625 h 128977"/>
              <a:gd name="connsiteX125" fmla="*/ 640174 w 1127766"/>
              <a:gd name="connsiteY125" fmla="*/ 64008 h 128977"/>
              <a:gd name="connsiteX126" fmla="*/ 640174 w 1127766"/>
              <a:gd name="connsiteY126" fmla="*/ 71723 h 128977"/>
              <a:gd name="connsiteX127" fmla="*/ 591502 w 1127766"/>
              <a:gd name="connsiteY127" fmla="*/ 71723 h 128977"/>
              <a:gd name="connsiteX128" fmla="*/ 593597 w 1127766"/>
              <a:gd name="connsiteY128" fmla="*/ 78390 h 128977"/>
              <a:gd name="connsiteX129" fmla="*/ 597788 w 1127766"/>
              <a:gd name="connsiteY129" fmla="*/ 83534 h 128977"/>
              <a:gd name="connsiteX130" fmla="*/ 603503 w 1127766"/>
              <a:gd name="connsiteY130" fmla="*/ 86963 h 128977"/>
              <a:gd name="connsiteX131" fmla="*/ 610552 w 1127766"/>
              <a:gd name="connsiteY131" fmla="*/ 88106 h 128977"/>
              <a:gd name="connsiteX132" fmla="*/ 615886 w 1127766"/>
              <a:gd name="connsiteY132" fmla="*/ 88106 h 128977"/>
              <a:gd name="connsiteX133" fmla="*/ 621029 w 1127766"/>
              <a:gd name="connsiteY133" fmla="*/ 86486 h 128977"/>
              <a:gd name="connsiteX134" fmla="*/ 625601 w 1127766"/>
              <a:gd name="connsiteY134" fmla="*/ 84010 h 128977"/>
              <a:gd name="connsiteX135" fmla="*/ 629316 w 1127766"/>
              <a:gd name="connsiteY135" fmla="*/ 80390 h 128977"/>
              <a:gd name="connsiteX136" fmla="*/ 638841 w 1127766"/>
              <a:gd name="connsiteY136" fmla="*/ 89915 h 128977"/>
              <a:gd name="connsiteX137" fmla="*/ 634364 w 1127766"/>
              <a:gd name="connsiteY137" fmla="*/ 94678 h 128977"/>
              <a:gd name="connsiteX138" fmla="*/ 627887 w 1127766"/>
              <a:gd name="connsiteY138" fmla="*/ 98869 h 128977"/>
              <a:gd name="connsiteX139" fmla="*/ 619696 w 1127766"/>
              <a:gd name="connsiteY139" fmla="*/ 101822 h 128977"/>
              <a:gd name="connsiteX140" fmla="*/ 609694 w 1127766"/>
              <a:gd name="connsiteY140" fmla="*/ 102680 h 128977"/>
              <a:gd name="connsiteX141" fmla="*/ 594740 w 1127766"/>
              <a:gd name="connsiteY141" fmla="*/ 99917 h 128977"/>
              <a:gd name="connsiteX142" fmla="*/ 583215 w 1127766"/>
              <a:gd name="connsiteY142" fmla="*/ 92583 h 128977"/>
              <a:gd name="connsiteX143" fmla="*/ 575785 w 1127766"/>
              <a:gd name="connsiteY143" fmla="*/ 81629 h 128977"/>
              <a:gd name="connsiteX144" fmla="*/ 573214 w 1127766"/>
              <a:gd name="connsiteY144" fmla="*/ 68104 h 128977"/>
              <a:gd name="connsiteX145" fmla="*/ 573214 w 1127766"/>
              <a:gd name="connsiteY145" fmla="*/ 65532 h 128977"/>
              <a:gd name="connsiteX146" fmla="*/ 575785 w 1127766"/>
              <a:gd name="connsiteY146" fmla="*/ 50577 h 128977"/>
              <a:gd name="connsiteX147" fmla="*/ 582929 w 1127766"/>
              <a:gd name="connsiteY147" fmla="*/ 38861 h 128977"/>
              <a:gd name="connsiteX148" fmla="*/ 593883 w 1127766"/>
              <a:gd name="connsiteY148" fmla="*/ 31338 h 128977"/>
              <a:gd name="connsiteX149" fmla="*/ 162115 w 1127766"/>
              <a:gd name="connsiteY149" fmla="*/ 29908 h 128977"/>
              <a:gd name="connsiteX150" fmla="*/ 178879 w 1127766"/>
              <a:gd name="connsiteY150" fmla="*/ 29908 h 128977"/>
              <a:gd name="connsiteX151" fmla="*/ 185070 w 1127766"/>
              <a:gd name="connsiteY151" fmla="*/ 79152 h 128977"/>
              <a:gd name="connsiteX152" fmla="*/ 194595 w 1127766"/>
              <a:gd name="connsiteY152" fmla="*/ 29908 h 128977"/>
              <a:gd name="connsiteX153" fmla="*/ 206787 w 1127766"/>
              <a:gd name="connsiteY153" fmla="*/ 29908 h 128977"/>
              <a:gd name="connsiteX154" fmla="*/ 215360 w 1127766"/>
              <a:gd name="connsiteY154" fmla="*/ 78962 h 128977"/>
              <a:gd name="connsiteX155" fmla="*/ 221551 w 1127766"/>
              <a:gd name="connsiteY155" fmla="*/ 29908 h 128977"/>
              <a:gd name="connsiteX156" fmla="*/ 238315 w 1127766"/>
              <a:gd name="connsiteY156" fmla="*/ 29908 h 128977"/>
              <a:gd name="connsiteX157" fmla="*/ 225552 w 1127766"/>
              <a:gd name="connsiteY157" fmla="*/ 101346 h 128977"/>
              <a:gd name="connsiteX158" fmla="*/ 209454 w 1127766"/>
              <a:gd name="connsiteY158" fmla="*/ 101346 h 128977"/>
              <a:gd name="connsiteX159" fmla="*/ 199929 w 1127766"/>
              <a:gd name="connsiteY159" fmla="*/ 55911 h 128977"/>
              <a:gd name="connsiteX160" fmla="*/ 190404 w 1127766"/>
              <a:gd name="connsiteY160" fmla="*/ 101346 h 128977"/>
              <a:gd name="connsiteX161" fmla="*/ 174974 w 1127766"/>
              <a:gd name="connsiteY161" fmla="*/ 101346 h 128977"/>
              <a:gd name="connsiteX162" fmla="*/ 81057 w 1127766"/>
              <a:gd name="connsiteY162" fmla="*/ 29908 h 128977"/>
              <a:gd name="connsiteX163" fmla="*/ 97821 w 1127766"/>
              <a:gd name="connsiteY163" fmla="*/ 29908 h 128977"/>
              <a:gd name="connsiteX164" fmla="*/ 104012 w 1127766"/>
              <a:gd name="connsiteY164" fmla="*/ 79152 h 128977"/>
              <a:gd name="connsiteX165" fmla="*/ 112966 w 1127766"/>
              <a:gd name="connsiteY165" fmla="*/ 29908 h 128977"/>
              <a:gd name="connsiteX166" fmla="*/ 125253 w 1127766"/>
              <a:gd name="connsiteY166" fmla="*/ 29908 h 128977"/>
              <a:gd name="connsiteX167" fmla="*/ 134302 w 1127766"/>
              <a:gd name="connsiteY167" fmla="*/ 78962 h 128977"/>
              <a:gd name="connsiteX168" fmla="*/ 140493 w 1127766"/>
              <a:gd name="connsiteY168" fmla="*/ 29908 h 128977"/>
              <a:gd name="connsiteX169" fmla="*/ 157352 w 1127766"/>
              <a:gd name="connsiteY169" fmla="*/ 29908 h 128977"/>
              <a:gd name="connsiteX170" fmla="*/ 144589 w 1127766"/>
              <a:gd name="connsiteY170" fmla="*/ 101346 h 128977"/>
              <a:gd name="connsiteX171" fmla="*/ 128396 w 1127766"/>
              <a:gd name="connsiteY171" fmla="*/ 101346 h 128977"/>
              <a:gd name="connsiteX172" fmla="*/ 118871 w 1127766"/>
              <a:gd name="connsiteY172" fmla="*/ 55911 h 128977"/>
              <a:gd name="connsiteX173" fmla="*/ 109346 w 1127766"/>
              <a:gd name="connsiteY173" fmla="*/ 101346 h 128977"/>
              <a:gd name="connsiteX174" fmla="*/ 93821 w 1127766"/>
              <a:gd name="connsiteY174" fmla="*/ 101346 h 128977"/>
              <a:gd name="connsiteX175" fmla="*/ 0 w 1127766"/>
              <a:gd name="connsiteY175" fmla="*/ 29908 h 128977"/>
              <a:gd name="connsiteX176" fmla="*/ 16764 w 1127766"/>
              <a:gd name="connsiteY176" fmla="*/ 29908 h 128977"/>
              <a:gd name="connsiteX177" fmla="*/ 22955 w 1127766"/>
              <a:gd name="connsiteY177" fmla="*/ 79152 h 128977"/>
              <a:gd name="connsiteX178" fmla="*/ 31909 w 1127766"/>
              <a:gd name="connsiteY178" fmla="*/ 29908 h 128977"/>
              <a:gd name="connsiteX179" fmla="*/ 44196 w 1127766"/>
              <a:gd name="connsiteY179" fmla="*/ 29908 h 128977"/>
              <a:gd name="connsiteX180" fmla="*/ 53150 w 1127766"/>
              <a:gd name="connsiteY180" fmla="*/ 78962 h 128977"/>
              <a:gd name="connsiteX181" fmla="*/ 59341 w 1127766"/>
              <a:gd name="connsiteY181" fmla="*/ 29908 h 128977"/>
              <a:gd name="connsiteX182" fmla="*/ 76200 w 1127766"/>
              <a:gd name="connsiteY182" fmla="*/ 29908 h 128977"/>
              <a:gd name="connsiteX183" fmla="*/ 63341 w 1127766"/>
              <a:gd name="connsiteY183" fmla="*/ 101346 h 128977"/>
              <a:gd name="connsiteX184" fmla="*/ 47244 w 1127766"/>
              <a:gd name="connsiteY184" fmla="*/ 101346 h 128977"/>
              <a:gd name="connsiteX185" fmla="*/ 37719 w 1127766"/>
              <a:gd name="connsiteY185" fmla="*/ 55911 h 128977"/>
              <a:gd name="connsiteX186" fmla="*/ 28670 w 1127766"/>
              <a:gd name="connsiteY186" fmla="*/ 101346 h 128977"/>
              <a:gd name="connsiteX187" fmla="*/ 12764 w 1127766"/>
              <a:gd name="connsiteY187" fmla="*/ 101346 h 128977"/>
              <a:gd name="connsiteX188" fmla="*/ 1087945 w 1127766"/>
              <a:gd name="connsiteY188" fmla="*/ 28575 h 128977"/>
              <a:gd name="connsiteX189" fmla="*/ 1099184 w 1127766"/>
              <a:gd name="connsiteY189" fmla="*/ 36194 h 128977"/>
              <a:gd name="connsiteX190" fmla="*/ 1104613 w 1127766"/>
              <a:gd name="connsiteY190" fmla="*/ 30670 h 128977"/>
              <a:gd name="connsiteX191" fmla="*/ 1112519 w 1127766"/>
              <a:gd name="connsiteY191" fmla="*/ 28575 h 128977"/>
              <a:gd name="connsiteX192" fmla="*/ 1118520 w 1127766"/>
              <a:gd name="connsiteY192" fmla="*/ 29813 h 128977"/>
              <a:gd name="connsiteX193" fmla="*/ 1123378 w 1127766"/>
              <a:gd name="connsiteY193" fmla="*/ 33623 h 128977"/>
              <a:gd name="connsiteX194" fmla="*/ 1126616 w 1127766"/>
              <a:gd name="connsiteY194" fmla="*/ 40290 h 128977"/>
              <a:gd name="connsiteX195" fmla="*/ 1127759 w 1127766"/>
              <a:gd name="connsiteY195" fmla="*/ 50387 h 128977"/>
              <a:gd name="connsiteX196" fmla="*/ 1127759 w 1127766"/>
              <a:gd name="connsiteY196" fmla="*/ 101346 h 128977"/>
              <a:gd name="connsiteX197" fmla="*/ 1111090 w 1127766"/>
              <a:gd name="connsiteY197" fmla="*/ 101346 h 128977"/>
              <a:gd name="connsiteX198" fmla="*/ 1111090 w 1127766"/>
              <a:gd name="connsiteY198" fmla="*/ 50292 h 128977"/>
              <a:gd name="connsiteX199" fmla="*/ 1110614 w 1127766"/>
              <a:gd name="connsiteY199" fmla="*/ 46957 h 128977"/>
              <a:gd name="connsiteX200" fmla="*/ 1109471 w 1127766"/>
              <a:gd name="connsiteY200" fmla="*/ 44862 h 128977"/>
              <a:gd name="connsiteX201" fmla="*/ 1107852 w 1127766"/>
              <a:gd name="connsiteY201" fmla="*/ 43815 h 128977"/>
              <a:gd name="connsiteX202" fmla="*/ 1105852 w 1127766"/>
              <a:gd name="connsiteY202" fmla="*/ 43815 h 128977"/>
              <a:gd name="connsiteX203" fmla="*/ 1102613 w 1127766"/>
              <a:gd name="connsiteY203" fmla="*/ 44671 h 128977"/>
              <a:gd name="connsiteX204" fmla="*/ 1100613 w 1127766"/>
              <a:gd name="connsiteY204" fmla="*/ 47148 h 128977"/>
              <a:gd name="connsiteX205" fmla="*/ 1100613 w 1127766"/>
              <a:gd name="connsiteY205" fmla="*/ 101632 h 128977"/>
              <a:gd name="connsiteX206" fmla="*/ 1084420 w 1127766"/>
              <a:gd name="connsiteY206" fmla="*/ 101632 h 128977"/>
              <a:gd name="connsiteX207" fmla="*/ 1084420 w 1127766"/>
              <a:gd name="connsiteY207" fmla="*/ 50577 h 128977"/>
              <a:gd name="connsiteX208" fmla="*/ 1084420 w 1127766"/>
              <a:gd name="connsiteY208" fmla="*/ 47148 h 128977"/>
              <a:gd name="connsiteX209" fmla="*/ 1083277 w 1127766"/>
              <a:gd name="connsiteY209" fmla="*/ 45148 h 128977"/>
              <a:gd name="connsiteX210" fmla="*/ 1081753 w 1127766"/>
              <a:gd name="connsiteY210" fmla="*/ 44101 h 128977"/>
              <a:gd name="connsiteX211" fmla="*/ 1079753 w 1127766"/>
              <a:gd name="connsiteY211" fmla="*/ 44101 h 128977"/>
              <a:gd name="connsiteX212" fmla="*/ 1076324 w 1127766"/>
              <a:gd name="connsiteY212" fmla="*/ 45244 h 128977"/>
              <a:gd name="connsiteX213" fmla="*/ 1074324 w 1127766"/>
              <a:gd name="connsiteY213" fmla="*/ 48482 h 128977"/>
              <a:gd name="connsiteX214" fmla="*/ 1074324 w 1127766"/>
              <a:gd name="connsiteY214" fmla="*/ 101917 h 128977"/>
              <a:gd name="connsiteX215" fmla="*/ 1057274 w 1127766"/>
              <a:gd name="connsiteY215" fmla="*/ 101917 h 128977"/>
              <a:gd name="connsiteX216" fmla="*/ 1057274 w 1127766"/>
              <a:gd name="connsiteY216" fmla="*/ 30479 h 128977"/>
              <a:gd name="connsiteX217" fmla="*/ 1072990 w 1127766"/>
              <a:gd name="connsiteY217" fmla="*/ 29908 h 128977"/>
              <a:gd name="connsiteX218" fmla="*/ 1073562 w 1127766"/>
              <a:gd name="connsiteY218" fmla="*/ 38575 h 128977"/>
              <a:gd name="connsiteX219" fmla="*/ 1079182 w 1127766"/>
              <a:gd name="connsiteY219" fmla="*/ 31242 h 128977"/>
              <a:gd name="connsiteX220" fmla="*/ 1087945 w 1127766"/>
              <a:gd name="connsiteY220" fmla="*/ 28575 h 128977"/>
              <a:gd name="connsiteX221" fmla="*/ 931449 w 1127766"/>
              <a:gd name="connsiteY221" fmla="*/ 28575 h 128977"/>
              <a:gd name="connsiteX222" fmla="*/ 943641 w 1127766"/>
              <a:gd name="connsiteY222" fmla="*/ 30575 h 128977"/>
              <a:gd name="connsiteX223" fmla="*/ 953166 w 1127766"/>
              <a:gd name="connsiteY223" fmla="*/ 36194 h 128977"/>
              <a:gd name="connsiteX224" fmla="*/ 959453 w 1127766"/>
              <a:gd name="connsiteY224" fmla="*/ 44862 h 128977"/>
              <a:gd name="connsiteX225" fmla="*/ 961644 w 1127766"/>
              <a:gd name="connsiteY225" fmla="*/ 56293 h 128977"/>
              <a:gd name="connsiteX226" fmla="*/ 943927 w 1127766"/>
              <a:gd name="connsiteY226" fmla="*/ 56293 h 128977"/>
              <a:gd name="connsiteX227" fmla="*/ 943165 w 1127766"/>
              <a:gd name="connsiteY227" fmla="*/ 51340 h 128977"/>
              <a:gd name="connsiteX228" fmla="*/ 940403 w 1127766"/>
              <a:gd name="connsiteY228" fmla="*/ 47243 h 128977"/>
              <a:gd name="connsiteX229" fmla="*/ 936116 w 1127766"/>
              <a:gd name="connsiteY229" fmla="*/ 44482 h 128977"/>
              <a:gd name="connsiteX230" fmla="*/ 930687 w 1127766"/>
              <a:gd name="connsiteY230" fmla="*/ 43433 h 128977"/>
              <a:gd name="connsiteX231" fmla="*/ 923448 w 1127766"/>
              <a:gd name="connsiteY231" fmla="*/ 45244 h 128977"/>
              <a:gd name="connsiteX232" fmla="*/ 918972 w 1127766"/>
              <a:gd name="connsiteY232" fmla="*/ 50006 h 128977"/>
              <a:gd name="connsiteX233" fmla="*/ 916590 w 1127766"/>
              <a:gd name="connsiteY233" fmla="*/ 56768 h 128977"/>
              <a:gd name="connsiteX234" fmla="*/ 915924 w 1127766"/>
              <a:gd name="connsiteY234" fmla="*/ 64675 h 128977"/>
              <a:gd name="connsiteX235" fmla="*/ 915924 w 1127766"/>
              <a:gd name="connsiteY235" fmla="*/ 66675 h 128977"/>
              <a:gd name="connsiteX236" fmla="*/ 916590 w 1127766"/>
              <a:gd name="connsiteY236" fmla="*/ 74676 h 128977"/>
              <a:gd name="connsiteX237" fmla="*/ 918876 w 1127766"/>
              <a:gd name="connsiteY237" fmla="*/ 81533 h 128977"/>
              <a:gd name="connsiteX238" fmla="*/ 930782 w 1127766"/>
              <a:gd name="connsiteY238" fmla="*/ 88011 h 128977"/>
              <a:gd name="connsiteX239" fmla="*/ 931068 w 1127766"/>
              <a:gd name="connsiteY239" fmla="*/ 88011 h 128977"/>
              <a:gd name="connsiteX240" fmla="*/ 936212 w 1127766"/>
              <a:gd name="connsiteY240" fmla="*/ 87249 h 128977"/>
              <a:gd name="connsiteX241" fmla="*/ 940498 w 1127766"/>
              <a:gd name="connsiteY241" fmla="*/ 84963 h 128977"/>
              <a:gd name="connsiteX242" fmla="*/ 943356 w 1127766"/>
              <a:gd name="connsiteY242" fmla="*/ 81438 h 128977"/>
              <a:gd name="connsiteX243" fmla="*/ 944213 w 1127766"/>
              <a:gd name="connsiteY243" fmla="*/ 76866 h 128977"/>
              <a:gd name="connsiteX244" fmla="*/ 961548 w 1127766"/>
              <a:gd name="connsiteY244" fmla="*/ 76866 h 128977"/>
              <a:gd name="connsiteX245" fmla="*/ 959262 w 1127766"/>
              <a:gd name="connsiteY245" fmla="*/ 87249 h 128977"/>
              <a:gd name="connsiteX246" fmla="*/ 952690 w 1127766"/>
              <a:gd name="connsiteY246" fmla="*/ 95345 h 128977"/>
              <a:gd name="connsiteX247" fmla="*/ 943165 w 1127766"/>
              <a:gd name="connsiteY247" fmla="*/ 100774 h 128977"/>
              <a:gd name="connsiteX248" fmla="*/ 931545 w 1127766"/>
              <a:gd name="connsiteY248" fmla="*/ 102680 h 128977"/>
              <a:gd name="connsiteX249" fmla="*/ 916971 w 1127766"/>
              <a:gd name="connsiteY249" fmla="*/ 99917 h 128977"/>
              <a:gd name="connsiteX250" fmla="*/ 906494 w 1127766"/>
              <a:gd name="connsiteY250" fmla="*/ 92201 h 128977"/>
              <a:gd name="connsiteX251" fmla="*/ 900207 w 1127766"/>
              <a:gd name="connsiteY251" fmla="*/ 80772 h 128977"/>
              <a:gd name="connsiteX252" fmla="*/ 898016 w 1127766"/>
              <a:gd name="connsiteY252" fmla="*/ 66675 h 128977"/>
              <a:gd name="connsiteX253" fmla="*/ 898016 w 1127766"/>
              <a:gd name="connsiteY253" fmla="*/ 64675 h 128977"/>
              <a:gd name="connsiteX254" fmla="*/ 900112 w 1127766"/>
              <a:gd name="connsiteY254" fmla="*/ 50577 h 128977"/>
              <a:gd name="connsiteX255" fmla="*/ 906494 w 1127766"/>
              <a:gd name="connsiteY255" fmla="*/ 39147 h 128977"/>
              <a:gd name="connsiteX256" fmla="*/ 916971 w 1127766"/>
              <a:gd name="connsiteY256" fmla="*/ 31432 h 128977"/>
              <a:gd name="connsiteX257" fmla="*/ 931449 w 1127766"/>
              <a:gd name="connsiteY257" fmla="*/ 28575 h 128977"/>
              <a:gd name="connsiteX258" fmla="*/ 768000 w 1127766"/>
              <a:gd name="connsiteY258" fmla="*/ 28575 h 128977"/>
              <a:gd name="connsiteX259" fmla="*/ 782288 w 1127766"/>
              <a:gd name="connsiteY259" fmla="*/ 31337 h 128977"/>
              <a:gd name="connsiteX260" fmla="*/ 792956 w 1127766"/>
              <a:gd name="connsiteY260" fmla="*/ 39052 h 128977"/>
              <a:gd name="connsiteX261" fmla="*/ 799528 w 1127766"/>
              <a:gd name="connsiteY261" fmla="*/ 50577 h 128977"/>
              <a:gd name="connsiteX262" fmla="*/ 801719 w 1127766"/>
              <a:gd name="connsiteY262" fmla="*/ 64960 h 128977"/>
              <a:gd name="connsiteX263" fmla="*/ 801719 w 1127766"/>
              <a:gd name="connsiteY263" fmla="*/ 66389 h 128977"/>
              <a:gd name="connsiteX264" fmla="*/ 799528 w 1127766"/>
              <a:gd name="connsiteY264" fmla="*/ 80867 h 128977"/>
              <a:gd name="connsiteX265" fmla="*/ 792956 w 1127766"/>
              <a:gd name="connsiteY265" fmla="*/ 92392 h 128977"/>
              <a:gd name="connsiteX266" fmla="*/ 782383 w 1127766"/>
              <a:gd name="connsiteY266" fmla="*/ 99917 h 128977"/>
              <a:gd name="connsiteX267" fmla="*/ 768191 w 1127766"/>
              <a:gd name="connsiteY267" fmla="*/ 102680 h 128977"/>
              <a:gd name="connsiteX268" fmla="*/ 753808 w 1127766"/>
              <a:gd name="connsiteY268" fmla="*/ 99917 h 128977"/>
              <a:gd name="connsiteX269" fmla="*/ 743140 w 1127766"/>
              <a:gd name="connsiteY269" fmla="*/ 92392 h 128977"/>
              <a:gd name="connsiteX270" fmla="*/ 736663 w 1127766"/>
              <a:gd name="connsiteY270" fmla="*/ 80867 h 128977"/>
              <a:gd name="connsiteX271" fmla="*/ 734377 w 1127766"/>
              <a:gd name="connsiteY271" fmla="*/ 66389 h 128977"/>
              <a:gd name="connsiteX272" fmla="*/ 734377 w 1127766"/>
              <a:gd name="connsiteY272" fmla="*/ 64960 h 128977"/>
              <a:gd name="connsiteX273" fmla="*/ 736663 w 1127766"/>
              <a:gd name="connsiteY273" fmla="*/ 50577 h 128977"/>
              <a:gd name="connsiteX274" fmla="*/ 743140 w 1127766"/>
              <a:gd name="connsiteY274" fmla="*/ 39052 h 128977"/>
              <a:gd name="connsiteX275" fmla="*/ 753713 w 1127766"/>
              <a:gd name="connsiteY275" fmla="*/ 31337 h 128977"/>
              <a:gd name="connsiteX276" fmla="*/ 768000 w 1127766"/>
              <a:gd name="connsiteY276" fmla="*/ 28575 h 128977"/>
              <a:gd name="connsiteX277" fmla="*/ 688181 w 1127766"/>
              <a:gd name="connsiteY277" fmla="*/ 28575 h 128977"/>
              <a:gd name="connsiteX278" fmla="*/ 700373 w 1127766"/>
              <a:gd name="connsiteY278" fmla="*/ 30575 h 128977"/>
              <a:gd name="connsiteX279" fmla="*/ 709898 w 1127766"/>
              <a:gd name="connsiteY279" fmla="*/ 36194 h 128977"/>
              <a:gd name="connsiteX280" fmla="*/ 716280 w 1127766"/>
              <a:gd name="connsiteY280" fmla="*/ 44862 h 128977"/>
              <a:gd name="connsiteX281" fmla="*/ 718376 w 1127766"/>
              <a:gd name="connsiteY281" fmla="*/ 56293 h 128977"/>
              <a:gd name="connsiteX282" fmla="*/ 701040 w 1127766"/>
              <a:gd name="connsiteY282" fmla="*/ 56293 h 128977"/>
              <a:gd name="connsiteX283" fmla="*/ 700278 w 1127766"/>
              <a:gd name="connsiteY283" fmla="*/ 51340 h 128977"/>
              <a:gd name="connsiteX284" fmla="*/ 697611 w 1127766"/>
              <a:gd name="connsiteY284" fmla="*/ 47243 h 128977"/>
              <a:gd name="connsiteX285" fmla="*/ 693325 w 1127766"/>
              <a:gd name="connsiteY285" fmla="*/ 44482 h 128977"/>
              <a:gd name="connsiteX286" fmla="*/ 687800 w 1127766"/>
              <a:gd name="connsiteY286" fmla="*/ 43433 h 128977"/>
              <a:gd name="connsiteX287" fmla="*/ 680656 w 1127766"/>
              <a:gd name="connsiteY287" fmla="*/ 45244 h 128977"/>
              <a:gd name="connsiteX288" fmla="*/ 676085 w 1127766"/>
              <a:gd name="connsiteY288" fmla="*/ 50006 h 128977"/>
              <a:gd name="connsiteX289" fmla="*/ 673703 w 1127766"/>
              <a:gd name="connsiteY289" fmla="*/ 56768 h 128977"/>
              <a:gd name="connsiteX290" fmla="*/ 673036 w 1127766"/>
              <a:gd name="connsiteY290" fmla="*/ 64675 h 128977"/>
              <a:gd name="connsiteX291" fmla="*/ 673036 w 1127766"/>
              <a:gd name="connsiteY291" fmla="*/ 66675 h 128977"/>
              <a:gd name="connsiteX292" fmla="*/ 673703 w 1127766"/>
              <a:gd name="connsiteY292" fmla="*/ 74676 h 128977"/>
              <a:gd name="connsiteX293" fmla="*/ 675989 w 1127766"/>
              <a:gd name="connsiteY293" fmla="*/ 81533 h 128977"/>
              <a:gd name="connsiteX294" fmla="*/ 687875 w 1127766"/>
              <a:gd name="connsiteY294" fmla="*/ 88000 h 128977"/>
              <a:gd name="connsiteX295" fmla="*/ 687800 w 1127766"/>
              <a:gd name="connsiteY295" fmla="*/ 88011 h 128977"/>
              <a:gd name="connsiteX296" fmla="*/ 687895 w 1127766"/>
              <a:gd name="connsiteY296" fmla="*/ 88011 h 128977"/>
              <a:gd name="connsiteX297" fmla="*/ 687875 w 1127766"/>
              <a:gd name="connsiteY297" fmla="*/ 88000 h 128977"/>
              <a:gd name="connsiteX298" fmla="*/ 692944 w 1127766"/>
              <a:gd name="connsiteY298" fmla="*/ 87249 h 128977"/>
              <a:gd name="connsiteX299" fmla="*/ 697230 w 1127766"/>
              <a:gd name="connsiteY299" fmla="*/ 84963 h 128977"/>
              <a:gd name="connsiteX300" fmla="*/ 700087 w 1127766"/>
              <a:gd name="connsiteY300" fmla="*/ 81438 h 128977"/>
              <a:gd name="connsiteX301" fmla="*/ 700945 w 1127766"/>
              <a:gd name="connsiteY301" fmla="*/ 76866 h 128977"/>
              <a:gd name="connsiteX302" fmla="*/ 718280 w 1127766"/>
              <a:gd name="connsiteY302" fmla="*/ 76866 h 128977"/>
              <a:gd name="connsiteX303" fmla="*/ 715994 w 1127766"/>
              <a:gd name="connsiteY303" fmla="*/ 87249 h 128977"/>
              <a:gd name="connsiteX304" fmla="*/ 709422 w 1127766"/>
              <a:gd name="connsiteY304" fmla="*/ 95345 h 128977"/>
              <a:gd name="connsiteX305" fmla="*/ 699897 w 1127766"/>
              <a:gd name="connsiteY305" fmla="*/ 100774 h 128977"/>
              <a:gd name="connsiteX306" fmla="*/ 688277 w 1127766"/>
              <a:gd name="connsiteY306" fmla="*/ 102680 h 128977"/>
              <a:gd name="connsiteX307" fmla="*/ 673703 w 1127766"/>
              <a:gd name="connsiteY307" fmla="*/ 99917 h 128977"/>
              <a:gd name="connsiteX308" fmla="*/ 663226 w 1127766"/>
              <a:gd name="connsiteY308" fmla="*/ 92201 h 128977"/>
              <a:gd name="connsiteX309" fmla="*/ 656939 w 1127766"/>
              <a:gd name="connsiteY309" fmla="*/ 80772 h 128977"/>
              <a:gd name="connsiteX310" fmla="*/ 654748 w 1127766"/>
              <a:gd name="connsiteY310" fmla="*/ 66675 h 128977"/>
              <a:gd name="connsiteX311" fmla="*/ 654748 w 1127766"/>
              <a:gd name="connsiteY311" fmla="*/ 64675 h 128977"/>
              <a:gd name="connsiteX312" fmla="*/ 656844 w 1127766"/>
              <a:gd name="connsiteY312" fmla="*/ 50577 h 128977"/>
              <a:gd name="connsiteX313" fmla="*/ 663226 w 1127766"/>
              <a:gd name="connsiteY313" fmla="*/ 39147 h 128977"/>
              <a:gd name="connsiteX314" fmla="*/ 673703 w 1127766"/>
              <a:gd name="connsiteY314" fmla="*/ 31432 h 128977"/>
              <a:gd name="connsiteX315" fmla="*/ 688181 w 1127766"/>
              <a:gd name="connsiteY315" fmla="*/ 28575 h 128977"/>
              <a:gd name="connsiteX316" fmla="*/ 521589 w 1127766"/>
              <a:gd name="connsiteY316" fmla="*/ 28575 h 128977"/>
              <a:gd name="connsiteX317" fmla="*/ 532352 w 1127766"/>
              <a:gd name="connsiteY317" fmla="*/ 30766 h 128977"/>
              <a:gd name="connsiteX318" fmla="*/ 539972 w 1127766"/>
              <a:gd name="connsiteY318" fmla="*/ 36767 h 128977"/>
              <a:gd name="connsiteX319" fmla="*/ 540734 w 1127766"/>
              <a:gd name="connsiteY319" fmla="*/ 29909 h 128977"/>
              <a:gd name="connsiteX320" fmla="*/ 557403 w 1127766"/>
              <a:gd name="connsiteY320" fmla="*/ 29909 h 128977"/>
              <a:gd name="connsiteX321" fmla="*/ 557403 w 1127766"/>
              <a:gd name="connsiteY321" fmla="*/ 98679 h 128977"/>
              <a:gd name="connsiteX322" fmla="*/ 554926 w 1127766"/>
              <a:gd name="connsiteY322" fmla="*/ 111538 h 128977"/>
              <a:gd name="connsiteX323" fmla="*/ 548068 w 1127766"/>
              <a:gd name="connsiteY323" fmla="*/ 121063 h 128977"/>
              <a:gd name="connsiteX324" fmla="*/ 537305 w 1127766"/>
              <a:gd name="connsiteY324" fmla="*/ 126968 h 128977"/>
              <a:gd name="connsiteX325" fmla="*/ 523589 w 1127766"/>
              <a:gd name="connsiteY325" fmla="*/ 128969 h 128977"/>
              <a:gd name="connsiteX326" fmla="*/ 516636 w 1127766"/>
              <a:gd name="connsiteY326" fmla="*/ 128302 h 128977"/>
              <a:gd name="connsiteX327" fmla="*/ 509301 w 1127766"/>
              <a:gd name="connsiteY327" fmla="*/ 126207 h 128977"/>
              <a:gd name="connsiteX328" fmla="*/ 502443 w 1127766"/>
              <a:gd name="connsiteY328" fmla="*/ 122682 h 128977"/>
              <a:gd name="connsiteX329" fmla="*/ 496919 w 1127766"/>
              <a:gd name="connsiteY329" fmla="*/ 117634 h 128977"/>
              <a:gd name="connsiteX330" fmla="*/ 505206 w 1127766"/>
              <a:gd name="connsiteY330" fmla="*/ 106489 h 128977"/>
              <a:gd name="connsiteX331" fmla="*/ 513111 w 1127766"/>
              <a:gd name="connsiteY331" fmla="*/ 112490 h 128977"/>
              <a:gd name="connsiteX332" fmla="*/ 522636 w 1127766"/>
              <a:gd name="connsiteY332" fmla="*/ 114586 h 128977"/>
              <a:gd name="connsiteX333" fmla="*/ 534733 w 1127766"/>
              <a:gd name="connsiteY333" fmla="*/ 110490 h 128977"/>
              <a:gd name="connsiteX334" fmla="*/ 539019 w 1127766"/>
              <a:gd name="connsiteY334" fmla="*/ 98775 h 128977"/>
              <a:gd name="connsiteX335" fmla="*/ 539019 w 1127766"/>
              <a:gd name="connsiteY335" fmla="*/ 94678 h 128977"/>
              <a:gd name="connsiteX336" fmla="*/ 531495 w 1127766"/>
              <a:gd name="connsiteY336" fmla="*/ 100204 h 128977"/>
              <a:gd name="connsiteX337" fmla="*/ 521493 w 1127766"/>
              <a:gd name="connsiteY337" fmla="*/ 102203 h 128977"/>
              <a:gd name="connsiteX338" fmla="*/ 509492 w 1127766"/>
              <a:gd name="connsiteY338" fmla="*/ 99441 h 128977"/>
              <a:gd name="connsiteX339" fmla="*/ 499967 w 1127766"/>
              <a:gd name="connsiteY339" fmla="*/ 91917 h 128977"/>
              <a:gd name="connsiteX340" fmla="*/ 494157 w 1127766"/>
              <a:gd name="connsiteY340" fmla="*/ 80391 h 128977"/>
              <a:gd name="connsiteX341" fmla="*/ 492156 w 1127766"/>
              <a:gd name="connsiteY341" fmla="*/ 66008 h 128977"/>
              <a:gd name="connsiteX342" fmla="*/ 492156 w 1127766"/>
              <a:gd name="connsiteY342" fmla="*/ 65056 h 128977"/>
              <a:gd name="connsiteX343" fmla="*/ 494157 w 1127766"/>
              <a:gd name="connsiteY343" fmla="*/ 50293 h 128977"/>
              <a:gd name="connsiteX344" fmla="*/ 499967 w 1127766"/>
              <a:gd name="connsiteY344" fmla="*/ 38671 h 128977"/>
              <a:gd name="connsiteX345" fmla="*/ 509492 w 1127766"/>
              <a:gd name="connsiteY345" fmla="*/ 31243 h 128977"/>
              <a:gd name="connsiteX346" fmla="*/ 521589 w 1127766"/>
              <a:gd name="connsiteY346" fmla="*/ 28575 h 128977"/>
              <a:gd name="connsiteX347" fmla="*/ 362045 w 1127766"/>
              <a:gd name="connsiteY347" fmla="*/ 28575 h 128977"/>
              <a:gd name="connsiteX348" fmla="*/ 374141 w 1127766"/>
              <a:gd name="connsiteY348" fmla="*/ 30195 h 128977"/>
              <a:gd name="connsiteX349" fmla="*/ 383666 w 1127766"/>
              <a:gd name="connsiteY349" fmla="*/ 34862 h 128977"/>
              <a:gd name="connsiteX350" fmla="*/ 390048 w 1127766"/>
              <a:gd name="connsiteY350" fmla="*/ 42672 h 128977"/>
              <a:gd name="connsiteX351" fmla="*/ 392429 w 1127766"/>
              <a:gd name="connsiteY351" fmla="*/ 53626 h 128977"/>
              <a:gd name="connsiteX352" fmla="*/ 392429 w 1127766"/>
              <a:gd name="connsiteY352" fmla="*/ 84201 h 128977"/>
              <a:gd name="connsiteX353" fmla="*/ 393096 w 1127766"/>
              <a:gd name="connsiteY353" fmla="*/ 93726 h 128977"/>
              <a:gd name="connsiteX354" fmla="*/ 395192 w 1127766"/>
              <a:gd name="connsiteY354" fmla="*/ 100204 h 128977"/>
              <a:gd name="connsiteX355" fmla="*/ 395192 w 1127766"/>
              <a:gd name="connsiteY355" fmla="*/ 101347 h 128977"/>
              <a:gd name="connsiteX356" fmla="*/ 376427 w 1127766"/>
              <a:gd name="connsiteY356" fmla="*/ 101347 h 128977"/>
              <a:gd name="connsiteX357" fmla="*/ 375285 w 1127766"/>
              <a:gd name="connsiteY357" fmla="*/ 98298 h 128977"/>
              <a:gd name="connsiteX358" fmla="*/ 374522 w 1127766"/>
              <a:gd name="connsiteY358" fmla="*/ 94678 h 128977"/>
              <a:gd name="connsiteX359" fmla="*/ 366617 w 1127766"/>
              <a:gd name="connsiteY359" fmla="*/ 100299 h 128977"/>
              <a:gd name="connsiteX360" fmla="*/ 361283 w 1127766"/>
              <a:gd name="connsiteY360" fmla="*/ 102013 h 128977"/>
              <a:gd name="connsiteX361" fmla="*/ 355091 w 1127766"/>
              <a:gd name="connsiteY361" fmla="*/ 102680 h 128977"/>
              <a:gd name="connsiteX362" fmla="*/ 344995 w 1127766"/>
              <a:gd name="connsiteY362" fmla="*/ 101060 h 128977"/>
              <a:gd name="connsiteX363" fmla="*/ 337089 w 1127766"/>
              <a:gd name="connsiteY363" fmla="*/ 96679 h 128977"/>
              <a:gd name="connsiteX364" fmla="*/ 331946 w 1127766"/>
              <a:gd name="connsiteY364" fmla="*/ 89916 h 128977"/>
              <a:gd name="connsiteX365" fmla="*/ 338518 w 1127766"/>
              <a:gd name="connsiteY365" fmla="*/ 63913 h 128977"/>
              <a:gd name="connsiteX366" fmla="*/ 363664 w 1127766"/>
              <a:gd name="connsiteY366" fmla="*/ 57721 h 128977"/>
              <a:gd name="connsiteX367" fmla="*/ 373856 w 1127766"/>
              <a:gd name="connsiteY367" fmla="*/ 57721 h 128977"/>
              <a:gd name="connsiteX368" fmla="*/ 373856 w 1127766"/>
              <a:gd name="connsiteY368" fmla="*/ 53531 h 128977"/>
              <a:gd name="connsiteX369" fmla="*/ 370522 w 1127766"/>
              <a:gd name="connsiteY369" fmla="*/ 45339 h 128977"/>
              <a:gd name="connsiteX370" fmla="*/ 360997 w 1127766"/>
              <a:gd name="connsiteY370" fmla="*/ 42291 h 128977"/>
              <a:gd name="connsiteX371" fmla="*/ 352805 w 1127766"/>
              <a:gd name="connsiteY371" fmla="*/ 44767 h 128977"/>
              <a:gd name="connsiteX372" fmla="*/ 350234 w 1127766"/>
              <a:gd name="connsiteY372" fmla="*/ 51150 h 128977"/>
              <a:gd name="connsiteX373" fmla="*/ 331946 w 1127766"/>
              <a:gd name="connsiteY373" fmla="*/ 51150 h 128977"/>
              <a:gd name="connsiteX374" fmla="*/ 333946 w 1127766"/>
              <a:gd name="connsiteY374" fmla="*/ 42577 h 128977"/>
              <a:gd name="connsiteX375" fmla="*/ 339756 w 1127766"/>
              <a:gd name="connsiteY375" fmla="*/ 35338 h 128977"/>
              <a:gd name="connsiteX376" fmla="*/ 349281 w 1127766"/>
              <a:gd name="connsiteY376" fmla="*/ 30385 h 128977"/>
              <a:gd name="connsiteX377" fmla="*/ 362045 w 1127766"/>
              <a:gd name="connsiteY377" fmla="*/ 28575 h 128977"/>
              <a:gd name="connsiteX378" fmla="*/ 416718 w 1127766"/>
              <a:gd name="connsiteY378" fmla="*/ 0 h 128977"/>
              <a:gd name="connsiteX379" fmla="*/ 456628 w 1127766"/>
              <a:gd name="connsiteY379" fmla="*/ 0 h 128977"/>
              <a:gd name="connsiteX380" fmla="*/ 456628 w 1127766"/>
              <a:gd name="connsiteY380" fmla="*/ 86392 h 128977"/>
              <a:gd name="connsiteX381" fmla="*/ 477202 w 1127766"/>
              <a:gd name="connsiteY381" fmla="*/ 86392 h 128977"/>
              <a:gd name="connsiteX382" fmla="*/ 477202 w 1127766"/>
              <a:gd name="connsiteY382" fmla="*/ 101347 h 128977"/>
              <a:gd name="connsiteX383" fmla="*/ 416813 w 1127766"/>
              <a:gd name="connsiteY383" fmla="*/ 101347 h 128977"/>
              <a:gd name="connsiteX384" fmla="*/ 416813 w 1127766"/>
              <a:gd name="connsiteY384" fmla="*/ 86392 h 128977"/>
              <a:gd name="connsiteX385" fmla="*/ 438245 w 1127766"/>
              <a:gd name="connsiteY385" fmla="*/ 86392 h 128977"/>
              <a:gd name="connsiteX386" fmla="*/ 438245 w 1127766"/>
              <a:gd name="connsiteY386" fmla="*/ 14954 h 128977"/>
              <a:gd name="connsiteX387" fmla="*/ 416813 w 1127766"/>
              <a:gd name="connsiteY387" fmla="*/ 14954 h 12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Lst>
            <a:rect l="l" t="t" r="r" b="b"/>
            <a:pathLst>
              <a:path w="1127766" h="128977">
                <a:moveTo>
                  <a:pt x="844295" y="79533"/>
                </a:moveTo>
                <a:cubicBezTo>
                  <a:pt x="847734" y="78295"/>
                  <a:pt x="851525" y="78295"/>
                  <a:pt x="854964" y="79533"/>
                </a:cubicBezTo>
                <a:cubicBezTo>
                  <a:pt x="856497" y="80010"/>
                  <a:pt x="857869" y="80962"/>
                  <a:pt x="858964" y="82105"/>
                </a:cubicBezTo>
                <a:cubicBezTo>
                  <a:pt x="860040" y="83153"/>
                  <a:pt x="860879" y="84486"/>
                  <a:pt x="861440" y="85915"/>
                </a:cubicBezTo>
                <a:cubicBezTo>
                  <a:pt x="862098" y="87438"/>
                  <a:pt x="862422" y="89058"/>
                  <a:pt x="862393" y="90678"/>
                </a:cubicBezTo>
                <a:cubicBezTo>
                  <a:pt x="862431" y="92296"/>
                  <a:pt x="862107" y="93916"/>
                  <a:pt x="861440" y="95345"/>
                </a:cubicBezTo>
                <a:cubicBezTo>
                  <a:pt x="860898" y="96774"/>
                  <a:pt x="860059" y="98106"/>
                  <a:pt x="858964" y="99155"/>
                </a:cubicBezTo>
                <a:cubicBezTo>
                  <a:pt x="857840" y="100298"/>
                  <a:pt x="856468" y="101155"/>
                  <a:pt x="854964" y="101726"/>
                </a:cubicBezTo>
                <a:cubicBezTo>
                  <a:pt x="851525" y="102964"/>
                  <a:pt x="847734" y="102964"/>
                  <a:pt x="844295" y="101726"/>
                </a:cubicBezTo>
                <a:cubicBezTo>
                  <a:pt x="842791" y="101155"/>
                  <a:pt x="841419" y="100298"/>
                  <a:pt x="840295" y="99155"/>
                </a:cubicBezTo>
                <a:cubicBezTo>
                  <a:pt x="839142" y="98106"/>
                  <a:pt x="838257" y="96774"/>
                  <a:pt x="837723" y="95345"/>
                </a:cubicBezTo>
                <a:cubicBezTo>
                  <a:pt x="837142" y="93821"/>
                  <a:pt x="836847" y="92296"/>
                  <a:pt x="836866" y="90678"/>
                </a:cubicBezTo>
                <a:cubicBezTo>
                  <a:pt x="836847" y="89058"/>
                  <a:pt x="837142" y="87438"/>
                  <a:pt x="837723" y="85915"/>
                </a:cubicBezTo>
                <a:cubicBezTo>
                  <a:pt x="838285" y="84486"/>
                  <a:pt x="839162" y="83153"/>
                  <a:pt x="840295" y="82105"/>
                </a:cubicBezTo>
                <a:cubicBezTo>
                  <a:pt x="841390" y="80962"/>
                  <a:pt x="842762" y="80010"/>
                  <a:pt x="844295" y="79533"/>
                </a:cubicBezTo>
                <a:close/>
                <a:moveTo>
                  <a:pt x="282035" y="78581"/>
                </a:moveTo>
                <a:cubicBezTo>
                  <a:pt x="283854" y="78581"/>
                  <a:pt x="285673" y="78867"/>
                  <a:pt x="287368" y="79533"/>
                </a:cubicBezTo>
                <a:cubicBezTo>
                  <a:pt x="288902" y="80010"/>
                  <a:pt x="290274" y="80962"/>
                  <a:pt x="291369" y="82105"/>
                </a:cubicBezTo>
                <a:cubicBezTo>
                  <a:pt x="292445" y="83153"/>
                  <a:pt x="293284" y="84486"/>
                  <a:pt x="293845" y="85915"/>
                </a:cubicBezTo>
                <a:cubicBezTo>
                  <a:pt x="294426" y="87438"/>
                  <a:pt x="294722" y="89058"/>
                  <a:pt x="294703" y="90678"/>
                </a:cubicBezTo>
                <a:cubicBezTo>
                  <a:pt x="294722" y="92296"/>
                  <a:pt x="294426" y="93821"/>
                  <a:pt x="293845" y="95345"/>
                </a:cubicBezTo>
                <a:cubicBezTo>
                  <a:pt x="293303" y="96774"/>
                  <a:pt x="292464" y="98106"/>
                  <a:pt x="291369" y="99155"/>
                </a:cubicBezTo>
                <a:cubicBezTo>
                  <a:pt x="290245" y="100298"/>
                  <a:pt x="288873" y="101155"/>
                  <a:pt x="287368" y="101726"/>
                </a:cubicBezTo>
                <a:cubicBezTo>
                  <a:pt x="285663" y="102393"/>
                  <a:pt x="283854" y="102679"/>
                  <a:pt x="282035" y="102679"/>
                </a:cubicBezTo>
                <a:cubicBezTo>
                  <a:pt x="280215" y="102679"/>
                  <a:pt x="278405" y="102393"/>
                  <a:pt x="276700" y="101726"/>
                </a:cubicBezTo>
                <a:cubicBezTo>
                  <a:pt x="275196" y="101155"/>
                  <a:pt x="273824" y="100298"/>
                  <a:pt x="272700" y="99155"/>
                </a:cubicBezTo>
                <a:cubicBezTo>
                  <a:pt x="271547" y="98106"/>
                  <a:pt x="270662" y="96774"/>
                  <a:pt x="270128" y="95345"/>
                </a:cubicBezTo>
                <a:cubicBezTo>
                  <a:pt x="269547" y="93821"/>
                  <a:pt x="269252" y="92296"/>
                  <a:pt x="269271" y="90678"/>
                </a:cubicBezTo>
                <a:cubicBezTo>
                  <a:pt x="269252" y="89058"/>
                  <a:pt x="269547" y="87438"/>
                  <a:pt x="270128" y="85915"/>
                </a:cubicBezTo>
                <a:cubicBezTo>
                  <a:pt x="270690" y="84486"/>
                  <a:pt x="271567" y="83153"/>
                  <a:pt x="272700" y="82105"/>
                </a:cubicBezTo>
                <a:cubicBezTo>
                  <a:pt x="273795" y="80962"/>
                  <a:pt x="275167" y="80010"/>
                  <a:pt x="276700" y="79533"/>
                </a:cubicBezTo>
                <a:cubicBezTo>
                  <a:pt x="278396" y="78867"/>
                  <a:pt x="280206" y="78486"/>
                  <a:pt x="282035" y="78581"/>
                </a:cubicBezTo>
                <a:close/>
                <a:moveTo>
                  <a:pt x="364331" y="68675"/>
                </a:moveTo>
                <a:cubicBezTo>
                  <a:pt x="361864" y="68675"/>
                  <a:pt x="359406" y="68866"/>
                  <a:pt x="356996" y="69438"/>
                </a:cubicBezTo>
                <a:cubicBezTo>
                  <a:pt x="355196" y="69914"/>
                  <a:pt x="353510" y="70676"/>
                  <a:pt x="352043" y="71819"/>
                </a:cubicBezTo>
                <a:cubicBezTo>
                  <a:pt x="350786" y="72676"/>
                  <a:pt x="349796" y="73914"/>
                  <a:pt x="349186" y="75343"/>
                </a:cubicBezTo>
                <a:cubicBezTo>
                  <a:pt x="348576" y="76771"/>
                  <a:pt x="348253" y="78296"/>
                  <a:pt x="348233" y="79915"/>
                </a:cubicBezTo>
                <a:cubicBezTo>
                  <a:pt x="348224" y="82201"/>
                  <a:pt x="349186" y="84487"/>
                  <a:pt x="350900" y="86011"/>
                </a:cubicBezTo>
                <a:cubicBezTo>
                  <a:pt x="353148" y="87821"/>
                  <a:pt x="356015" y="88773"/>
                  <a:pt x="358901" y="88488"/>
                </a:cubicBezTo>
                <a:cubicBezTo>
                  <a:pt x="360664" y="88488"/>
                  <a:pt x="362426" y="88202"/>
                  <a:pt x="364140" y="87821"/>
                </a:cubicBezTo>
                <a:cubicBezTo>
                  <a:pt x="365617" y="87345"/>
                  <a:pt x="367045" y="86773"/>
                  <a:pt x="368426" y="86107"/>
                </a:cubicBezTo>
                <a:cubicBezTo>
                  <a:pt x="369598" y="85439"/>
                  <a:pt x="370684" y="84582"/>
                  <a:pt x="371665" y="83630"/>
                </a:cubicBezTo>
                <a:cubicBezTo>
                  <a:pt x="372503" y="82867"/>
                  <a:pt x="373246" y="81915"/>
                  <a:pt x="373856" y="80963"/>
                </a:cubicBezTo>
                <a:lnTo>
                  <a:pt x="373856" y="68675"/>
                </a:lnTo>
                <a:close/>
                <a:moveTo>
                  <a:pt x="761047" y="45148"/>
                </a:moveTo>
                <a:cubicBezTo>
                  <a:pt x="759123" y="46291"/>
                  <a:pt x="757494" y="47911"/>
                  <a:pt x="756285" y="49815"/>
                </a:cubicBezTo>
                <a:cubicBezTo>
                  <a:pt x="755027" y="51911"/>
                  <a:pt x="754094" y="54292"/>
                  <a:pt x="753522" y="56673"/>
                </a:cubicBezTo>
                <a:cubicBezTo>
                  <a:pt x="753027" y="59436"/>
                  <a:pt x="752770" y="62198"/>
                  <a:pt x="752760" y="64960"/>
                </a:cubicBezTo>
                <a:lnTo>
                  <a:pt x="752760" y="66389"/>
                </a:lnTo>
                <a:cubicBezTo>
                  <a:pt x="752770" y="69247"/>
                  <a:pt x="753018" y="72008"/>
                  <a:pt x="753522" y="74771"/>
                </a:cubicBezTo>
                <a:cubicBezTo>
                  <a:pt x="754094" y="77152"/>
                  <a:pt x="755027" y="79533"/>
                  <a:pt x="756285" y="81629"/>
                </a:cubicBezTo>
                <a:cubicBezTo>
                  <a:pt x="758771" y="85820"/>
                  <a:pt x="763352" y="88201"/>
                  <a:pt x="768191" y="88011"/>
                </a:cubicBezTo>
                <a:cubicBezTo>
                  <a:pt x="772934" y="88106"/>
                  <a:pt x="777373" y="85725"/>
                  <a:pt x="779811" y="81629"/>
                </a:cubicBezTo>
                <a:cubicBezTo>
                  <a:pt x="781078" y="79533"/>
                  <a:pt x="781983" y="77152"/>
                  <a:pt x="782478" y="74771"/>
                </a:cubicBezTo>
                <a:cubicBezTo>
                  <a:pt x="783059" y="72008"/>
                  <a:pt x="783345" y="69247"/>
                  <a:pt x="783336" y="66389"/>
                </a:cubicBezTo>
                <a:lnTo>
                  <a:pt x="783336" y="64960"/>
                </a:lnTo>
                <a:cubicBezTo>
                  <a:pt x="783345" y="62198"/>
                  <a:pt x="783059" y="59436"/>
                  <a:pt x="782478" y="56673"/>
                </a:cubicBezTo>
                <a:cubicBezTo>
                  <a:pt x="781983" y="54292"/>
                  <a:pt x="781078" y="51911"/>
                  <a:pt x="779811" y="49815"/>
                </a:cubicBezTo>
                <a:cubicBezTo>
                  <a:pt x="778621" y="47911"/>
                  <a:pt x="776992" y="46291"/>
                  <a:pt x="775049" y="45148"/>
                </a:cubicBezTo>
                <a:cubicBezTo>
                  <a:pt x="770658" y="42862"/>
                  <a:pt x="765438" y="42862"/>
                  <a:pt x="761047" y="45148"/>
                </a:cubicBezTo>
                <a:close/>
                <a:moveTo>
                  <a:pt x="525780" y="43529"/>
                </a:moveTo>
                <a:cubicBezTo>
                  <a:pt x="523408" y="43434"/>
                  <a:pt x="521065" y="44101"/>
                  <a:pt x="519017" y="45244"/>
                </a:cubicBezTo>
                <a:cubicBezTo>
                  <a:pt x="517102" y="46387"/>
                  <a:pt x="515464" y="47911"/>
                  <a:pt x="514254" y="49816"/>
                </a:cubicBezTo>
                <a:cubicBezTo>
                  <a:pt x="512950" y="51911"/>
                  <a:pt x="512016" y="54292"/>
                  <a:pt x="511492" y="56674"/>
                </a:cubicBezTo>
                <a:cubicBezTo>
                  <a:pt x="510873" y="59436"/>
                  <a:pt x="510559" y="62199"/>
                  <a:pt x="510540" y="65056"/>
                </a:cubicBezTo>
                <a:lnTo>
                  <a:pt x="510540" y="66485"/>
                </a:lnTo>
                <a:cubicBezTo>
                  <a:pt x="510502" y="69343"/>
                  <a:pt x="510825" y="72104"/>
                  <a:pt x="511492" y="74867"/>
                </a:cubicBezTo>
                <a:cubicBezTo>
                  <a:pt x="512016" y="77248"/>
                  <a:pt x="512911" y="79439"/>
                  <a:pt x="514159" y="81534"/>
                </a:cubicBezTo>
                <a:cubicBezTo>
                  <a:pt x="515378" y="83439"/>
                  <a:pt x="517007" y="84964"/>
                  <a:pt x="518922" y="86107"/>
                </a:cubicBezTo>
                <a:cubicBezTo>
                  <a:pt x="520960" y="87250"/>
                  <a:pt x="523265" y="87821"/>
                  <a:pt x="525589" y="87725"/>
                </a:cubicBezTo>
                <a:cubicBezTo>
                  <a:pt x="528370" y="87821"/>
                  <a:pt x="531133" y="87250"/>
                  <a:pt x="533590" y="85916"/>
                </a:cubicBezTo>
                <a:cubicBezTo>
                  <a:pt x="535676" y="84678"/>
                  <a:pt x="537381" y="82867"/>
                  <a:pt x="538543" y="80772"/>
                </a:cubicBezTo>
                <a:lnTo>
                  <a:pt x="538543" y="50482"/>
                </a:lnTo>
                <a:cubicBezTo>
                  <a:pt x="537381" y="48387"/>
                  <a:pt x="535676" y="46578"/>
                  <a:pt x="533590" y="45339"/>
                </a:cubicBezTo>
                <a:cubicBezTo>
                  <a:pt x="531190" y="44101"/>
                  <a:pt x="528494" y="43434"/>
                  <a:pt x="525780" y="43529"/>
                </a:cubicBezTo>
                <a:close/>
                <a:moveTo>
                  <a:pt x="1011650" y="43433"/>
                </a:moveTo>
                <a:cubicBezTo>
                  <a:pt x="1009221" y="43338"/>
                  <a:pt x="1006811" y="43910"/>
                  <a:pt x="1004697" y="45148"/>
                </a:cubicBezTo>
                <a:cubicBezTo>
                  <a:pt x="1002754" y="46291"/>
                  <a:pt x="1001125" y="47911"/>
                  <a:pt x="999934" y="49815"/>
                </a:cubicBezTo>
                <a:cubicBezTo>
                  <a:pt x="998629" y="51911"/>
                  <a:pt x="997696" y="54292"/>
                  <a:pt x="997172" y="56673"/>
                </a:cubicBezTo>
                <a:cubicBezTo>
                  <a:pt x="996591" y="59436"/>
                  <a:pt x="996305" y="62198"/>
                  <a:pt x="996315" y="64960"/>
                </a:cubicBezTo>
                <a:lnTo>
                  <a:pt x="996315" y="66389"/>
                </a:lnTo>
                <a:cubicBezTo>
                  <a:pt x="996305" y="69247"/>
                  <a:pt x="996591" y="72008"/>
                  <a:pt x="997172" y="74771"/>
                </a:cubicBezTo>
                <a:cubicBezTo>
                  <a:pt x="997696" y="77152"/>
                  <a:pt x="998629" y="79533"/>
                  <a:pt x="999934" y="81629"/>
                </a:cubicBezTo>
                <a:cubicBezTo>
                  <a:pt x="1001096" y="83534"/>
                  <a:pt x="1002735" y="85153"/>
                  <a:pt x="1004697" y="86296"/>
                </a:cubicBezTo>
                <a:cubicBezTo>
                  <a:pt x="1006850" y="87439"/>
                  <a:pt x="1009288" y="88106"/>
                  <a:pt x="1011745" y="88011"/>
                </a:cubicBezTo>
                <a:cubicBezTo>
                  <a:pt x="1016517" y="88202"/>
                  <a:pt x="1021004" y="85725"/>
                  <a:pt x="1023461" y="81629"/>
                </a:cubicBezTo>
                <a:cubicBezTo>
                  <a:pt x="1024690" y="79533"/>
                  <a:pt x="1025585" y="77152"/>
                  <a:pt x="1026128" y="74771"/>
                </a:cubicBezTo>
                <a:cubicBezTo>
                  <a:pt x="1026709" y="72008"/>
                  <a:pt x="1026995" y="69247"/>
                  <a:pt x="1026985" y="66389"/>
                </a:cubicBezTo>
                <a:lnTo>
                  <a:pt x="1026985" y="64960"/>
                </a:lnTo>
                <a:cubicBezTo>
                  <a:pt x="1026995" y="62198"/>
                  <a:pt x="1026709" y="59436"/>
                  <a:pt x="1026128" y="56673"/>
                </a:cubicBezTo>
                <a:cubicBezTo>
                  <a:pt x="1025585" y="54292"/>
                  <a:pt x="1024690" y="51911"/>
                  <a:pt x="1023461" y="49815"/>
                </a:cubicBezTo>
                <a:cubicBezTo>
                  <a:pt x="1022271" y="47911"/>
                  <a:pt x="1020642" y="46291"/>
                  <a:pt x="1018699" y="45148"/>
                </a:cubicBezTo>
                <a:cubicBezTo>
                  <a:pt x="1016546" y="43910"/>
                  <a:pt x="1014108" y="43338"/>
                  <a:pt x="1011650" y="43433"/>
                </a:cubicBezTo>
                <a:close/>
                <a:moveTo>
                  <a:pt x="607504" y="43433"/>
                </a:moveTo>
                <a:cubicBezTo>
                  <a:pt x="605570" y="43433"/>
                  <a:pt x="603656" y="43815"/>
                  <a:pt x="601884" y="44576"/>
                </a:cubicBezTo>
                <a:cubicBezTo>
                  <a:pt x="600141" y="45244"/>
                  <a:pt x="598579" y="46291"/>
                  <a:pt x="597312" y="47720"/>
                </a:cubicBezTo>
                <a:cubicBezTo>
                  <a:pt x="595978" y="49149"/>
                  <a:pt x="594883" y="50768"/>
                  <a:pt x="594073" y="52578"/>
                </a:cubicBezTo>
                <a:cubicBezTo>
                  <a:pt x="593178" y="54578"/>
                  <a:pt x="592511" y="56673"/>
                  <a:pt x="592073" y="58864"/>
                </a:cubicBezTo>
                <a:lnTo>
                  <a:pt x="622172" y="58864"/>
                </a:lnTo>
                <a:lnTo>
                  <a:pt x="622172" y="57436"/>
                </a:lnTo>
                <a:cubicBezTo>
                  <a:pt x="622086" y="55530"/>
                  <a:pt x="621705" y="53721"/>
                  <a:pt x="621029" y="52006"/>
                </a:cubicBezTo>
                <a:cubicBezTo>
                  <a:pt x="620467" y="50292"/>
                  <a:pt x="619524" y="48768"/>
                  <a:pt x="618267" y="47530"/>
                </a:cubicBezTo>
                <a:cubicBezTo>
                  <a:pt x="616971" y="46196"/>
                  <a:pt x="615419" y="45244"/>
                  <a:pt x="613695" y="44576"/>
                </a:cubicBezTo>
                <a:cubicBezTo>
                  <a:pt x="611733" y="43815"/>
                  <a:pt x="609628" y="43338"/>
                  <a:pt x="607504" y="43433"/>
                </a:cubicBezTo>
                <a:close/>
                <a:moveTo>
                  <a:pt x="997363" y="31338"/>
                </a:moveTo>
                <a:cubicBezTo>
                  <a:pt x="1006526" y="27623"/>
                  <a:pt x="1016775" y="27623"/>
                  <a:pt x="1025938" y="31338"/>
                </a:cubicBezTo>
                <a:cubicBezTo>
                  <a:pt x="1029986" y="33147"/>
                  <a:pt x="1033615" y="35814"/>
                  <a:pt x="1036606" y="39052"/>
                </a:cubicBezTo>
                <a:cubicBezTo>
                  <a:pt x="1039549" y="42386"/>
                  <a:pt x="1041759" y="46291"/>
                  <a:pt x="1043083" y="50577"/>
                </a:cubicBezTo>
                <a:cubicBezTo>
                  <a:pt x="1044645" y="55244"/>
                  <a:pt x="1045416" y="60102"/>
                  <a:pt x="1045369" y="64960"/>
                </a:cubicBezTo>
                <a:lnTo>
                  <a:pt x="1045369" y="66389"/>
                </a:lnTo>
                <a:cubicBezTo>
                  <a:pt x="1045416" y="71342"/>
                  <a:pt x="1044645" y="76200"/>
                  <a:pt x="1043083" y="80867"/>
                </a:cubicBezTo>
                <a:cubicBezTo>
                  <a:pt x="1041711" y="85058"/>
                  <a:pt x="1039511" y="89058"/>
                  <a:pt x="1036606" y="92392"/>
                </a:cubicBezTo>
                <a:cubicBezTo>
                  <a:pt x="1033691" y="95631"/>
                  <a:pt x="1030072" y="98202"/>
                  <a:pt x="1026033" y="99917"/>
                </a:cubicBezTo>
                <a:cubicBezTo>
                  <a:pt x="1016870" y="103632"/>
                  <a:pt x="1006621" y="103632"/>
                  <a:pt x="997458" y="99917"/>
                </a:cubicBezTo>
                <a:cubicBezTo>
                  <a:pt x="993391" y="98202"/>
                  <a:pt x="989743" y="95631"/>
                  <a:pt x="986790" y="92392"/>
                </a:cubicBezTo>
                <a:cubicBezTo>
                  <a:pt x="983885" y="88963"/>
                  <a:pt x="981656" y="85058"/>
                  <a:pt x="980218" y="80867"/>
                </a:cubicBezTo>
                <a:cubicBezTo>
                  <a:pt x="978732" y="76200"/>
                  <a:pt x="977998" y="71342"/>
                  <a:pt x="978027" y="66389"/>
                </a:cubicBezTo>
                <a:lnTo>
                  <a:pt x="978027" y="64960"/>
                </a:lnTo>
                <a:cubicBezTo>
                  <a:pt x="977998" y="60102"/>
                  <a:pt x="978741" y="55244"/>
                  <a:pt x="980218" y="50577"/>
                </a:cubicBezTo>
                <a:cubicBezTo>
                  <a:pt x="981618" y="46291"/>
                  <a:pt x="983847" y="42386"/>
                  <a:pt x="986790" y="39052"/>
                </a:cubicBezTo>
                <a:cubicBezTo>
                  <a:pt x="989724" y="35719"/>
                  <a:pt x="993324" y="33147"/>
                  <a:pt x="997363" y="31338"/>
                </a:cubicBezTo>
                <a:close/>
                <a:moveTo>
                  <a:pt x="593883" y="31338"/>
                </a:moveTo>
                <a:cubicBezTo>
                  <a:pt x="602713" y="27813"/>
                  <a:pt x="612580" y="27813"/>
                  <a:pt x="621410" y="31338"/>
                </a:cubicBezTo>
                <a:cubicBezTo>
                  <a:pt x="625315" y="32956"/>
                  <a:pt x="628821" y="35433"/>
                  <a:pt x="631697" y="38481"/>
                </a:cubicBezTo>
                <a:cubicBezTo>
                  <a:pt x="634526" y="41719"/>
                  <a:pt x="636660" y="45530"/>
                  <a:pt x="637984" y="49625"/>
                </a:cubicBezTo>
                <a:cubicBezTo>
                  <a:pt x="639527" y="54292"/>
                  <a:pt x="640270" y="59150"/>
                  <a:pt x="640174" y="64008"/>
                </a:cubicBezTo>
                <a:lnTo>
                  <a:pt x="640174" y="71723"/>
                </a:lnTo>
                <a:lnTo>
                  <a:pt x="591502" y="71723"/>
                </a:lnTo>
                <a:cubicBezTo>
                  <a:pt x="591825" y="74009"/>
                  <a:pt x="592530" y="76295"/>
                  <a:pt x="593597" y="78390"/>
                </a:cubicBezTo>
                <a:cubicBezTo>
                  <a:pt x="594673" y="80390"/>
                  <a:pt x="596093" y="82105"/>
                  <a:pt x="597788" y="83534"/>
                </a:cubicBezTo>
                <a:cubicBezTo>
                  <a:pt x="599455" y="85057"/>
                  <a:pt x="601389" y="86200"/>
                  <a:pt x="603503" y="86963"/>
                </a:cubicBezTo>
                <a:cubicBezTo>
                  <a:pt x="605770" y="87725"/>
                  <a:pt x="608151" y="88106"/>
                  <a:pt x="610552" y="88106"/>
                </a:cubicBezTo>
                <a:cubicBezTo>
                  <a:pt x="612323" y="88297"/>
                  <a:pt x="614114" y="88297"/>
                  <a:pt x="615886" y="88106"/>
                </a:cubicBezTo>
                <a:cubicBezTo>
                  <a:pt x="617648" y="87725"/>
                  <a:pt x="619372" y="87154"/>
                  <a:pt x="621029" y="86486"/>
                </a:cubicBezTo>
                <a:cubicBezTo>
                  <a:pt x="622629" y="85820"/>
                  <a:pt x="624163" y="84963"/>
                  <a:pt x="625601" y="84010"/>
                </a:cubicBezTo>
                <a:cubicBezTo>
                  <a:pt x="627020" y="82962"/>
                  <a:pt x="628278" y="81819"/>
                  <a:pt x="629316" y="80390"/>
                </a:cubicBezTo>
                <a:lnTo>
                  <a:pt x="638841" y="89915"/>
                </a:lnTo>
                <a:cubicBezTo>
                  <a:pt x="637584" y="91726"/>
                  <a:pt x="636079" y="93344"/>
                  <a:pt x="634364" y="94678"/>
                </a:cubicBezTo>
                <a:cubicBezTo>
                  <a:pt x="632412" y="96393"/>
                  <a:pt x="630230" y="97822"/>
                  <a:pt x="627887" y="98869"/>
                </a:cubicBezTo>
                <a:cubicBezTo>
                  <a:pt x="625268" y="100108"/>
                  <a:pt x="622525" y="101155"/>
                  <a:pt x="619696" y="101822"/>
                </a:cubicBezTo>
                <a:cubicBezTo>
                  <a:pt x="616410" y="102489"/>
                  <a:pt x="613047" y="102775"/>
                  <a:pt x="609694" y="102680"/>
                </a:cubicBezTo>
                <a:cubicBezTo>
                  <a:pt x="604579" y="102775"/>
                  <a:pt x="599503" y="101822"/>
                  <a:pt x="594740" y="99917"/>
                </a:cubicBezTo>
                <a:cubicBezTo>
                  <a:pt x="590473" y="98202"/>
                  <a:pt x="586568" y="95725"/>
                  <a:pt x="583215" y="92583"/>
                </a:cubicBezTo>
                <a:cubicBezTo>
                  <a:pt x="579996" y="89535"/>
                  <a:pt x="577471" y="85725"/>
                  <a:pt x="575785" y="81629"/>
                </a:cubicBezTo>
                <a:cubicBezTo>
                  <a:pt x="574052" y="77343"/>
                  <a:pt x="573176" y="72771"/>
                  <a:pt x="573214" y="68104"/>
                </a:cubicBezTo>
                <a:lnTo>
                  <a:pt x="573214" y="65532"/>
                </a:lnTo>
                <a:cubicBezTo>
                  <a:pt x="573147" y="60388"/>
                  <a:pt x="574014" y="55340"/>
                  <a:pt x="575785" y="50577"/>
                </a:cubicBezTo>
                <a:cubicBezTo>
                  <a:pt x="577386" y="46291"/>
                  <a:pt x="579805" y="42290"/>
                  <a:pt x="582929" y="38861"/>
                </a:cubicBezTo>
                <a:cubicBezTo>
                  <a:pt x="586025" y="35623"/>
                  <a:pt x="589749" y="33051"/>
                  <a:pt x="593883" y="31338"/>
                </a:cubicBezTo>
                <a:close/>
                <a:moveTo>
                  <a:pt x="162115" y="29908"/>
                </a:moveTo>
                <a:lnTo>
                  <a:pt x="178879" y="29908"/>
                </a:lnTo>
                <a:lnTo>
                  <a:pt x="185070" y="79152"/>
                </a:lnTo>
                <a:lnTo>
                  <a:pt x="194595" y="29908"/>
                </a:lnTo>
                <a:lnTo>
                  <a:pt x="206787" y="29908"/>
                </a:lnTo>
                <a:lnTo>
                  <a:pt x="215360" y="78962"/>
                </a:lnTo>
                <a:lnTo>
                  <a:pt x="221551" y="29908"/>
                </a:lnTo>
                <a:lnTo>
                  <a:pt x="238315" y="29908"/>
                </a:lnTo>
                <a:lnTo>
                  <a:pt x="225552" y="101346"/>
                </a:lnTo>
                <a:lnTo>
                  <a:pt x="209454" y="101346"/>
                </a:lnTo>
                <a:lnTo>
                  <a:pt x="199929" y="55911"/>
                </a:lnTo>
                <a:lnTo>
                  <a:pt x="190404" y="101346"/>
                </a:lnTo>
                <a:lnTo>
                  <a:pt x="174974" y="101346"/>
                </a:lnTo>
                <a:close/>
                <a:moveTo>
                  <a:pt x="81057" y="29908"/>
                </a:moveTo>
                <a:lnTo>
                  <a:pt x="97821" y="29908"/>
                </a:lnTo>
                <a:lnTo>
                  <a:pt x="104012" y="79152"/>
                </a:lnTo>
                <a:lnTo>
                  <a:pt x="112966" y="29908"/>
                </a:lnTo>
                <a:lnTo>
                  <a:pt x="125253" y="29908"/>
                </a:lnTo>
                <a:lnTo>
                  <a:pt x="134302" y="78962"/>
                </a:lnTo>
                <a:lnTo>
                  <a:pt x="140493" y="29908"/>
                </a:lnTo>
                <a:lnTo>
                  <a:pt x="157352" y="29908"/>
                </a:lnTo>
                <a:lnTo>
                  <a:pt x="144589" y="101346"/>
                </a:lnTo>
                <a:lnTo>
                  <a:pt x="128396" y="101346"/>
                </a:lnTo>
                <a:lnTo>
                  <a:pt x="118871" y="55911"/>
                </a:lnTo>
                <a:lnTo>
                  <a:pt x="109346" y="101346"/>
                </a:lnTo>
                <a:lnTo>
                  <a:pt x="93821" y="101346"/>
                </a:lnTo>
                <a:close/>
                <a:moveTo>
                  <a:pt x="0" y="29908"/>
                </a:moveTo>
                <a:lnTo>
                  <a:pt x="16764" y="29908"/>
                </a:lnTo>
                <a:lnTo>
                  <a:pt x="22955" y="79152"/>
                </a:lnTo>
                <a:lnTo>
                  <a:pt x="31909" y="29908"/>
                </a:lnTo>
                <a:lnTo>
                  <a:pt x="44196" y="29908"/>
                </a:lnTo>
                <a:lnTo>
                  <a:pt x="53150" y="78962"/>
                </a:lnTo>
                <a:lnTo>
                  <a:pt x="59341" y="29908"/>
                </a:lnTo>
                <a:lnTo>
                  <a:pt x="76200" y="29908"/>
                </a:lnTo>
                <a:lnTo>
                  <a:pt x="63341" y="101346"/>
                </a:lnTo>
                <a:lnTo>
                  <a:pt x="47244" y="101346"/>
                </a:lnTo>
                <a:lnTo>
                  <a:pt x="37719" y="55911"/>
                </a:lnTo>
                <a:lnTo>
                  <a:pt x="28670" y="101346"/>
                </a:lnTo>
                <a:lnTo>
                  <a:pt x="12764" y="101346"/>
                </a:lnTo>
                <a:close/>
                <a:moveTo>
                  <a:pt x="1087945" y="28575"/>
                </a:moveTo>
                <a:cubicBezTo>
                  <a:pt x="1093021" y="28098"/>
                  <a:pt x="1097717" y="31337"/>
                  <a:pt x="1099184" y="36194"/>
                </a:cubicBezTo>
                <a:cubicBezTo>
                  <a:pt x="1100508" y="33908"/>
                  <a:pt x="1102375" y="32004"/>
                  <a:pt x="1104613" y="30670"/>
                </a:cubicBezTo>
                <a:cubicBezTo>
                  <a:pt x="1106985" y="29241"/>
                  <a:pt x="1109738" y="28479"/>
                  <a:pt x="1112519" y="28575"/>
                </a:cubicBezTo>
                <a:cubicBezTo>
                  <a:pt x="1114577" y="28575"/>
                  <a:pt x="1116615" y="29050"/>
                  <a:pt x="1118520" y="29813"/>
                </a:cubicBezTo>
                <a:cubicBezTo>
                  <a:pt x="1120473" y="30575"/>
                  <a:pt x="1122149" y="31908"/>
                  <a:pt x="1123378" y="33623"/>
                </a:cubicBezTo>
                <a:cubicBezTo>
                  <a:pt x="1124902" y="35623"/>
                  <a:pt x="1126007" y="37909"/>
                  <a:pt x="1126616" y="40290"/>
                </a:cubicBezTo>
                <a:cubicBezTo>
                  <a:pt x="1127445" y="43624"/>
                  <a:pt x="1127826" y="46957"/>
                  <a:pt x="1127759" y="50387"/>
                </a:cubicBezTo>
                <a:lnTo>
                  <a:pt x="1127759" y="101346"/>
                </a:lnTo>
                <a:lnTo>
                  <a:pt x="1111090" y="101346"/>
                </a:lnTo>
                <a:lnTo>
                  <a:pt x="1111090" y="50292"/>
                </a:lnTo>
                <a:cubicBezTo>
                  <a:pt x="1111109" y="49149"/>
                  <a:pt x="1110948" y="48006"/>
                  <a:pt x="1110614" y="46957"/>
                </a:cubicBezTo>
                <a:cubicBezTo>
                  <a:pt x="1110395" y="46196"/>
                  <a:pt x="1110005" y="45434"/>
                  <a:pt x="1109471" y="44862"/>
                </a:cubicBezTo>
                <a:cubicBezTo>
                  <a:pt x="1109014" y="44387"/>
                  <a:pt x="1108462" y="44005"/>
                  <a:pt x="1107852" y="43815"/>
                </a:cubicBezTo>
                <a:lnTo>
                  <a:pt x="1105852" y="43815"/>
                </a:lnTo>
                <a:cubicBezTo>
                  <a:pt x="1104709" y="43815"/>
                  <a:pt x="1103594" y="44101"/>
                  <a:pt x="1102613" y="44671"/>
                </a:cubicBezTo>
                <a:cubicBezTo>
                  <a:pt x="1101727" y="45339"/>
                  <a:pt x="1101032" y="46196"/>
                  <a:pt x="1100613" y="47148"/>
                </a:cubicBezTo>
                <a:lnTo>
                  <a:pt x="1100613" y="101632"/>
                </a:lnTo>
                <a:lnTo>
                  <a:pt x="1084420" y="101632"/>
                </a:lnTo>
                <a:lnTo>
                  <a:pt x="1084420" y="50577"/>
                </a:lnTo>
                <a:cubicBezTo>
                  <a:pt x="1084592" y="49434"/>
                  <a:pt x="1084592" y="48291"/>
                  <a:pt x="1084420" y="47148"/>
                </a:cubicBezTo>
                <a:cubicBezTo>
                  <a:pt x="1084201" y="46387"/>
                  <a:pt x="1083811" y="45719"/>
                  <a:pt x="1083277" y="45148"/>
                </a:cubicBezTo>
                <a:cubicBezTo>
                  <a:pt x="1082877" y="44671"/>
                  <a:pt x="1082344" y="44291"/>
                  <a:pt x="1081753" y="44101"/>
                </a:cubicBezTo>
                <a:lnTo>
                  <a:pt x="1079753" y="44101"/>
                </a:lnTo>
                <a:cubicBezTo>
                  <a:pt x="1078505" y="44005"/>
                  <a:pt x="1077286" y="44482"/>
                  <a:pt x="1076324" y="45244"/>
                </a:cubicBezTo>
                <a:cubicBezTo>
                  <a:pt x="1075419" y="46196"/>
                  <a:pt x="1074734" y="47243"/>
                  <a:pt x="1074324" y="48482"/>
                </a:cubicBezTo>
                <a:lnTo>
                  <a:pt x="1074324" y="101917"/>
                </a:lnTo>
                <a:lnTo>
                  <a:pt x="1057274" y="101917"/>
                </a:lnTo>
                <a:lnTo>
                  <a:pt x="1057274" y="30479"/>
                </a:lnTo>
                <a:lnTo>
                  <a:pt x="1072990" y="29908"/>
                </a:lnTo>
                <a:lnTo>
                  <a:pt x="1073562" y="38575"/>
                </a:lnTo>
                <a:cubicBezTo>
                  <a:pt x="1074772" y="35719"/>
                  <a:pt x="1076705" y="33147"/>
                  <a:pt x="1079182" y="31242"/>
                </a:cubicBezTo>
                <a:cubicBezTo>
                  <a:pt x="1081744" y="29432"/>
                  <a:pt x="1084811" y="28479"/>
                  <a:pt x="1087945" y="28575"/>
                </a:cubicBezTo>
                <a:close/>
                <a:moveTo>
                  <a:pt x="931449" y="28575"/>
                </a:moveTo>
                <a:cubicBezTo>
                  <a:pt x="935602" y="28575"/>
                  <a:pt x="939727" y="29241"/>
                  <a:pt x="943641" y="30575"/>
                </a:cubicBezTo>
                <a:cubicBezTo>
                  <a:pt x="947146" y="31813"/>
                  <a:pt x="950375" y="33719"/>
                  <a:pt x="953166" y="36194"/>
                </a:cubicBezTo>
                <a:cubicBezTo>
                  <a:pt x="955919" y="38575"/>
                  <a:pt x="958072" y="41529"/>
                  <a:pt x="959453" y="44862"/>
                </a:cubicBezTo>
                <a:cubicBezTo>
                  <a:pt x="961024" y="48482"/>
                  <a:pt x="961777" y="52387"/>
                  <a:pt x="961644" y="56293"/>
                </a:cubicBezTo>
                <a:lnTo>
                  <a:pt x="943927" y="56293"/>
                </a:lnTo>
                <a:cubicBezTo>
                  <a:pt x="944013" y="54578"/>
                  <a:pt x="943756" y="52958"/>
                  <a:pt x="943165" y="51340"/>
                </a:cubicBezTo>
                <a:cubicBezTo>
                  <a:pt x="942565" y="49815"/>
                  <a:pt x="941622" y="48386"/>
                  <a:pt x="940403" y="47243"/>
                </a:cubicBezTo>
                <a:cubicBezTo>
                  <a:pt x="939184" y="46005"/>
                  <a:pt x="937726" y="45053"/>
                  <a:pt x="936116" y="44482"/>
                </a:cubicBezTo>
                <a:cubicBezTo>
                  <a:pt x="934392" y="43815"/>
                  <a:pt x="932545" y="43433"/>
                  <a:pt x="930687" y="43433"/>
                </a:cubicBezTo>
                <a:cubicBezTo>
                  <a:pt x="928154" y="43338"/>
                  <a:pt x="925648" y="44005"/>
                  <a:pt x="923448" y="45244"/>
                </a:cubicBezTo>
                <a:cubicBezTo>
                  <a:pt x="921591" y="46482"/>
                  <a:pt x="920048" y="48100"/>
                  <a:pt x="918972" y="50006"/>
                </a:cubicBezTo>
                <a:cubicBezTo>
                  <a:pt x="917800" y="52101"/>
                  <a:pt x="916990" y="54387"/>
                  <a:pt x="916590" y="56768"/>
                </a:cubicBezTo>
                <a:cubicBezTo>
                  <a:pt x="916123" y="59340"/>
                  <a:pt x="915904" y="62008"/>
                  <a:pt x="915924" y="64675"/>
                </a:cubicBezTo>
                <a:lnTo>
                  <a:pt x="915924" y="66675"/>
                </a:lnTo>
                <a:cubicBezTo>
                  <a:pt x="915904" y="69342"/>
                  <a:pt x="916123" y="72008"/>
                  <a:pt x="916590" y="74676"/>
                </a:cubicBezTo>
                <a:cubicBezTo>
                  <a:pt x="916962" y="77057"/>
                  <a:pt x="917733" y="79438"/>
                  <a:pt x="918876" y="81533"/>
                </a:cubicBezTo>
                <a:cubicBezTo>
                  <a:pt x="921296" y="85820"/>
                  <a:pt x="925906" y="88297"/>
                  <a:pt x="930782" y="88011"/>
                </a:cubicBezTo>
                <a:lnTo>
                  <a:pt x="931068" y="88011"/>
                </a:lnTo>
                <a:cubicBezTo>
                  <a:pt x="932811" y="88011"/>
                  <a:pt x="934545" y="87725"/>
                  <a:pt x="936212" y="87249"/>
                </a:cubicBezTo>
                <a:cubicBezTo>
                  <a:pt x="937755" y="86677"/>
                  <a:pt x="939203" y="85916"/>
                  <a:pt x="940498" y="84963"/>
                </a:cubicBezTo>
                <a:cubicBezTo>
                  <a:pt x="941717" y="84010"/>
                  <a:pt x="942698" y="82867"/>
                  <a:pt x="943356" y="81438"/>
                </a:cubicBezTo>
                <a:cubicBezTo>
                  <a:pt x="944041" y="80010"/>
                  <a:pt x="944337" y="78486"/>
                  <a:pt x="944213" y="76866"/>
                </a:cubicBezTo>
                <a:lnTo>
                  <a:pt x="961548" y="76866"/>
                </a:lnTo>
                <a:cubicBezTo>
                  <a:pt x="961663" y="80486"/>
                  <a:pt x="960882" y="84010"/>
                  <a:pt x="959262" y="87249"/>
                </a:cubicBezTo>
                <a:cubicBezTo>
                  <a:pt x="957653" y="90392"/>
                  <a:pt x="955414" y="93155"/>
                  <a:pt x="952690" y="95345"/>
                </a:cubicBezTo>
                <a:cubicBezTo>
                  <a:pt x="949852" y="97726"/>
                  <a:pt x="946632" y="99536"/>
                  <a:pt x="943165" y="100774"/>
                </a:cubicBezTo>
                <a:cubicBezTo>
                  <a:pt x="939422" y="102012"/>
                  <a:pt x="935497" y="102680"/>
                  <a:pt x="931545" y="102680"/>
                </a:cubicBezTo>
                <a:cubicBezTo>
                  <a:pt x="926553" y="102775"/>
                  <a:pt x="921591" y="101822"/>
                  <a:pt x="916971" y="99917"/>
                </a:cubicBezTo>
                <a:cubicBezTo>
                  <a:pt x="912961" y="98107"/>
                  <a:pt x="909389" y="95536"/>
                  <a:pt x="906494" y="92201"/>
                </a:cubicBezTo>
                <a:cubicBezTo>
                  <a:pt x="903665" y="88868"/>
                  <a:pt x="901531" y="84963"/>
                  <a:pt x="900207" y="80772"/>
                </a:cubicBezTo>
                <a:cubicBezTo>
                  <a:pt x="898731" y="76200"/>
                  <a:pt x="897997" y="71437"/>
                  <a:pt x="898016" y="66675"/>
                </a:cubicBezTo>
                <a:lnTo>
                  <a:pt x="898016" y="64675"/>
                </a:lnTo>
                <a:cubicBezTo>
                  <a:pt x="898016" y="59912"/>
                  <a:pt x="898721" y="55150"/>
                  <a:pt x="900112" y="50577"/>
                </a:cubicBezTo>
                <a:cubicBezTo>
                  <a:pt x="901426" y="46387"/>
                  <a:pt x="903598" y="42481"/>
                  <a:pt x="906494" y="39147"/>
                </a:cubicBezTo>
                <a:cubicBezTo>
                  <a:pt x="909370" y="35814"/>
                  <a:pt x="912952" y="33242"/>
                  <a:pt x="916971" y="31432"/>
                </a:cubicBezTo>
                <a:cubicBezTo>
                  <a:pt x="921534" y="29432"/>
                  <a:pt x="926477" y="28480"/>
                  <a:pt x="931449" y="28575"/>
                </a:cubicBezTo>
                <a:close/>
                <a:moveTo>
                  <a:pt x="768000" y="28575"/>
                </a:moveTo>
                <a:cubicBezTo>
                  <a:pt x="772906" y="28480"/>
                  <a:pt x="777773" y="29432"/>
                  <a:pt x="782288" y="31337"/>
                </a:cubicBezTo>
                <a:cubicBezTo>
                  <a:pt x="786336" y="33147"/>
                  <a:pt x="789965" y="35814"/>
                  <a:pt x="792956" y="39052"/>
                </a:cubicBezTo>
                <a:cubicBezTo>
                  <a:pt x="795899" y="42386"/>
                  <a:pt x="798128" y="46291"/>
                  <a:pt x="799528" y="50577"/>
                </a:cubicBezTo>
                <a:cubicBezTo>
                  <a:pt x="801005" y="55244"/>
                  <a:pt x="801747" y="60102"/>
                  <a:pt x="801719" y="64960"/>
                </a:cubicBezTo>
                <a:lnTo>
                  <a:pt x="801719" y="66389"/>
                </a:lnTo>
                <a:cubicBezTo>
                  <a:pt x="801747" y="71342"/>
                  <a:pt x="801014" y="76200"/>
                  <a:pt x="799528" y="80867"/>
                </a:cubicBezTo>
                <a:cubicBezTo>
                  <a:pt x="798090" y="85057"/>
                  <a:pt x="795861" y="88963"/>
                  <a:pt x="792956" y="92392"/>
                </a:cubicBezTo>
                <a:cubicBezTo>
                  <a:pt x="790041" y="95631"/>
                  <a:pt x="786422" y="98202"/>
                  <a:pt x="782383" y="99917"/>
                </a:cubicBezTo>
                <a:cubicBezTo>
                  <a:pt x="777907" y="101822"/>
                  <a:pt x="773068" y="102775"/>
                  <a:pt x="768191" y="102680"/>
                </a:cubicBezTo>
                <a:cubicBezTo>
                  <a:pt x="763257" y="102775"/>
                  <a:pt x="758352" y="101822"/>
                  <a:pt x="753808" y="99917"/>
                </a:cubicBezTo>
                <a:cubicBezTo>
                  <a:pt x="749751" y="98202"/>
                  <a:pt x="746112" y="95631"/>
                  <a:pt x="743140" y="92392"/>
                </a:cubicBezTo>
                <a:cubicBezTo>
                  <a:pt x="740235" y="89058"/>
                  <a:pt x="738035" y="85057"/>
                  <a:pt x="736663" y="80867"/>
                </a:cubicBezTo>
                <a:cubicBezTo>
                  <a:pt x="735101" y="76200"/>
                  <a:pt x="734330" y="71342"/>
                  <a:pt x="734377" y="66389"/>
                </a:cubicBezTo>
                <a:lnTo>
                  <a:pt x="734377" y="64960"/>
                </a:lnTo>
                <a:cubicBezTo>
                  <a:pt x="734330" y="60102"/>
                  <a:pt x="735101" y="55244"/>
                  <a:pt x="736663" y="50577"/>
                </a:cubicBezTo>
                <a:cubicBezTo>
                  <a:pt x="737987" y="46291"/>
                  <a:pt x="740197" y="42386"/>
                  <a:pt x="743140" y="39052"/>
                </a:cubicBezTo>
                <a:cubicBezTo>
                  <a:pt x="746112" y="35814"/>
                  <a:pt x="749712" y="33147"/>
                  <a:pt x="753713" y="31337"/>
                </a:cubicBezTo>
                <a:cubicBezTo>
                  <a:pt x="758237" y="29432"/>
                  <a:pt x="763095" y="28480"/>
                  <a:pt x="768000" y="28575"/>
                </a:cubicBezTo>
                <a:close/>
                <a:moveTo>
                  <a:pt x="688181" y="28575"/>
                </a:moveTo>
                <a:cubicBezTo>
                  <a:pt x="692334" y="28575"/>
                  <a:pt x="696458" y="29241"/>
                  <a:pt x="700373" y="30575"/>
                </a:cubicBezTo>
                <a:cubicBezTo>
                  <a:pt x="703878" y="31813"/>
                  <a:pt x="707107" y="33719"/>
                  <a:pt x="709898" y="36194"/>
                </a:cubicBezTo>
                <a:cubicBezTo>
                  <a:pt x="712651" y="38575"/>
                  <a:pt x="714832" y="41529"/>
                  <a:pt x="716280" y="44862"/>
                </a:cubicBezTo>
                <a:cubicBezTo>
                  <a:pt x="717775" y="48482"/>
                  <a:pt x="718490" y="52387"/>
                  <a:pt x="718376" y="56293"/>
                </a:cubicBezTo>
                <a:lnTo>
                  <a:pt x="701040" y="56293"/>
                </a:lnTo>
                <a:cubicBezTo>
                  <a:pt x="701126" y="54578"/>
                  <a:pt x="700868" y="52958"/>
                  <a:pt x="700278" y="51340"/>
                </a:cubicBezTo>
                <a:cubicBezTo>
                  <a:pt x="699706" y="49815"/>
                  <a:pt x="698802" y="48386"/>
                  <a:pt x="697611" y="47243"/>
                </a:cubicBezTo>
                <a:cubicBezTo>
                  <a:pt x="696354" y="46101"/>
                  <a:pt x="694906" y="45148"/>
                  <a:pt x="693325" y="44482"/>
                </a:cubicBezTo>
                <a:cubicBezTo>
                  <a:pt x="691563" y="43815"/>
                  <a:pt x="689696" y="43433"/>
                  <a:pt x="687800" y="43433"/>
                </a:cubicBezTo>
                <a:cubicBezTo>
                  <a:pt x="685295" y="43338"/>
                  <a:pt x="682819" y="44005"/>
                  <a:pt x="680656" y="45244"/>
                </a:cubicBezTo>
                <a:cubicBezTo>
                  <a:pt x="678752" y="46387"/>
                  <a:pt x="677170" y="48006"/>
                  <a:pt x="676085" y="50006"/>
                </a:cubicBezTo>
                <a:cubicBezTo>
                  <a:pt x="674913" y="52101"/>
                  <a:pt x="674103" y="54387"/>
                  <a:pt x="673703" y="56768"/>
                </a:cubicBezTo>
                <a:cubicBezTo>
                  <a:pt x="673236" y="59340"/>
                  <a:pt x="673017" y="62008"/>
                  <a:pt x="673036" y="64675"/>
                </a:cubicBezTo>
                <a:lnTo>
                  <a:pt x="673036" y="66675"/>
                </a:lnTo>
                <a:cubicBezTo>
                  <a:pt x="673017" y="69342"/>
                  <a:pt x="673236" y="72008"/>
                  <a:pt x="673703" y="74676"/>
                </a:cubicBezTo>
                <a:cubicBezTo>
                  <a:pt x="674113" y="77057"/>
                  <a:pt x="674884" y="79343"/>
                  <a:pt x="675989" y="81533"/>
                </a:cubicBezTo>
                <a:lnTo>
                  <a:pt x="687875" y="88000"/>
                </a:lnTo>
                <a:lnTo>
                  <a:pt x="687800" y="88011"/>
                </a:lnTo>
                <a:lnTo>
                  <a:pt x="687895" y="88011"/>
                </a:lnTo>
                <a:lnTo>
                  <a:pt x="687875" y="88000"/>
                </a:lnTo>
                <a:lnTo>
                  <a:pt x="692944" y="87249"/>
                </a:lnTo>
                <a:cubicBezTo>
                  <a:pt x="694487" y="86677"/>
                  <a:pt x="695935" y="85916"/>
                  <a:pt x="697230" y="84963"/>
                </a:cubicBezTo>
                <a:cubicBezTo>
                  <a:pt x="698449" y="84010"/>
                  <a:pt x="699430" y="82867"/>
                  <a:pt x="700087" y="81438"/>
                </a:cubicBezTo>
                <a:cubicBezTo>
                  <a:pt x="700773" y="80010"/>
                  <a:pt x="701069" y="78486"/>
                  <a:pt x="700945" y="76866"/>
                </a:cubicBezTo>
                <a:lnTo>
                  <a:pt x="718280" y="76866"/>
                </a:lnTo>
                <a:cubicBezTo>
                  <a:pt x="718395" y="80486"/>
                  <a:pt x="717614" y="84010"/>
                  <a:pt x="715994" y="87249"/>
                </a:cubicBezTo>
                <a:cubicBezTo>
                  <a:pt x="714385" y="90392"/>
                  <a:pt x="712146" y="93155"/>
                  <a:pt x="709422" y="95345"/>
                </a:cubicBezTo>
                <a:cubicBezTo>
                  <a:pt x="706584" y="97726"/>
                  <a:pt x="703364" y="99536"/>
                  <a:pt x="699897" y="100774"/>
                </a:cubicBezTo>
                <a:cubicBezTo>
                  <a:pt x="696154" y="102012"/>
                  <a:pt x="692229" y="102680"/>
                  <a:pt x="688277" y="102680"/>
                </a:cubicBezTo>
                <a:cubicBezTo>
                  <a:pt x="683285" y="102775"/>
                  <a:pt x="678323" y="101822"/>
                  <a:pt x="673703" y="99917"/>
                </a:cubicBezTo>
                <a:cubicBezTo>
                  <a:pt x="669693" y="98107"/>
                  <a:pt x="666121" y="95536"/>
                  <a:pt x="663226" y="92201"/>
                </a:cubicBezTo>
                <a:cubicBezTo>
                  <a:pt x="660397" y="88868"/>
                  <a:pt x="658263" y="84963"/>
                  <a:pt x="656939" y="80772"/>
                </a:cubicBezTo>
                <a:cubicBezTo>
                  <a:pt x="655463" y="76200"/>
                  <a:pt x="654729" y="71437"/>
                  <a:pt x="654748" y="66675"/>
                </a:cubicBezTo>
                <a:lnTo>
                  <a:pt x="654748" y="64675"/>
                </a:lnTo>
                <a:cubicBezTo>
                  <a:pt x="654748" y="59912"/>
                  <a:pt x="655453" y="55150"/>
                  <a:pt x="656844" y="50577"/>
                </a:cubicBezTo>
                <a:cubicBezTo>
                  <a:pt x="658158" y="46387"/>
                  <a:pt x="660330" y="42481"/>
                  <a:pt x="663226" y="39147"/>
                </a:cubicBezTo>
                <a:cubicBezTo>
                  <a:pt x="666121" y="35814"/>
                  <a:pt x="669693" y="33242"/>
                  <a:pt x="673703" y="31432"/>
                </a:cubicBezTo>
                <a:cubicBezTo>
                  <a:pt x="678266" y="29432"/>
                  <a:pt x="683209" y="28480"/>
                  <a:pt x="688181" y="28575"/>
                </a:cubicBezTo>
                <a:close/>
                <a:moveTo>
                  <a:pt x="521589" y="28575"/>
                </a:moveTo>
                <a:cubicBezTo>
                  <a:pt x="525294" y="28480"/>
                  <a:pt x="528970" y="29242"/>
                  <a:pt x="532352" y="30766"/>
                </a:cubicBezTo>
                <a:cubicBezTo>
                  <a:pt x="535343" y="32100"/>
                  <a:pt x="537953" y="34195"/>
                  <a:pt x="539972" y="36767"/>
                </a:cubicBezTo>
                <a:lnTo>
                  <a:pt x="540734" y="29909"/>
                </a:lnTo>
                <a:lnTo>
                  <a:pt x="557403" y="29909"/>
                </a:lnTo>
                <a:lnTo>
                  <a:pt x="557403" y="98679"/>
                </a:lnTo>
                <a:cubicBezTo>
                  <a:pt x="557517" y="103060"/>
                  <a:pt x="556669" y="107443"/>
                  <a:pt x="554926" y="111538"/>
                </a:cubicBezTo>
                <a:cubicBezTo>
                  <a:pt x="553364" y="115157"/>
                  <a:pt x="551030" y="118395"/>
                  <a:pt x="548068" y="121063"/>
                </a:cubicBezTo>
                <a:cubicBezTo>
                  <a:pt x="544906" y="123730"/>
                  <a:pt x="541248" y="125730"/>
                  <a:pt x="537305" y="126968"/>
                </a:cubicBezTo>
                <a:cubicBezTo>
                  <a:pt x="532866" y="128397"/>
                  <a:pt x="528237" y="129063"/>
                  <a:pt x="523589" y="128969"/>
                </a:cubicBezTo>
                <a:cubicBezTo>
                  <a:pt x="521255" y="128969"/>
                  <a:pt x="518931" y="128779"/>
                  <a:pt x="516636" y="128302"/>
                </a:cubicBezTo>
                <a:cubicBezTo>
                  <a:pt x="514131" y="127826"/>
                  <a:pt x="511683" y="127159"/>
                  <a:pt x="509301" y="126207"/>
                </a:cubicBezTo>
                <a:cubicBezTo>
                  <a:pt x="506892" y="125254"/>
                  <a:pt x="504587" y="124111"/>
                  <a:pt x="502443" y="122682"/>
                </a:cubicBezTo>
                <a:cubicBezTo>
                  <a:pt x="500367" y="121253"/>
                  <a:pt x="498500" y="119538"/>
                  <a:pt x="496919" y="117634"/>
                </a:cubicBezTo>
                <a:lnTo>
                  <a:pt x="505206" y="106489"/>
                </a:lnTo>
                <a:cubicBezTo>
                  <a:pt x="507415" y="108966"/>
                  <a:pt x="510101" y="111062"/>
                  <a:pt x="513111" y="112490"/>
                </a:cubicBezTo>
                <a:cubicBezTo>
                  <a:pt x="516102" y="113824"/>
                  <a:pt x="519350" y="114586"/>
                  <a:pt x="522636" y="114586"/>
                </a:cubicBezTo>
                <a:cubicBezTo>
                  <a:pt x="527046" y="114776"/>
                  <a:pt x="531371" y="113348"/>
                  <a:pt x="534733" y="110490"/>
                </a:cubicBezTo>
                <a:cubicBezTo>
                  <a:pt x="537733" y="107347"/>
                  <a:pt x="539296" y="103060"/>
                  <a:pt x="539019" y="98775"/>
                </a:cubicBezTo>
                <a:lnTo>
                  <a:pt x="539019" y="94678"/>
                </a:lnTo>
                <a:cubicBezTo>
                  <a:pt x="536876" y="96964"/>
                  <a:pt x="534324" y="98870"/>
                  <a:pt x="531495" y="100204"/>
                </a:cubicBezTo>
                <a:cubicBezTo>
                  <a:pt x="528342" y="101633"/>
                  <a:pt x="524932" y="102299"/>
                  <a:pt x="521493" y="102203"/>
                </a:cubicBezTo>
                <a:cubicBezTo>
                  <a:pt x="517331" y="102299"/>
                  <a:pt x="513216" y="101346"/>
                  <a:pt x="509492" y="99441"/>
                </a:cubicBezTo>
                <a:cubicBezTo>
                  <a:pt x="505796" y="97632"/>
                  <a:pt x="502539" y="95060"/>
                  <a:pt x="499967" y="91917"/>
                </a:cubicBezTo>
                <a:cubicBezTo>
                  <a:pt x="497300" y="88488"/>
                  <a:pt x="495328" y="84582"/>
                  <a:pt x="494157" y="80391"/>
                </a:cubicBezTo>
                <a:cubicBezTo>
                  <a:pt x="492785" y="75724"/>
                  <a:pt x="492109" y="70866"/>
                  <a:pt x="492156" y="66008"/>
                </a:cubicBezTo>
                <a:lnTo>
                  <a:pt x="492156" y="65056"/>
                </a:lnTo>
                <a:cubicBezTo>
                  <a:pt x="492109" y="60102"/>
                  <a:pt x="492785" y="55055"/>
                  <a:pt x="494157" y="50293"/>
                </a:cubicBezTo>
                <a:cubicBezTo>
                  <a:pt x="495309" y="46101"/>
                  <a:pt x="497290" y="42101"/>
                  <a:pt x="499967" y="38671"/>
                </a:cubicBezTo>
                <a:cubicBezTo>
                  <a:pt x="502548" y="35528"/>
                  <a:pt x="505806" y="32956"/>
                  <a:pt x="509492" y="31243"/>
                </a:cubicBezTo>
                <a:cubicBezTo>
                  <a:pt x="513273" y="29432"/>
                  <a:pt x="517407" y="28575"/>
                  <a:pt x="521589" y="28575"/>
                </a:cubicBezTo>
                <a:close/>
                <a:moveTo>
                  <a:pt x="362045" y="28575"/>
                </a:moveTo>
                <a:cubicBezTo>
                  <a:pt x="366131" y="28575"/>
                  <a:pt x="370208" y="29051"/>
                  <a:pt x="374141" y="30195"/>
                </a:cubicBezTo>
                <a:cubicBezTo>
                  <a:pt x="377590" y="31147"/>
                  <a:pt x="380828" y="32670"/>
                  <a:pt x="383666" y="34862"/>
                </a:cubicBezTo>
                <a:cubicBezTo>
                  <a:pt x="386391" y="36957"/>
                  <a:pt x="388581" y="39625"/>
                  <a:pt x="390048" y="42672"/>
                </a:cubicBezTo>
                <a:cubicBezTo>
                  <a:pt x="391706" y="46101"/>
                  <a:pt x="392515" y="49816"/>
                  <a:pt x="392429" y="53626"/>
                </a:cubicBezTo>
                <a:lnTo>
                  <a:pt x="392429" y="84201"/>
                </a:lnTo>
                <a:cubicBezTo>
                  <a:pt x="392363" y="87345"/>
                  <a:pt x="392591" y="90583"/>
                  <a:pt x="393096" y="93726"/>
                </a:cubicBezTo>
                <a:cubicBezTo>
                  <a:pt x="393525" y="95917"/>
                  <a:pt x="394230" y="98107"/>
                  <a:pt x="395192" y="100204"/>
                </a:cubicBezTo>
                <a:lnTo>
                  <a:pt x="395192" y="101347"/>
                </a:lnTo>
                <a:lnTo>
                  <a:pt x="376427" y="101347"/>
                </a:lnTo>
                <a:cubicBezTo>
                  <a:pt x="375961" y="100394"/>
                  <a:pt x="375580" y="99345"/>
                  <a:pt x="375285" y="98298"/>
                </a:cubicBezTo>
                <a:cubicBezTo>
                  <a:pt x="375285" y="97155"/>
                  <a:pt x="374713" y="95917"/>
                  <a:pt x="374522" y="94678"/>
                </a:cubicBezTo>
                <a:cubicBezTo>
                  <a:pt x="372256" y="97060"/>
                  <a:pt x="369569" y="98965"/>
                  <a:pt x="366617" y="100299"/>
                </a:cubicBezTo>
                <a:cubicBezTo>
                  <a:pt x="364921" y="101060"/>
                  <a:pt x="363131" y="101633"/>
                  <a:pt x="361283" y="102013"/>
                </a:cubicBezTo>
                <a:cubicBezTo>
                  <a:pt x="359244" y="102394"/>
                  <a:pt x="357168" y="102680"/>
                  <a:pt x="355091" y="102680"/>
                </a:cubicBezTo>
                <a:cubicBezTo>
                  <a:pt x="351662" y="102680"/>
                  <a:pt x="348243" y="102203"/>
                  <a:pt x="344995" y="101060"/>
                </a:cubicBezTo>
                <a:cubicBezTo>
                  <a:pt x="342118" y="100108"/>
                  <a:pt x="339442" y="98584"/>
                  <a:pt x="337089" y="96679"/>
                </a:cubicBezTo>
                <a:cubicBezTo>
                  <a:pt x="334927" y="94774"/>
                  <a:pt x="333184" y="92488"/>
                  <a:pt x="331946" y="89916"/>
                </a:cubicBezTo>
                <a:cubicBezTo>
                  <a:pt x="327993" y="80772"/>
                  <a:pt x="330688" y="70104"/>
                  <a:pt x="338518" y="63913"/>
                </a:cubicBezTo>
                <a:cubicBezTo>
                  <a:pt x="346033" y="59246"/>
                  <a:pt x="354834" y="57055"/>
                  <a:pt x="363664" y="57721"/>
                </a:cubicBezTo>
                <a:lnTo>
                  <a:pt x="373856" y="57721"/>
                </a:lnTo>
                <a:lnTo>
                  <a:pt x="373856" y="53531"/>
                </a:lnTo>
                <a:cubicBezTo>
                  <a:pt x="374008" y="50482"/>
                  <a:pt x="372789" y="47435"/>
                  <a:pt x="370522" y="45339"/>
                </a:cubicBezTo>
                <a:cubicBezTo>
                  <a:pt x="367817" y="43244"/>
                  <a:pt x="364436" y="42101"/>
                  <a:pt x="360997" y="42291"/>
                </a:cubicBezTo>
                <a:cubicBezTo>
                  <a:pt x="358054" y="42101"/>
                  <a:pt x="355130" y="42958"/>
                  <a:pt x="352805" y="44767"/>
                </a:cubicBezTo>
                <a:cubicBezTo>
                  <a:pt x="351062" y="46387"/>
                  <a:pt x="350129" y="48768"/>
                  <a:pt x="350234" y="51150"/>
                </a:cubicBezTo>
                <a:lnTo>
                  <a:pt x="331946" y="51150"/>
                </a:lnTo>
                <a:cubicBezTo>
                  <a:pt x="331879" y="48196"/>
                  <a:pt x="332565" y="45244"/>
                  <a:pt x="333946" y="42577"/>
                </a:cubicBezTo>
                <a:cubicBezTo>
                  <a:pt x="335318" y="39720"/>
                  <a:pt x="337308" y="37243"/>
                  <a:pt x="339756" y="35338"/>
                </a:cubicBezTo>
                <a:cubicBezTo>
                  <a:pt x="342604" y="33147"/>
                  <a:pt x="345833" y="31432"/>
                  <a:pt x="349281" y="30385"/>
                </a:cubicBezTo>
                <a:cubicBezTo>
                  <a:pt x="353425" y="29146"/>
                  <a:pt x="357720" y="28575"/>
                  <a:pt x="362045" y="28575"/>
                </a:cubicBezTo>
                <a:close/>
                <a:moveTo>
                  <a:pt x="416718" y="0"/>
                </a:moveTo>
                <a:lnTo>
                  <a:pt x="456628" y="0"/>
                </a:lnTo>
                <a:lnTo>
                  <a:pt x="456628" y="86392"/>
                </a:lnTo>
                <a:lnTo>
                  <a:pt x="477202" y="86392"/>
                </a:lnTo>
                <a:lnTo>
                  <a:pt x="477202" y="101347"/>
                </a:lnTo>
                <a:lnTo>
                  <a:pt x="416813" y="101347"/>
                </a:lnTo>
                <a:lnTo>
                  <a:pt x="416813" y="86392"/>
                </a:lnTo>
                <a:lnTo>
                  <a:pt x="438245" y="86392"/>
                </a:lnTo>
                <a:lnTo>
                  <a:pt x="438245" y="14954"/>
                </a:lnTo>
                <a:lnTo>
                  <a:pt x="416813" y="14954"/>
                </a:lnTo>
                <a:close/>
              </a:path>
            </a:pathLst>
          </a:custGeom>
          <a:solidFill>
            <a:schemeClr val="tx1"/>
          </a:solidFill>
          <a:ln w="9525" cap="flat">
            <a:noFill/>
            <a:prstDash val="solid"/>
            <a:miter/>
          </a:ln>
        </p:spPr>
        <p:txBody>
          <a:bodyPr rtlCol="0" anchor="ctr"/>
          <a:lstStyle/>
          <a:p>
            <a:endParaRPr lang="fr-FR" dirty="0"/>
          </a:p>
        </p:txBody>
      </p:sp>
      <p:sp>
        <p:nvSpPr>
          <p:cNvPr id="8" name="Espace réservé du texte 4">
            <a:extLst>
              <a:ext uri="{FF2B5EF4-FFF2-40B4-BE49-F238E27FC236}">
                <a16:creationId xmlns:a16="http://schemas.microsoft.com/office/drawing/2014/main" id="{047AA0F3-B061-4906-856B-0BAEFF1F9463}"/>
              </a:ext>
            </a:extLst>
          </p:cNvPr>
          <p:cNvSpPr>
            <a:spLocks noGrp="1"/>
          </p:cNvSpPr>
          <p:nvPr>
            <p:ph type="body" sz="quarter" idx="15" hasCustomPrompt="1"/>
          </p:nvPr>
        </p:nvSpPr>
        <p:spPr>
          <a:xfrm>
            <a:off x="938088" y="409700"/>
            <a:ext cx="6326312"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bg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7" name="Espace réservé du pied de page 6">
            <a:extLst>
              <a:ext uri="{FF2B5EF4-FFF2-40B4-BE49-F238E27FC236}">
                <a16:creationId xmlns:a16="http://schemas.microsoft.com/office/drawing/2014/main" id="{4B758EB5-5AE6-46D5-0BCE-94DEBC74E41C}"/>
              </a:ext>
            </a:extLst>
          </p:cNvPr>
          <p:cNvSpPr>
            <a:spLocks noGrp="1"/>
          </p:cNvSpPr>
          <p:nvPr>
            <p:ph type="ftr" sz="quarter" idx="18"/>
          </p:nvPr>
        </p:nvSpPr>
        <p:spPr/>
        <p:txBody>
          <a:bodyPr/>
          <a:lstStyle>
            <a:lvl1pPr>
              <a:defRPr>
                <a:solidFill>
                  <a:schemeClr val="bg1"/>
                </a:solidFill>
              </a:defRPr>
            </a:lvl1pPr>
          </a:lstStyle>
          <a:p>
            <a:pPr algn="ctr"/>
            <a:r>
              <a:rPr lang="fr-FR"/>
              <a:t>Confidentiel</a:t>
            </a:r>
          </a:p>
        </p:txBody>
      </p:sp>
    </p:spTree>
    <p:extLst>
      <p:ext uri="{BB962C8B-B14F-4D97-AF65-F5344CB8AC3E}">
        <p14:creationId xmlns:p14="http://schemas.microsoft.com/office/powerpoint/2010/main" val="2906412996"/>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e avec image fond orange">
    <p:bg>
      <p:bgPr>
        <a:solidFill>
          <a:schemeClr val="accent6"/>
        </a:solidFill>
        <a:effectLst/>
      </p:bgPr>
    </p:bg>
    <p:spTree>
      <p:nvGrpSpPr>
        <p:cNvPr id="1" name=""/>
        <p:cNvGrpSpPr/>
        <p:nvPr/>
      </p:nvGrpSpPr>
      <p:grpSpPr>
        <a:xfrm>
          <a:off x="0" y="0"/>
          <a:ext cx="0" cy="0"/>
          <a:chOff x="0" y="0"/>
          <a:chExt cx="0" cy="0"/>
        </a:xfrm>
      </p:grpSpPr>
      <p:sp>
        <p:nvSpPr>
          <p:cNvPr id="16" name="Espace réservé du texte 15">
            <a:extLst>
              <a:ext uri="{FF2B5EF4-FFF2-40B4-BE49-F238E27FC236}">
                <a16:creationId xmlns:a16="http://schemas.microsoft.com/office/drawing/2014/main" id="{F7B87609-0BC2-4CBF-9050-6A4BC130ED86}"/>
              </a:ext>
            </a:extLst>
          </p:cNvPr>
          <p:cNvSpPr>
            <a:spLocks noGrp="1"/>
          </p:cNvSpPr>
          <p:nvPr>
            <p:ph type="body" sz="quarter" idx="14" hasCustomPrompt="1"/>
          </p:nvPr>
        </p:nvSpPr>
        <p:spPr>
          <a:xfrm>
            <a:off x="6091239" y="4127500"/>
            <a:ext cx="1173162" cy="1168400"/>
          </a:xfrm>
          <a:custGeom>
            <a:avLst/>
            <a:gdLst>
              <a:gd name="connsiteX0" fmla="*/ 0 w 1173162"/>
              <a:gd name="connsiteY0" fmla="*/ 0 h 1168400"/>
              <a:gd name="connsiteX1" fmla="*/ 588962 w 1173162"/>
              <a:gd name="connsiteY1" fmla="*/ 0 h 1168400"/>
              <a:gd name="connsiteX2" fmla="*/ 1173162 w 1173162"/>
              <a:gd name="connsiteY2" fmla="*/ 584200 h 1168400"/>
              <a:gd name="connsiteX3" fmla="*/ 1173162 w 1173162"/>
              <a:gd name="connsiteY3" fmla="*/ 1168400 h 1168400"/>
              <a:gd name="connsiteX4" fmla="*/ 0 w 1173162"/>
              <a:gd name="connsiteY4" fmla="*/ 1168400 h 116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162" h="1168400">
                <a:moveTo>
                  <a:pt x="0" y="0"/>
                </a:moveTo>
                <a:lnTo>
                  <a:pt x="588962" y="0"/>
                </a:lnTo>
                <a:cubicBezTo>
                  <a:pt x="911607" y="0"/>
                  <a:pt x="1173162" y="261555"/>
                  <a:pt x="1173162" y="584200"/>
                </a:cubicBezTo>
                <a:lnTo>
                  <a:pt x="1173162" y="1168400"/>
                </a:lnTo>
                <a:lnTo>
                  <a:pt x="0" y="11684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14" name="Espace réservé du texte 13">
            <a:extLst>
              <a:ext uri="{FF2B5EF4-FFF2-40B4-BE49-F238E27FC236}">
                <a16:creationId xmlns:a16="http://schemas.microsoft.com/office/drawing/2014/main" id="{41E99D66-39A8-4BE6-AC0A-338119D84045}"/>
              </a:ext>
            </a:extLst>
          </p:cNvPr>
          <p:cNvSpPr>
            <a:spLocks noGrp="1"/>
          </p:cNvSpPr>
          <p:nvPr>
            <p:ph type="body" sz="quarter" idx="16" hasCustomPrompt="1"/>
          </p:nvPr>
        </p:nvSpPr>
        <p:spPr>
          <a:xfrm>
            <a:off x="892513" y="1700687"/>
            <a:ext cx="3600000" cy="3618000"/>
          </a:xfrm>
        </p:spPr>
        <p:txBody>
          <a:bodyPr/>
          <a:lstStyle>
            <a:lvl1pPr>
              <a:lnSpc>
                <a:spcPct val="100000"/>
              </a:lnSpc>
              <a:defRPr lang="fr-FR" sz="2000" b="1" kern="1200" spc="20" dirty="0" smtClean="0">
                <a:solidFill>
                  <a:schemeClr val="bg1"/>
                </a:solidFill>
                <a:latin typeface="Roboto Mono" panose="02000009000000000000" pitchFamily="49" charset="0"/>
                <a:ea typeface="Roboto Mono" panose="00000009000000000000" pitchFamily="49" charset="0"/>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 </a:t>
            </a:r>
            <a:r>
              <a:rPr lang="fr-FR" dirty="0" err="1"/>
              <a:t>laoreet</a:t>
            </a:r>
            <a:r>
              <a:rPr lang="fr-FR" dirty="0"/>
              <a:t> </a:t>
            </a:r>
            <a:r>
              <a:rPr lang="fr-FR" dirty="0" err="1"/>
              <a:t>dolore</a:t>
            </a:r>
            <a:r>
              <a:rPr lang="fr-FR" dirty="0"/>
              <a:t> magna </a:t>
            </a:r>
            <a:r>
              <a:rPr lang="fr-FR" dirty="0" err="1"/>
              <a:t>aliquam</a:t>
            </a:r>
            <a:r>
              <a:rPr lang="fr-FR" dirty="0"/>
              <a:t> erat </a:t>
            </a:r>
            <a:r>
              <a:rPr lang="fr-FR" dirty="0" err="1"/>
              <a:t>volutpat</a:t>
            </a:r>
            <a:r>
              <a:rPr lang="fr-FR" dirty="0"/>
              <a:t>.</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pour une image  11">
            <a:extLst>
              <a:ext uri="{FF2B5EF4-FFF2-40B4-BE49-F238E27FC236}">
                <a16:creationId xmlns:a16="http://schemas.microsoft.com/office/drawing/2014/main" id="{F01F3FDD-B60B-4AFC-BBDB-449A3D442EA6}"/>
              </a:ext>
            </a:extLst>
          </p:cNvPr>
          <p:cNvSpPr>
            <a:spLocks noGrp="1"/>
          </p:cNvSpPr>
          <p:nvPr>
            <p:ph type="pic" sz="quarter" idx="11" hasCustomPrompt="1"/>
          </p:nvPr>
        </p:nvSpPr>
        <p:spPr>
          <a:xfrm>
            <a:off x="6896100" y="142875"/>
            <a:ext cx="4779964" cy="4779964"/>
          </a:xfrm>
          <a:custGeom>
            <a:avLst/>
            <a:gdLst>
              <a:gd name="connsiteX0" fmla="*/ 2389982 w 4779964"/>
              <a:gd name="connsiteY0" fmla="*/ 0 h 4779964"/>
              <a:gd name="connsiteX1" fmla="*/ 4779964 w 4779964"/>
              <a:gd name="connsiteY1" fmla="*/ 2389982 h 4779964"/>
              <a:gd name="connsiteX2" fmla="*/ 2389982 w 4779964"/>
              <a:gd name="connsiteY2" fmla="*/ 4779964 h 4779964"/>
              <a:gd name="connsiteX3" fmla="*/ 0 w 4779964"/>
              <a:gd name="connsiteY3" fmla="*/ 2389982 h 4779964"/>
              <a:gd name="connsiteX4" fmla="*/ 2389982 w 4779964"/>
              <a:gd name="connsiteY4" fmla="*/ 0 h 4779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9964" h="4779964">
                <a:moveTo>
                  <a:pt x="2389982" y="0"/>
                </a:moveTo>
                <a:cubicBezTo>
                  <a:pt x="3709933" y="0"/>
                  <a:pt x="4779964" y="1070031"/>
                  <a:pt x="4779964" y="2389982"/>
                </a:cubicBezTo>
                <a:cubicBezTo>
                  <a:pt x="4779964" y="3709933"/>
                  <a:pt x="3709933" y="4779964"/>
                  <a:pt x="2389982" y="4779964"/>
                </a:cubicBezTo>
                <a:cubicBezTo>
                  <a:pt x="1070031" y="4779964"/>
                  <a:pt x="0" y="3709933"/>
                  <a:pt x="0" y="2389982"/>
                </a:cubicBezTo>
                <a:cubicBezTo>
                  <a:pt x="0" y="1070031"/>
                  <a:pt x="1070031" y="0"/>
                  <a:pt x="2389982" y="0"/>
                </a:cubicBezTo>
                <a:close/>
              </a:path>
            </a:pathLst>
          </a:custGeom>
          <a:noFill/>
        </p:spPr>
        <p:txBody>
          <a:bodyPr wrap="square" anchor="ctr">
            <a:noAutofit/>
          </a:bodyPr>
          <a:lstStyle>
            <a:lvl1pPr algn="ctr">
              <a:defRPr sz="1400">
                <a:solidFill>
                  <a:schemeClr val="bg1"/>
                </a:solidFill>
              </a:defRPr>
            </a:lvl1pPr>
          </a:lstStyle>
          <a:p>
            <a:r>
              <a:rPr lang="fr-FR" dirty="0"/>
              <a:t>Image</a:t>
            </a:r>
          </a:p>
        </p:txBody>
      </p:sp>
      <p:sp>
        <p:nvSpPr>
          <p:cNvPr id="3" name="Rectangle 2">
            <a:extLst>
              <a:ext uri="{FF2B5EF4-FFF2-40B4-BE49-F238E27FC236}">
                <a16:creationId xmlns:a16="http://schemas.microsoft.com/office/drawing/2014/main" id="{4C7E95A2-2F0F-4D36-8C1C-5899087A21B4}"/>
              </a:ext>
            </a:extLst>
          </p:cNvPr>
          <p:cNvSpPr/>
          <p:nvPr userDrawn="1"/>
        </p:nvSpPr>
        <p:spPr>
          <a:xfrm>
            <a:off x="0" y="6091238"/>
            <a:ext cx="12192000" cy="766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a:extLst>
              <a:ext uri="{FF2B5EF4-FFF2-40B4-BE49-F238E27FC236}">
                <a16:creationId xmlns:a16="http://schemas.microsoft.com/office/drawing/2014/main" id="{09FBB965-3988-47E2-AD05-87A9DDE44890}"/>
              </a:ext>
            </a:extLst>
          </p:cNvPr>
          <p:cNvSpPr>
            <a:spLocks noGrp="1"/>
          </p:cNvSpPr>
          <p:nvPr>
            <p:ph type="sldNum" sz="quarter" idx="10"/>
          </p:nvPr>
        </p:nvSpPr>
        <p:spPr/>
        <p:txBody>
          <a:bodyPr/>
          <a:lstStyle/>
          <a:p>
            <a:pPr algn="ctr"/>
            <a:r>
              <a:rPr lang="fr-FR" dirty="0"/>
              <a:t>page </a:t>
            </a:r>
            <a:fld id="{D4393D1B-37AB-4561-B448-10CBADDAE970}" type="slidenum">
              <a:rPr lang="fr-FR" smtClean="0"/>
              <a:pPr algn="ctr"/>
              <a:t>‹N°›</a:t>
            </a:fld>
            <a:endParaRPr lang="fr-FR" dirty="0"/>
          </a:p>
        </p:txBody>
      </p:sp>
      <p:sp>
        <p:nvSpPr>
          <p:cNvPr id="5" name="Forme libre : forme 4">
            <a:extLst>
              <a:ext uri="{FF2B5EF4-FFF2-40B4-BE49-F238E27FC236}">
                <a16:creationId xmlns:a16="http://schemas.microsoft.com/office/drawing/2014/main" id="{E7376FE8-C006-4A91-B4B8-7D10672D0F73}"/>
              </a:ext>
            </a:extLst>
          </p:cNvPr>
          <p:cNvSpPr/>
          <p:nvPr userDrawn="1"/>
        </p:nvSpPr>
        <p:spPr>
          <a:xfrm>
            <a:off x="10924352" y="6401895"/>
            <a:ext cx="795961" cy="251317"/>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tx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6" name="Forme libre : forme 5">
            <a:extLst>
              <a:ext uri="{FF2B5EF4-FFF2-40B4-BE49-F238E27FC236}">
                <a16:creationId xmlns:a16="http://schemas.microsoft.com/office/drawing/2014/main" id="{790511E4-7F64-404E-81CD-31BC7CFE4D4F}"/>
              </a:ext>
            </a:extLst>
          </p:cNvPr>
          <p:cNvSpPr/>
          <p:nvPr userDrawn="1"/>
        </p:nvSpPr>
        <p:spPr>
          <a:xfrm>
            <a:off x="515587" y="6492444"/>
            <a:ext cx="754413" cy="86278"/>
          </a:xfrm>
          <a:custGeom>
            <a:avLst/>
            <a:gdLst>
              <a:gd name="connsiteX0" fmla="*/ 844295 w 1127766"/>
              <a:gd name="connsiteY0" fmla="*/ 79533 h 128977"/>
              <a:gd name="connsiteX1" fmla="*/ 854964 w 1127766"/>
              <a:gd name="connsiteY1" fmla="*/ 79533 h 128977"/>
              <a:gd name="connsiteX2" fmla="*/ 858964 w 1127766"/>
              <a:gd name="connsiteY2" fmla="*/ 82105 h 128977"/>
              <a:gd name="connsiteX3" fmla="*/ 861440 w 1127766"/>
              <a:gd name="connsiteY3" fmla="*/ 85915 h 128977"/>
              <a:gd name="connsiteX4" fmla="*/ 862393 w 1127766"/>
              <a:gd name="connsiteY4" fmla="*/ 90678 h 128977"/>
              <a:gd name="connsiteX5" fmla="*/ 861440 w 1127766"/>
              <a:gd name="connsiteY5" fmla="*/ 95345 h 128977"/>
              <a:gd name="connsiteX6" fmla="*/ 858964 w 1127766"/>
              <a:gd name="connsiteY6" fmla="*/ 99155 h 128977"/>
              <a:gd name="connsiteX7" fmla="*/ 854964 w 1127766"/>
              <a:gd name="connsiteY7" fmla="*/ 101726 h 128977"/>
              <a:gd name="connsiteX8" fmla="*/ 844295 w 1127766"/>
              <a:gd name="connsiteY8" fmla="*/ 101726 h 128977"/>
              <a:gd name="connsiteX9" fmla="*/ 840295 w 1127766"/>
              <a:gd name="connsiteY9" fmla="*/ 99155 h 128977"/>
              <a:gd name="connsiteX10" fmla="*/ 837723 w 1127766"/>
              <a:gd name="connsiteY10" fmla="*/ 95345 h 128977"/>
              <a:gd name="connsiteX11" fmla="*/ 836866 w 1127766"/>
              <a:gd name="connsiteY11" fmla="*/ 90678 h 128977"/>
              <a:gd name="connsiteX12" fmla="*/ 837723 w 1127766"/>
              <a:gd name="connsiteY12" fmla="*/ 85915 h 128977"/>
              <a:gd name="connsiteX13" fmla="*/ 840295 w 1127766"/>
              <a:gd name="connsiteY13" fmla="*/ 82105 h 128977"/>
              <a:gd name="connsiteX14" fmla="*/ 844295 w 1127766"/>
              <a:gd name="connsiteY14" fmla="*/ 79533 h 128977"/>
              <a:gd name="connsiteX15" fmla="*/ 282035 w 1127766"/>
              <a:gd name="connsiteY15" fmla="*/ 78581 h 128977"/>
              <a:gd name="connsiteX16" fmla="*/ 287368 w 1127766"/>
              <a:gd name="connsiteY16" fmla="*/ 79533 h 128977"/>
              <a:gd name="connsiteX17" fmla="*/ 291369 w 1127766"/>
              <a:gd name="connsiteY17" fmla="*/ 82105 h 128977"/>
              <a:gd name="connsiteX18" fmla="*/ 293845 w 1127766"/>
              <a:gd name="connsiteY18" fmla="*/ 85915 h 128977"/>
              <a:gd name="connsiteX19" fmla="*/ 294703 w 1127766"/>
              <a:gd name="connsiteY19" fmla="*/ 90678 h 128977"/>
              <a:gd name="connsiteX20" fmla="*/ 293845 w 1127766"/>
              <a:gd name="connsiteY20" fmla="*/ 95345 h 128977"/>
              <a:gd name="connsiteX21" fmla="*/ 291369 w 1127766"/>
              <a:gd name="connsiteY21" fmla="*/ 99155 h 128977"/>
              <a:gd name="connsiteX22" fmla="*/ 287368 w 1127766"/>
              <a:gd name="connsiteY22" fmla="*/ 101726 h 128977"/>
              <a:gd name="connsiteX23" fmla="*/ 282035 w 1127766"/>
              <a:gd name="connsiteY23" fmla="*/ 102679 h 128977"/>
              <a:gd name="connsiteX24" fmla="*/ 276700 w 1127766"/>
              <a:gd name="connsiteY24" fmla="*/ 101726 h 128977"/>
              <a:gd name="connsiteX25" fmla="*/ 272700 w 1127766"/>
              <a:gd name="connsiteY25" fmla="*/ 99155 h 128977"/>
              <a:gd name="connsiteX26" fmla="*/ 270128 w 1127766"/>
              <a:gd name="connsiteY26" fmla="*/ 95345 h 128977"/>
              <a:gd name="connsiteX27" fmla="*/ 269271 w 1127766"/>
              <a:gd name="connsiteY27" fmla="*/ 90678 h 128977"/>
              <a:gd name="connsiteX28" fmla="*/ 270128 w 1127766"/>
              <a:gd name="connsiteY28" fmla="*/ 85915 h 128977"/>
              <a:gd name="connsiteX29" fmla="*/ 272700 w 1127766"/>
              <a:gd name="connsiteY29" fmla="*/ 82105 h 128977"/>
              <a:gd name="connsiteX30" fmla="*/ 276700 w 1127766"/>
              <a:gd name="connsiteY30" fmla="*/ 79533 h 128977"/>
              <a:gd name="connsiteX31" fmla="*/ 282035 w 1127766"/>
              <a:gd name="connsiteY31" fmla="*/ 78581 h 128977"/>
              <a:gd name="connsiteX32" fmla="*/ 364331 w 1127766"/>
              <a:gd name="connsiteY32" fmla="*/ 68675 h 128977"/>
              <a:gd name="connsiteX33" fmla="*/ 356996 w 1127766"/>
              <a:gd name="connsiteY33" fmla="*/ 69438 h 128977"/>
              <a:gd name="connsiteX34" fmla="*/ 352043 w 1127766"/>
              <a:gd name="connsiteY34" fmla="*/ 71819 h 128977"/>
              <a:gd name="connsiteX35" fmla="*/ 349186 w 1127766"/>
              <a:gd name="connsiteY35" fmla="*/ 75343 h 128977"/>
              <a:gd name="connsiteX36" fmla="*/ 348233 w 1127766"/>
              <a:gd name="connsiteY36" fmla="*/ 79915 h 128977"/>
              <a:gd name="connsiteX37" fmla="*/ 350900 w 1127766"/>
              <a:gd name="connsiteY37" fmla="*/ 86011 h 128977"/>
              <a:gd name="connsiteX38" fmla="*/ 358901 w 1127766"/>
              <a:gd name="connsiteY38" fmla="*/ 88488 h 128977"/>
              <a:gd name="connsiteX39" fmla="*/ 364140 w 1127766"/>
              <a:gd name="connsiteY39" fmla="*/ 87821 h 128977"/>
              <a:gd name="connsiteX40" fmla="*/ 368426 w 1127766"/>
              <a:gd name="connsiteY40" fmla="*/ 86107 h 128977"/>
              <a:gd name="connsiteX41" fmla="*/ 371665 w 1127766"/>
              <a:gd name="connsiteY41" fmla="*/ 83630 h 128977"/>
              <a:gd name="connsiteX42" fmla="*/ 373856 w 1127766"/>
              <a:gd name="connsiteY42" fmla="*/ 80963 h 128977"/>
              <a:gd name="connsiteX43" fmla="*/ 373856 w 1127766"/>
              <a:gd name="connsiteY43" fmla="*/ 68675 h 128977"/>
              <a:gd name="connsiteX44" fmla="*/ 761047 w 1127766"/>
              <a:gd name="connsiteY44" fmla="*/ 45148 h 128977"/>
              <a:gd name="connsiteX45" fmla="*/ 756285 w 1127766"/>
              <a:gd name="connsiteY45" fmla="*/ 49815 h 128977"/>
              <a:gd name="connsiteX46" fmla="*/ 753522 w 1127766"/>
              <a:gd name="connsiteY46" fmla="*/ 56673 h 128977"/>
              <a:gd name="connsiteX47" fmla="*/ 752760 w 1127766"/>
              <a:gd name="connsiteY47" fmla="*/ 64960 h 128977"/>
              <a:gd name="connsiteX48" fmla="*/ 752760 w 1127766"/>
              <a:gd name="connsiteY48" fmla="*/ 66389 h 128977"/>
              <a:gd name="connsiteX49" fmla="*/ 753522 w 1127766"/>
              <a:gd name="connsiteY49" fmla="*/ 74771 h 128977"/>
              <a:gd name="connsiteX50" fmla="*/ 756285 w 1127766"/>
              <a:gd name="connsiteY50" fmla="*/ 81629 h 128977"/>
              <a:gd name="connsiteX51" fmla="*/ 768191 w 1127766"/>
              <a:gd name="connsiteY51" fmla="*/ 88011 h 128977"/>
              <a:gd name="connsiteX52" fmla="*/ 779811 w 1127766"/>
              <a:gd name="connsiteY52" fmla="*/ 81629 h 128977"/>
              <a:gd name="connsiteX53" fmla="*/ 782478 w 1127766"/>
              <a:gd name="connsiteY53" fmla="*/ 74771 h 128977"/>
              <a:gd name="connsiteX54" fmla="*/ 783336 w 1127766"/>
              <a:gd name="connsiteY54" fmla="*/ 66389 h 128977"/>
              <a:gd name="connsiteX55" fmla="*/ 783336 w 1127766"/>
              <a:gd name="connsiteY55" fmla="*/ 64960 h 128977"/>
              <a:gd name="connsiteX56" fmla="*/ 782478 w 1127766"/>
              <a:gd name="connsiteY56" fmla="*/ 56673 h 128977"/>
              <a:gd name="connsiteX57" fmla="*/ 779811 w 1127766"/>
              <a:gd name="connsiteY57" fmla="*/ 49815 h 128977"/>
              <a:gd name="connsiteX58" fmla="*/ 775049 w 1127766"/>
              <a:gd name="connsiteY58" fmla="*/ 45148 h 128977"/>
              <a:gd name="connsiteX59" fmla="*/ 761047 w 1127766"/>
              <a:gd name="connsiteY59" fmla="*/ 45148 h 128977"/>
              <a:gd name="connsiteX60" fmla="*/ 525780 w 1127766"/>
              <a:gd name="connsiteY60" fmla="*/ 43529 h 128977"/>
              <a:gd name="connsiteX61" fmla="*/ 519017 w 1127766"/>
              <a:gd name="connsiteY61" fmla="*/ 45244 h 128977"/>
              <a:gd name="connsiteX62" fmla="*/ 514254 w 1127766"/>
              <a:gd name="connsiteY62" fmla="*/ 49816 h 128977"/>
              <a:gd name="connsiteX63" fmla="*/ 511492 w 1127766"/>
              <a:gd name="connsiteY63" fmla="*/ 56674 h 128977"/>
              <a:gd name="connsiteX64" fmla="*/ 510540 w 1127766"/>
              <a:gd name="connsiteY64" fmla="*/ 65056 h 128977"/>
              <a:gd name="connsiteX65" fmla="*/ 510540 w 1127766"/>
              <a:gd name="connsiteY65" fmla="*/ 66485 h 128977"/>
              <a:gd name="connsiteX66" fmla="*/ 511492 w 1127766"/>
              <a:gd name="connsiteY66" fmla="*/ 74867 h 128977"/>
              <a:gd name="connsiteX67" fmla="*/ 514159 w 1127766"/>
              <a:gd name="connsiteY67" fmla="*/ 81534 h 128977"/>
              <a:gd name="connsiteX68" fmla="*/ 518922 w 1127766"/>
              <a:gd name="connsiteY68" fmla="*/ 86107 h 128977"/>
              <a:gd name="connsiteX69" fmla="*/ 525589 w 1127766"/>
              <a:gd name="connsiteY69" fmla="*/ 87725 h 128977"/>
              <a:gd name="connsiteX70" fmla="*/ 533590 w 1127766"/>
              <a:gd name="connsiteY70" fmla="*/ 85916 h 128977"/>
              <a:gd name="connsiteX71" fmla="*/ 538543 w 1127766"/>
              <a:gd name="connsiteY71" fmla="*/ 80772 h 128977"/>
              <a:gd name="connsiteX72" fmla="*/ 538543 w 1127766"/>
              <a:gd name="connsiteY72" fmla="*/ 50482 h 128977"/>
              <a:gd name="connsiteX73" fmla="*/ 533590 w 1127766"/>
              <a:gd name="connsiteY73" fmla="*/ 45339 h 128977"/>
              <a:gd name="connsiteX74" fmla="*/ 525780 w 1127766"/>
              <a:gd name="connsiteY74" fmla="*/ 43529 h 128977"/>
              <a:gd name="connsiteX75" fmla="*/ 1011650 w 1127766"/>
              <a:gd name="connsiteY75" fmla="*/ 43433 h 128977"/>
              <a:gd name="connsiteX76" fmla="*/ 1004697 w 1127766"/>
              <a:gd name="connsiteY76" fmla="*/ 45148 h 128977"/>
              <a:gd name="connsiteX77" fmla="*/ 999934 w 1127766"/>
              <a:gd name="connsiteY77" fmla="*/ 49815 h 128977"/>
              <a:gd name="connsiteX78" fmla="*/ 997172 w 1127766"/>
              <a:gd name="connsiteY78" fmla="*/ 56673 h 128977"/>
              <a:gd name="connsiteX79" fmla="*/ 996315 w 1127766"/>
              <a:gd name="connsiteY79" fmla="*/ 64960 h 128977"/>
              <a:gd name="connsiteX80" fmla="*/ 996315 w 1127766"/>
              <a:gd name="connsiteY80" fmla="*/ 66389 h 128977"/>
              <a:gd name="connsiteX81" fmla="*/ 997172 w 1127766"/>
              <a:gd name="connsiteY81" fmla="*/ 74771 h 128977"/>
              <a:gd name="connsiteX82" fmla="*/ 999934 w 1127766"/>
              <a:gd name="connsiteY82" fmla="*/ 81629 h 128977"/>
              <a:gd name="connsiteX83" fmla="*/ 1004697 w 1127766"/>
              <a:gd name="connsiteY83" fmla="*/ 86296 h 128977"/>
              <a:gd name="connsiteX84" fmla="*/ 1011745 w 1127766"/>
              <a:gd name="connsiteY84" fmla="*/ 88011 h 128977"/>
              <a:gd name="connsiteX85" fmla="*/ 1023461 w 1127766"/>
              <a:gd name="connsiteY85" fmla="*/ 81629 h 128977"/>
              <a:gd name="connsiteX86" fmla="*/ 1026128 w 1127766"/>
              <a:gd name="connsiteY86" fmla="*/ 74771 h 128977"/>
              <a:gd name="connsiteX87" fmla="*/ 1026985 w 1127766"/>
              <a:gd name="connsiteY87" fmla="*/ 66389 h 128977"/>
              <a:gd name="connsiteX88" fmla="*/ 1026985 w 1127766"/>
              <a:gd name="connsiteY88" fmla="*/ 64960 h 128977"/>
              <a:gd name="connsiteX89" fmla="*/ 1026128 w 1127766"/>
              <a:gd name="connsiteY89" fmla="*/ 56673 h 128977"/>
              <a:gd name="connsiteX90" fmla="*/ 1023461 w 1127766"/>
              <a:gd name="connsiteY90" fmla="*/ 49815 h 128977"/>
              <a:gd name="connsiteX91" fmla="*/ 1018699 w 1127766"/>
              <a:gd name="connsiteY91" fmla="*/ 45148 h 128977"/>
              <a:gd name="connsiteX92" fmla="*/ 1011650 w 1127766"/>
              <a:gd name="connsiteY92" fmla="*/ 43433 h 128977"/>
              <a:gd name="connsiteX93" fmla="*/ 607504 w 1127766"/>
              <a:gd name="connsiteY93" fmla="*/ 43433 h 128977"/>
              <a:gd name="connsiteX94" fmla="*/ 601884 w 1127766"/>
              <a:gd name="connsiteY94" fmla="*/ 44576 h 128977"/>
              <a:gd name="connsiteX95" fmla="*/ 597312 w 1127766"/>
              <a:gd name="connsiteY95" fmla="*/ 47720 h 128977"/>
              <a:gd name="connsiteX96" fmla="*/ 594073 w 1127766"/>
              <a:gd name="connsiteY96" fmla="*/ 52578 h 128977"/>
              <a:gd name="connsiteX97" fmla="*/ 592073 w 1127766"/>
              <a:gd name="connsiteY97" fmla="*/ 58864 h 128977"/>
              <a:gd name="connsiteX98" fmla="*/ 622172 w 1127766"/>
              <a:gd name="connsiteY98" fmla="*/ 58864 h 128977"/>
              <a:gd name="connsiteX99" fmla="*/ 622172 w 1127766"/>
              <a:gd name="connsiteY99" fmla="*/ 57436 h 128977"/>
              <a:gd name="connsiteX100" fmla="*/ 621029 w 1127766"/>
              <a:gd name="connsiteY100" fmla="*/ 52006 h 128977"/>
              <a:gd name="connsiteX101" fmla="*/ 618267 w 1127766"/>
              <a:gd name="connsiteY101" fmla="*/ 47530 h 128977"/>
              <a:gd name="connsiteX102" fmla="*/ 613695 w 1127766"/>
              <a:gd name="connsiteY102" fmla="*/ 44576 h 128977"/>
              <a:gd name="connsiteX103" fmla="*/ 607504 w 1127766"/>
              <a:gd name="connsiteY103" fmla="*/ 43433 h 128977"/>
              <a:gd name="connsiteX104" fmla="*/ 997363 w 1127766"/>
              <a:gd name="connsiteY104" fmla="*/ 31338 h 128977"/>
              <a:gd name="connsiteX105" fmla="*/ 1025938 w 1127766"/>
              <a:gd name="connsiteY105" fmla="*/ 31338 h 128977"/>
              <a:gd name="connsiteX106" fmla="*/ 1036606 w 1127766"/>
              <a:gd name="connsiteY106" fmla="*/ 39052 h 128977"/>
              <a:gd name="connsiteX107" fmla="*/ 1043083 w 1127766"/>
              <a:gd name="connsiteY107" fmla="*/ 50577 h 128977"/>
              <a:gd name="connsiteX108" fmla="*/ 1045369 w 1127766"/>
              <a:gd name="connsiteY108" fmla="*/ 64960 h 128977"/>
              <a:gd name="connsiteX109" fmla="*/ 1045369 w 1127766"/>
              <a:gd name="connsiteY109" fmla="*/ 66389 h 128977"/>
              <a:gd name="connsiteX110" fmla="*/ 1043083 w 1127766"/>
              <a:gd name="connsiteY110" fmla="*/ 80867 h 128977"/>
              <a:gd name="connsiteX111" fmla="*/ 1036606 w 1127766"/>
              <a:gd name="connsiteY111" fmla="*/ 92392 h 128977"/>
              <a:gd name="connsiteX112" fmla="*/ 1026033 w 1127766"/>
              <a:gd name="connsiteY112" fmla="*/ 99917 h 128977"/>
              <a:gd name="connsiteX113" fmla="*/ 997458 w 1127766"/>
              <a:gd name="connsiteY113" fmla="*/ 99917 h 128977"/>
              <a:gd name="connsiteX114" fmla="*/ 986790 w 1127766"/>
              <a:gd name="connsiteY114" fmla="*/ 92392 h 128977"/>
              <a:gd name="connsiteX115" fmla="*/ 980218 w 1127766"/>
              <a:gd name="connsiteY115" fmla="*/ 80867 h 128977"/>
              <a:gd name="connsiteX116" fmla="*/ 978027 w 1127766"/>
              <a:gd name="connsiteY116" fmla="*/ 66389 h 128977"/>
              <a:gd name="connsiteX117" fmla="*/ 978027 w 1127766"/>
              <a:gd name="connsiteY117" fmla="*/ 64960 h 128977"/>
              <a:gd name="connsiteX118" fmla="*/ 980218 w 1127766"/>
              <a:gd name="connsiteY118" fmla="*/ 50577 h 128977"/>
              <a:gd name="connsiteX119" fmla="*/ 986790 w 1127766"/>
              <a:gd name="connsiteY119" fmla="*/ 39052 h 128977"/>
              <a:gd name="connsiteX120" fmla="*/ 997363 w 1127766"/>
              <a:gd name="connsiteY120" fmla="*/ 31338 h 128977"/>
              <a:gd name="connsiteX121" fmla="*/ 593883 w 1127766"/>
              <a:gd name="connsiteY121" fmla="*/ 31338 h 128977"/>
              <a:gd name="connsiteX122" fmla="*/ 621410 w 1127766"/>
              <a:gd name="connsiteY122" fmla="*/ 31338 h 128977"/>
              <a:gd name="connsiteX123" fmla="*/ 631697 w 1127766"/>
              <a:gd name="connsiteY123" fmla="*/ 38481 h 128977"/>
              <a:gd name="connsiteX124" fmla="*/ 637984 w 1127766"/>
              <a:gd name="connsiteY124" fmla="*/ 49625 h 128977"/>
              <a:gd name="connsiteX125" fmla="*/ 640174 w 1127766"/>
              <a:gd name="connsiteY125" fmla="*/ 64008 h 128977"/>
              <a:gd name="connsiteX126" fmla="*/ 640174 w 1127766"/>
              <a:gd name="connsiteY126" fmla="*/ 71723 h 128977"/>
              <a:gd name="connsiteX127" fmla="*/ 591502 w 1127766"/>
              <a:gd name="connsiteY127" fmla="*/ 71723 h 128977"/>
              <a:gd name="connsiteX128" fmla="*/ 593597 w 1127766"/>
              <a:gd name="connsiteY128" fmla="*/ 78390 h 128977"/>
              <a:gd name="connsiteX129" fmla="*/ 597788 w 1127766"/>
              <a:gd name="connsiteY129" fmla="*/ 83534 h 128977"/>
              <a:gd name="connsiteX130" fmla="*/ 603503 w 1127766"/>
              <a:gd name="connsiteY130" fmla="*/ 86963 h 128977"/>
              <a:gd name="connsiteX131" fmla="*/ 610552 w 1127766"/>
              <a:gd name="connsiteY131" fmla="*/ 88106 h 128977"/>
              <a:gd name="connsiteX132" fmla="*/ 615886 w 1127766"/>
              <a:gd name="connsiteY132" fmla="*/ 88106 h 128977"/>
              <a:gd name="connsiteX133" fmla="*/ 621029 w 1127766"/>
              <a:gd name="connsiteY133" fmla="*/ 86486 h 128977"/>
              <a:gd name="connsiteX134" fmla="*/ 625601 w 1127766"/>
              <a:gd name="connsiteY134" fmla="*/ 84010 h 128977"/>
              <a:gd name="connsiteX135" fmla="*/ 629316 w 1127766"/>
              <a:gd name="connsiteY135" fmla="*/ 80390 h 128977"/>
              <a:gd name="connsiteX136" fmla="*/ 638841 w 1127766"/>
              <a:gd name="connsiteY136" fmla="*/ 89915 h 128977"/>
              <a:gd name="connsiteX137" fmla="*/ 634364 w 1127766"/>
              <a:gd name="connsiteY137" fmla="*/ 94678 h 128977"/>
              <a:gd name="connsiteX138" fmla="*/ 627887 w 1127766"/>
              <a:gd name="connsiteY138" fmla="*/ 98869 h 128977"/>
              <a:gd name="connsiteX139" fmla="*/ 619696 w 1127766"/>
              <a:gd name="connsiteY139" fmla="*/ 101822 h 128977"/>
              <a:gd name="connsiteX140" fmla="*/ 609694 w 1127766"/>
              <a:gd name="connsiteY140" fmla="*/ 102680 h 128977"/>
              <a:gd name="connsiteX141" fmla="*/ 594740 w 1127766"/>
              <a:gd name="connsiteY141" fmla="*/ 99917 h 128977"/>
              <a:gd name="connsiteX142" fmla="*/ 583215 w 1127766"/>
              <a:gd name="connsiteY142" fmla="*/ 92583 h 128977"/>
              <a:gd name="connsiteX143" fmla="*/ 575785 w 1127766"/>
              <a:gd name="connsiteY143" fmla="*/ 81629 h 128977"/>
              <a:gd name="connsiteX144" fmla="*/ 573214 w 1127766"/>
              <a:gd name="connsiteY144" fmla="*/ 68104 h 128977"/>
              <a:gd name="connsiteX145" fmla="*/ 573214 w 1127766"/>
              <a:gd name="connsiteY145" fmla="*/ 65532 h 128977"/>
              <a:gd name="connsiteX146" fmla="*/ 575785 w 1127766"/>
              <a:gd name="connsiteY146" fmla="*/ 50577 h 128977"/>
              <a:gd name="connsiteX147" fmla="*/ 582929 w 1127766"/>
              <a:gd name="connsiteY147" fmla="*/ 38861 h 128977"/>
              <a:gd name="connsiteX148" fmla="*/ 593883 w 1127766"/>
              <a:gd name="connsiteY148" fmla="*/ 31338 h 128977"/>
              <a:gd name="connsiteX149" fmla="*/ 162115 w 1127766"/>
              <a:gd name="connsiteY149" fmla="*/ 29908 h 128977"/>
              <a:gd name="connsiteX150" fmla="*/ 178879 w 1127766"/>
              <a:gd name="connsiteY150" fmla="*/ 29908 h 128977"/>
              <a:gd name="connsiteX151" fmla="*/ 185070 w 1127766"/>
              <a:gd name="connsiteY151" fmla="*/ 79152 h 128977"/>
              <a:gd name="connsiteX152" fmla="*/ 194595 w 1127766"/>
              <a:gd name="connsiteY152" fmla="*/ 29908 h 128977"/>
              <a:gd name="connsiteX153" fmla="*/ 206787 w 1127766"/>
              <a:gd name="connsiteY153" fmla="*/ 29908 h 128977"/>
              <a:gd name="connsiteX154" fmla="*/ 215360 w 1127766"/>
              <a:gd name="connsiteY154" fmla="*/ 78962 h 128977"/>
              <a:gd name="connsiteX155" fmla="*/ 221551 w 1127766"/>
              <a:gd name="connsiteY155" fmla="*/ 29908 h 128977"/>
              <a:gd name="connsiteX156" fmla="*/ 238315 w 1127766"/>
              <a:gd name="connsiteY156" fmla="*/ 29908 h 128977"/>
              <a:gd name="connsiteX157" fmla="*/ 225552 w 1127766"/>
              <a:gd name="connsiteY157" fmla="*/ 101346 h 128977"/>
              <a:gd name="connsiteX158" fmla="*/ 209454 w 1127766"/>
              <a:gd name="connsiteY158" fmla="*/ 101346 h 128977"/>
              <a:gd name="connsiteX159" fmla="*/ 199929 w 1127766"/>
              <a:gd name="connsiteY159" fmla="*/ 55911 h 128977"/>
              <a:gd name="connsiteX160" fmla="*/ 190404 w 1127766"/>
              <a:gd name="connsiteY160" fmla="*/ 101346 h 128977"/>
              <a:gd name="connsiteX161" fmla="*/ 174974 w 1127766"/>
              <a:gd name="connsiteY161" fmla="*/ 101346 h 128977"/>
              <a:gd name="connsiteX162" fmla="*/ 81057 w 1127766"/>
              <a:gd name="connsiteY162" fmla="*/ 29908 h 128977"/>
              <a:gd name="connsiteX163" fmla="*/ 97821 w 1127766"/>
              <a:gd name="connsiteY163" fmla="*/ 29908 h 128977"/>
              <a:gd name="connsiteX164" fmla="*/ 104012 w 1127766"/>
              <a:gd name="connsiteY164" fmla="*/ 79152 h 128977"/>
              <a:gd name="connsiteX165" fmla="*/ 112966 w 1127766"/>
              <a:gd name="connsiteY165" fmla="*/ 29908 h 128977"/>
              <a:gd name="connsiteX166" fmla="*/ 125253 w 1127766"/>
              <a:gd name="connsiteY166" fmla="*/ 29908 h 128977"/>
              <a:gd name="connsiteX167" fmla="*/ 134302 w 1127766"/>
              <a:gd name="connsiteY167" fmla="*/ 78962 h 128977"/>
              <a:gd name="connsiteX168" fmla="*/ 140493 w 1127766"/>
              <a:gd name="connsiteY168" fmla="*/ 29908 h 128977"/>
              <a:gd name="connsiteX169" fmla="*/ 157352 w 1127766"/>
              <a:gd name="connsiteY169" fmla="*/ 29908 h 128977"/>
              <a:gd name="connsiteX170" fmla="*/ 144589 w 1127766"/>
              <a:gd name="connsiteY170" fmla="*/ 101346 h 128977"/>
              <a:gd name="connsiteX171" fmla="*/ 128396 w 1127766"/>
              <a:gd name="connsiteY171" fmla="*/ 101346 h 128977"/>
              <a:gd name="connsiteX172" fmla="*/ 118871 w 1127766"/>
              <a:gd name="connsiteY172" fmla="*/ 55911 h 128977"/>
              <a:gd name="connsiteX173" fmla="*/ 109346 w 1127766"/>
              <a:gd name="connsiteY173" fmla="*/ 101346 h 128977"/>
              <a:gd name="connsiteX174" fmla="*/ 93821 w 1127766"/>
              <a:gd name="connsiteY174" fmla="*/ 101346 h 128977"/>
              <a:gd name="connsiteX175" fmla="*/ 0 w 1127766"/>
              <a:gd name="connsiteY175" fmla="*/ 29908 h 128977"/>
              <a:gd name="connsiteX176" fmla="*/ 16764 w 1127766"/>
              <a:gd name="connsiteY176" fmla="*/ 29908 h 128977"/>
              <a:gd name="connsiteX177" fmla="*/ 22955 w 1127766"/>
              <a:gd name="connsiteY177" fmla="*/ 79152 h 128977"/>
              <a:gd name="connsiteX178" fmla="*/ 31909 w 1127766"/>
              <a:gd name="connsiteY178" fmla="*/ 29908 h 128977"/>
              <a:gd name="connsiteX179" fmla="*/ 44196 w 1127766"/>
              <a:gd name="connsiteY179" fmla="*/ 29908 h 128977"/>
              <a:gd name="connsiteX180" fmla="*/ 53150 w 1127766"/>
              <a:gd name="connsiteY180" fmla="*/ 78962 h 128977"/>
              <a:gd name="connsiteX181" fmla="*/ 59341 w 1127766"/>
              <a:gd name="connsiteY181" fmla="*/ 29908 h 128977"/>
              <a:gd name="connsiteX182" fmla="*/ 76200 w 1127766"/>
              <a:gd name="connsiteY182" fmla="*/ 29908 h 128977"/>
              <a:gd name="connsiteX183" fmla="*/ 63341 w 1127766"/>
              <a:gd name="connsiteY183" fmla="*/ 101346 h 128977"/>
              <a:gd name="connsiteX184" fmla="*/ 47244 w 1127766"/>
              <a:gd name="connsiteY184" fmla="*/ 101346 h 128977"/>
              <a:gd name="connsiteX185" fmla="*/ 37719 w 1127766"/>
              <a:gd name="connsiteY185" fmla="*/ 55911 h 128977"/>
              <a:gd name="connsiteX186" fmla="*/ 28670 w 1127766"/>
              <a:gd name="connsiteY186" fmla="*/ 101346 h 128977"/>
              <a:gd name="connsiteX187" fmla="*/ 12764 w 1127766"/>
              <a:gd name="connsiteY187" fmla="*/ 101346 h 128977"/>
              <a:gd name="connsiteX188" fmla="*/ 1087945 w 1127766"/>
              <a:gd name="connsiteY188" fmla="*/ 28575 h 128977"/>
              <a:gd name="connsiteX189" fmla="*/ 1099184 w 1127766"/>
              <a:gd name="connsiteY189" fmla="*/ 36194 h 128977"/>
              <a:gd name="connsiteX190" fmla="*/ 1104613 w 1127766"/>
              <a:gd name="connsiteY190" fmla="*/ 30670 h 128977"/>
              <a:gd name="connsiteX191" fmla="*/ 1112519 w 1127766"/>
              <a:gd name="connsiteY191" fmla="*/ 28575 h 128977"/>
              <a:gd name="connsiteX192" fmla="*/ 1118520 w 1127766"/>
              <a:gd name="connsiteY192" fmla="*/ 29813 h 128977"/>
              <a:gd name="connsiteX193" fmla="*/ 1123378 w 1127766"/>
              <a:gd name="connsiteY193" fmla="*/ 33623 h 128977"/>
              <a:gd name="connsiteX194" fmla="*/ 1126616 w 1127766"/>
              <a:gd name="connsiteY194" fmla="*/ 40290 h 128977"/>
              <a:gd name="connsiteX195" fmla="*/ 1127759 w 1127766"/>
              <a:gd name="connsiteY195" fmla="*/ 50387 h 128977"/>
              <a:gd name="connsiteX196" fmla="*/ 1127759 w 1127766"/>
              <a:gd name="connsiteY196" fmla="*/ 101346 h 128977"/>
              <a:gd name="connsiteX197" fmla="*/ 1111090 w 1127766"/>
              <a:gd name="connsiteY197" fmla="*/ 101346 h 128977"/>
              <a:gd name="connsiteX198" fmla="*/ 1111090 w 1127766"/>
              <a:gd name="connsiteY198" fmla="*/ 50292 h 128977"/>
              <a:gd name="connsiteX199" fmla="*/ 1110614 w 1127766"/>
              <a:gd name="connsiteY199" fmla="*/ 46957 h 128977"/>
              <a:gd name="connsiteX200" fmla="*/ 1109471 w 1127766"/>
              <a:gd name="connsiteY200" fmla="*/ 44862 h 128977"/>
              <a:gd name="connsiteX201" fmla="*/ 1107852 w 1127766"/>
              <a:gd name="connsiteY201" fmla="*/ 43815 h 128977"/>
              <a:gd name="connsiteX202" fmla="*/ 1105852 w 1127766"/>
              <a:gd name="connsiteY202" fmla="*/ 43815 h 128977"/>
              <a:gd name="connsiteX203" fmla="*/ 1102613 w 1127766"/>
              <a:gd name="connsiteY203" fmla="*/ 44671 h 128977"/>
              <a:gd name="connsiteX204" fmla="*/ 1100613 w 1127766"/>
              <a:gd name="connsiteY204" fmla="*/ 47148 h 128977"/>
              <a:gd name="connsiteX205" fmla="*/ 1100613 w 1127766"/>
              <a:gd name="connsiteY205" fmla="*/ 101632 h 128977"/>
              <a:gd name="connsiteX206" fmla="*/ 1084420 w 1127766"/>
              <a:gd name="connsiteY206" fmla="*/ 101632 h 128977"/>
              <a:gd name="connsiteX207" fmla="*/ 1084420 w 1127766"/>
              <a:gd name="connsiteY207" fmla="*/ 50577 h 128977"/>
              <a:gd name="connsiteX208" fmla="*/ 1084420 w 1127766"/>
              <a:gd name="connsiteY208" fmla="*/ 47148 h 128977"/>
              <a:gd name="connsiteX209" fmla="*/ 1083277 w 1127766"/>
              <a:gd name="connsiteY209" fmla="*/ 45148 h 128977"/>
              <a:gd name="connsiteX210" fmla="*/ 1081753 w 1127766"/>
              <a:gd name="connsiteY210" fmla="*/ 44101 h 128977"/>
              <a:gd name="connsiteX211" fmla="*/ 1079753 w 1127766"/>
              <a:gd name="connsiteY211" fmla="*/ 44101 h 128977"/>
              <a:gd name="connsiteX212" fmla="*/ 1076324 w 1127766"/>
              <a:gd name="connsiteY212" fmla="*/ 45244 h 128977"/>
              <a:gd name="connsiteX213" fmla="*/ 1074324 w 1127766"/>
              <a:gd name="connsiteY213" fmla="*/ 48482 h 128977"/>
              <a:gd name="connsiteX214" fmla="*/ 1074324 w 1127766"/>
              <a:gd name="connsiteY214" fmla="*/ 101917 h 128977"/>
              <a:gd name="connsiteX215" fmla="*/ 1057274 w 1127766"/>
              <a:gd name="connsiteY215" fmla="*/ 101917 h 128977"/>
              <a:gd name="connsiteX216" fmla="*/ 1057274 w 1127766"/>
              <a:gd name="connsiteY216" fmla="*/ 30479 h 128977"/>
              <a:gd name="connsiteX217" fmla="*/ 1072990 w 1127766"/>
              <a:gd name="connsiteY217" fmla="*/ 29908 h 128977"/>
              <a:gd name="connsiteX218" fmla="*/ 1073562 w 1127766"/>
              <a:gd name="connsiteY218" fmla="*/ 38575 h 128977"/>
              <a:gd name="connsiteX219" fmla="*/ 1079182 w 1127766"/>
              <a:gd name="connsiteY219" fmla="*/ 31242 h 128977"/>
              <a:gd name="connsiteX220" fmla="*/ 1087945 w 1127766"/>
              <a:gd name="connsiteY220" fmla="*/ 28575 h 128977"/>
              <a:gd name="connsiteX221" fmla="*/ 931449 w 1127766"/>
              <a:gd name="connsiteY221" fmla="*/ 28575 h 128977"/>
              <a:gd name="connsiteX222" fmla="*/ 943641 w 1127766"/>
              <a:gd name="connsiteY222" fmla="*/ 30575 h 128977"/>
              <a:gd name="connsiteX223" fmla="*/ 953166 w 1127766"/>
              <a:gd name="connsiteY223" fmla="*/ 36194 h 128977"/>
              <a:gd name="connsiteX224" fmla="*/ 959453 w 1127766"/>
              <a:gd name="connsiteY224" fmla="*/ 44862 h 128977"/>
              <a:gd name="connsiteX225" fmla="*/ 961644 w 1127766"/>
              <a:gd name="connsiteY225" fmla="*/ 56293 h 128977"/>
              <a:gd name="connsiteX226" fmla="*/ 943927 w 1127766"/>
              <a:gd name="connsiteY226" fmla="*/ 56293 h 128977"/>
              <a:gd name="connsiteX227" fmla="*/ 943165 w 1127766"/>
              <a:gd name="connsiteY227" fmla="*/ 51340 h 128977"/>
              <a:gd name="connsiteX228" fmla="*/ 940403 w 1127766"/>
              <a:gd name="connsiteY228" fmla="*/ 47243 h 128977"/>
              <a:gd name="connsiteX229" fmla="*/ 936116 w 1127766"/>
              <a:gd name="connsiteY229" fmla="*/ 44482 h 128977"/>
              <a:gd name="connsiteX230" fmla="*/ 930687 w 1127766"/>
              <a:gd name="connsiteY230" fmla="*/ 43433 h 128977"/>
              <a:gd name="connsiteX231" fmla="*/ 923448 w 1127766"/>
              <a:gd name="connsiteY231" fmla="*/ 45244 h 128977"/>
              <a:gd name="connsiteX232" fmla="*/ 918972 w 1127766"/>
              <a:gd name="connsiteY232" fmla="*/ 50006 h 128977"/>
              <a:gd name="connsiteX233" fmla="*/ 916590 w 1127766"/>
              <a:gd name="connsiteY233" fmla="*/ 56768 h 128977"/>
              <a:gd name="connsiteX234" fmla="*/ 915924 w 1127766"/>
              <a:gd name="connsiteY234" fmla="*/ 64675 h 128977"/>
              <a:gd name="connsiteX235" fmla="*/ 915924 w 1127766"/>
              <a:gd name="connsiteY235" fmla="*/ 66675 h 128977"/>
              <a:gd name="connsiteX236" fmla="*/ 916590 w 1127766"/>
              <a:gd name="connsiteY236" fmla="*/ 74676 h 128977"/>
              <a:gd name="connsiteX237" fmla="*/ 918876 w 1127766"/>
              <a:gd name="connsiteY237" fmla="*/ 81533 h 128977"/>
              <a:gd name="connsiteX238" fmla="*/ 930782 w 1127766"/>
              <a:gd name="connsiteY238" fmla="*/ 88011 h 128977"/>
              <a:gd name="connsiteX239" fmla="*/ 931068 w 1127766"/>
              <a:gd name="connsiteY239" fmla="*/ 88011 h 128977"/>
              <a:gd name="connsiteX240" fmla="*/ 936212 w 1127766"/>
              <a:gd name="connsiteY240" fmla="*/ 87249 h 128977"/>
              <a:gd name="connsiteX241" fmla="*/ 940498 w 1127766"/>
              <a:gd name="connsiteY241" fmla="*/ 84963 h 128977"/>
              <a:gd name="connsiteX242" fmla="*/ 943356 w 1127766"/>
              <a:gd name="connsiteY242" fmla="*/ 81438 h 128977"/>
              <a:gd name="connsiteX243" fmla="*/ 944213 w 1127766"/>
              <a:gd name="connsiteY243" fmla="*/ 76866 h 128977"/>
              <a:gd name="connsiteX244" fmla="*/ 961548 w 1127766"/>
              <a:gd name="connsiteY244" fmla="*/ 76866 h 128977"/>
              <a:gd name="connsiteX245" fmla="*/ 959262 w 1127766"/>
              <a:gd name="connsiteY245" fmla="*/ 87249 h 128977"/>
              <a:gd name="connsiteX246" fmla="*/ 952690 w 1127766"/>
              <a:gd name="connsiteY246" fmla="*/ 95345 h 128977"/>
              <a:gd name="connsiteX247" fmla="*/ 943165 w 1127766"/>
              <a:gd name="connsiteY247" fmla="*/ 100774 h 128977"/>
              <a:gd name="connsiteX248" fmla="*/ 931545 w 1127766"/>
              <a:gd name="connsiteY248" fmla="*/ 102680 h 128977"/>
              <a:gd name="connsiteX249" fmla="*/ 916971 w 1127766"/>
              <a:gd name="connsiteY249" fmla="*/ 99917 h 128977"/>
              <a:gd name="connsiteX250" fmla="*/ 906494 w 1127766"/>
              <a:gd name="connsiteY250" fmla="*/ 92201 h 128977"/>
              <a:gd name="connsiteX251" fmla="*/ 900207 w 1127766"/>
              <a:gd name="connsiteY251" fmla="*/ 80772 h 128977"/>
              <a:gd name="connsiteX252" fmla="*/ 898016 w 1127766"/>
              <a:gd name="connsiteY252" fmla="*/ 66675 h 128977"/>
              <a:gd name="connsiteX253" fmla="*/ 898016 w 1127766"/>
              <a:gd name="connsiteY253" fmla="*/ 64675 h 128977"/>
              <a:gd name="connsiteX254" fmla="*/ 900112 w 1127766"/>
              <a:gd name="connsiteY254" fmla="*/ 50577 h 128977"/>
              <a:gd name="connsiteX255" fmla="*/ 906494 w 1127766"/>
              <a:gd name="connsiteY255" fmla="*/ 39147 h 128977"/>
              <a:gd name="connsiteX256" fmla="*/ 916971 w 1127766"/>
              <a:gd name="connsiteY256" fmla="*/ 31432 h 128977"/>
              <a:gd name="connsiteX257" fmla="*/ 931449 w 1127766"/>
              <a:gd name="connsiteY257" fmla="*/ 28575 h 128977"/>
              <a:gd name="connsiteX258" fmla="*/ 768000 w 1127766"/>
              <a:gd name="connsiteY258" fmla="*/ 28575 h 128977"/>
              <a:gd name="connsiteX259" fmla="*/ 782288 w 1127766"/>
              <a:gd name="connsiteY259" fmla="*/ 31337 h 128977"/>
              <a:gd name="connsiteX260" fmla="*/ 792956 w 1127766"/>
              <a:gd name="connsiteY260" fmla="*/ 39052 h 128977"/>
              <a:gd name="connsiteX261" fmla="*/ 799528 w 1127766"/>
              <a:gd name="connsiteY261" fmla="*/ 50577 h 128977"/>
              <a:gd name="connsiteX262" fmla="*/ 801719 w 1127766"/>
              <a:gd name="connsiteY262" fmla="*/ 64960 h 128977"/>
              <a:gd name="connsiteX263" fmla="*/ 801719 w 1127766"/>
              <a:gd name="connsiteY263" fmla="*/ 66389 h 128977"/>
              <a:gd name="connsiteX264" fmla="*/ 799528 w 1127766"/>
              <a:gd name="connsiteY264" fmla="*/ 80867 h 128977"/>
              <a:gd name="connsiteX265" fmla="*/ 792956 w 1127766"/>
              <a:gd name="connsiteY265" fmla="*/ 92392 h 128977"/>
              <a:gd name="connsiteX266" fmla="*/ 782383 w 1127766"/>
              <a:gd name="connsiteY266" fmla="*/ 99917 h 128977"/>
              <a:gd name="connsiteX267" fmla="*/ 768191 w 1127766"/>
              <a:gd name="connsiteY267" fmla="*/ 102680 h 128977"/>
              <a:gd name="connsiteX268" fmla="*/ 753808 w 1127766"/>
              <a:gd name="connsiteY268" fmla="*/ 99917 h 128977"/>
              <a:gd name="connsiteX269" fmla="*/ 743140 w 1127766"/>
              <a:gd name="connsiteY269" fmla="*/ 92392 h 128977"/>
              <a:gd name="connsiteX270" fmla="*/ 736663 w 1127766"/>
              <a:gd name="connsiteY270" fmla="*/ 80867 h 128977"/>
              <a:gd name="connsiteX271" fmla="*/ 734377 w 1127766"/>
              <a:gd name="connsiteY271" fmla="*/ 66389 h 128977"/>
              <a:gd name="connsiteX272" fmla="*/ 734377 w 1127766"/>
              <a:gd name="connsiteY272" fmla="*/ 64960 h 128977"/>
              <a:gd name="connsiteX273" fmla="*/ 736663 w 1127766"/>
              <a:gd name="connsiteY273" fmla="*/ 50577 h 128977"/>
              <a:gd name="connsiteX274" fmla="*/ 743140 w 1127766"/>
              <a:gd name="connsiteY274" fmla="*/ 39052 h 128977"/>
              <a:gd name="connsiteX275" fmla="*/ 753713 w 1127766"/>
              <a:gd name="connsiteY275" fmla="*/ 31337 h 128977"/>
              <a:gd name="connsiteX276" fmla="*/ 768000 w 1127766"/>
              <a:gd name="connsiteY276" fmla="*/ 28575 h 128977"/>
              <a:gd name="connsiteX277" fmla="*/ 688181 w 1127766"/>
              <a:gd name="connsiteY277" fmla="*/ 28575 h 128977"/>
              <a:gd name="connsiteX278" fmla="*/ 700373 w 1127766"/>
              <a:gd name="connsiteY278" fmla="*/ 30575 h 128977"/>
              <a:gd name="connsiteX279" fmla="*/ 709898 w 1127766"/>
              <a:gd name="connsiteY279" fmla="*/ 36194 h 128977"/>
              <a:gd name="connsiteX280" fmla="*/ 716280 w 1127766"/>
              <a:gd name="connsiteY280" fmla="*/ 44862 h 128977"/>
              <a:gd name="connsiteX281" fmla="*/ 718376 w 1127766"/>
              <a:gd name="connsiteY281" fmla="*/ 56293 h 128977"/>
              <a:gd name="connsiteX282" fmla="*/ 701040 w 1127766"/>
              <a:gd name="connsiteY282" fmla="*/ 56293 h 128977"/>
              <a:gd name="connsiteX283" fmla="*/ 700278 w 1127766"/>
              <a:gd name="connsiteY283" fmla="*/ 51340 h 128977"/>
              <a:gd name="connsiteX284" fmla="*/ 697611 w 1127766"/>
              <a:gd name="connsiteY284" fmla="*/ 47243 h 128977"/>
              <a:gd name="connsiteX285" fmla="*/ 693325 w 1127766"/>
              <a:gd name="connsiteY285" fmla="*/ 44482 h 128977"/>
              <a:gd name="connsiteX286" fmla="*/ 687800 w 1127766"/>
              <a:gd name="connsiteY286" fmla="*/ 43433 h 128977"/>
              <a:gd name="connsiteX287" fmla="*/ 680656 w 1127766"/>
              <a:gd name="connsiteY287" fmla="*/ 45244 h 128977"/>
              <a:gd name="connsiteX288" fmla="*/ 676085 w 1127766"/>
              <a:gd name="connsiteY288" fmla="*/ 50006 h 128977"/>
              <a:gd name="connsiteX289" fmla="*/ 673703 w 1127766"/>
              <a:gd name="connsiteY289" fmla="*/ 56768 h 128977"/>
              <a:gd name="connsiteX290" fmla="*/ 673036 w 1127766"/>
              <a:gd name="connsiteY290" fmla="*/ 64675 h 128977"/>
              <a:gd name="connsiteX291" fmla="*/ 673036 w 1127766"/>
              <a:gd name="connsiteY291" fmla="*/ 66675 h 128977"/>
              <a:gd name="connsiteX292" fmla="*/ 673703 w 1127766"/>
              <a:gd name="connsiteY292" fmla="*/ 74676 h 128977"/>
              <a:gd name="connsiteX293" fmla="*/ 675989 w 1127766"/>
              <a:gd name="connsiteY293" fmla="*/ 81533 h 128977"/>
              <a:gd name="connsiteX294" fmla="*/ 687875 w 1127766"/>
              <a:gd name="connsiteY294" fmla="*/ 88000 h 128977"/>
              <a:gd name="connsiteX295" fmla="*/ 687800 w 1127766"/>
              <a:gd name="connsiteY295" fmla="*/ 88011 h 128977"/>
              <a:gd name="connsiteX296" fmla="*/ 687895 w 1127766"/>
              <a:gd name="connsiteY296" fmla="*/ 88011 h 128977"/>
              <a:gd name="connsiteX297" fmla="*/ 687875 w 1127766"/>
              <a:gd name="connsiteY297" fmla="*/ 88000 h 128977"/>
              <a:gd name="connsiteX298" fmla="*/ 692944 w 1127766"/>
              <a:gd name="connsiteY298" fmla="*/ 87249 h 128977"/>
              <a:gd name="connsiteX299" fmla="*/ 697230 w 1127766"/>
              <a:gd name="connsiteY299" fmla="*/ 84963 h 128977"/>
              <a:gd name="connsiteX300" fmla="*/ 700087 w 1127766"/>
              <a:gd name="connsiteY300" fmla="*/ 81438 h 128977"/>
              <a:gd name="connsiteX301" fmla="*/ 700945 w 1127766"/>
              <a:gd name="connsiteY301" fmla="*/ 76866 h 128977"/>
              <a:gd name="connsiteX302" fmla="*/ 718280 w 1127766"/>
              <a:gd name="connsiteY302" fmla="*/ 76866 h 128977"/>
              <a:gd name="connsiteX303" fmla="*/ 715994 w 1127766"/>
              <a:gd name="connsiteY303" fmla="*/ 87249 h 128977"/>
              <a:gd name="connsiteX304" fmla="*/ 709422 w 1127766"/>
              <a:gd name="connsiteY304" fmla="*/ 95345 h 128977"/>
              <a:gd name="connsiteX305" fmla="*/ 699897 w 1127766"/>
              <a:gd name="connsiteY305" fmla="*/ 100774 h 128977"/>
              <a:gd name="connsiteX306" fmla="*/ 688277 w 1127766"/>
              <a:gd name="connsiteY306" fmla="*/ 102680 h 128977"/>
              <a:gd name="connsiteX307" fmla="*/ 673703 w 1127766"/>
              <a:gd name="connsiteY307" fmla="*/ 99917 h 128977"/>
              <a:gd name="connsiteX308" fmla="*/ 663226 w 1127766"/>
              <a:gd name="connsiteY308" fmla="*/ 92201 h 128977"/>
              <a:gd name="connsiteX309" fmla="*/ 656939 w 1127766"/>
              <a:gd name="connsiteY309" fmla="*/ 80772 h 128977"/>
              <a:gd name="connsiteX310" fmla="*/ 654748 w 1127766"/>
              <a:gd name="connsiteY310" fmla="*/ 66675 h 128977"/>
              <a:gd name="connsiteX311" fmla="*/ 654748 w 1127766"/>
              <a:gd name="connsiteY311" fmla="*/ 64675 h 128977"/>
              <a:gd name="connsiteX312" fmla="*/ 656844 w 1127766"/>
              <a:gd name="connsiteY312" fmla="*/ 50577 h 128977"/>
              <a:gd name="connsiteX313" fmla="*/ 663226 w 1127766"/>
              <a:gd name="connsiteY313" fmla="*/ 39147 h 128977"/>
              <a:gd name="connsiteX314" fmla="*/ 673703 w 1127766"/>
              <a:gd name="connsiteY314" fmla="*/ 31432 h 128977"/>
              <a:gd name="connsiteX315" fmla="*/ 688181 w 1127766"/>
              <a:gd name="connsiteY315" fmla="*/ 28575 h 128977"/>
              <a:gd name="connsiteX316" fmla="*/ 521589 w 1127766"/>
              <a:gd name="connsiteY316" fmla="*/ 28575 h 128977"/>
              <a:gd name="connsiteX317" fmla="*/ 532352 w 1127766"/>
              <a:gd name="connsiteY317" fmla="*/ 30766 h 128977"/>
              <a:gd name="connsiteX318" fmla="*/ 539972 w 1127766"/>
              <a:gd name="connsiteY318" fmla="*/ 36767 h 128977"/>
              <a:gd name="connsiteX319" fmla="*/ 540734 w 1127766"/>
              <a:gd name="connsiteY319" fmla="*/ 29909 h 128977"/>
              <a:gd name="connsiteX320" fmla="*/ 557403 w 1127766"/>
              <a:gd name="connsiteY320" fmla="*/ 29909 h 128977"/>
              <a:gd name="connsiteX321" fmla="*/ 557403 w 1127766"/>
              <a:gd name="connsiteY321" fmla="*/ 98679 h 128977"/>
              <a:gd name="connsiteX322" fmla="*/ 554926 w 1127766"/>
              <a:gd name="connsiteY322" fmla="*/ 111538 h 128977"/>
              <a:gd name="connsiteX323" fmla="*/ 548068 w 1127766"/>
              <a:gd name="connsiteY323" fmla="*/ 121063 h 128977"/>
              <a:gd name="connsiteX324" fmla="*/ 537305 w 1127766"/>
              <a:gd name="connsiteY324" fmla="*/ 126968 h 128977"/>
              <a:gd name="connsiteX325" fmla="*/ 523589 w 1127766"/>
              <a:gd name="connsiteY325" fmla="*/ 128969 h 128977"/>
              <a:gd name="connsiteX326" fmla="*/ 516636 w 1127766"/>
              <a:gd name="connsiteY326" fmla="*/ 128302 h 128977"/>
              <a:gd name="connsiteX327" fmla="*/ 509301 w 1127766"/>
              <a:gd name="connsiteY327" fmla="*/ 126207 h 128977"/>
              <a:gd name="connsiteX328" fmla="*/ 502443 w 1127766"/>
              <a:gd name="connsiteY328" fmla="*/ 122682 h 128977"/>
              <a:gd name="connsiteX329" fmla="*/ 496919 w 1127766"/>
              <a:gd name="connsiteY329" fmla="*/ 117634 h 128977"/>
              <a:gd name="connsiteX330" fmla="*/ 505206 w 1127766"/>
              <a:gd name="connsiteY330" fmla="*/ 106489 h 128977"/>
              <a:gd name="connsiteX331" fmla="*/ 513111 w 1127766"/>
              <a:gd name="connsiteY331" fmla="*/ 112490 h 128977"/>
              <a:gd name="connsiteX332" fmla="*/ 522636 w 1127766"/>
              <a:gd name="connsiteY332" fmla="*/ 114586 h 128977"/>
              <a:gd name="connsiteX333" fmla="*/ 534733 w 1127766"/>
              <a:gd name="connsiteY333" fmla="*/ 110490 h 128977"/>
              <a:gd name="connsiteX334" fmla="*/ 539019 w 1127766"/>
              <a:gd name="connsiteY334" fmla="*/ 98775 h 128977"/>
              <a:gd name="connsiteX335" fmla="*/ 539019 w 1127766"/>
              <a:gd name="connsiteY335" fmla="*/ 94678 h 128977"/>
              <a:gd name="connsiteX336" fmla="*/ 531495 w 1127766"/>
              <a:gd name="connsiteY336" fmla="*/ 100204 h 128977"/>
              <a:gd name="connsiteX337" fmla="*/ 521493 w 1127766"/>
              <a:gd name="connsiteY337" fmla="*/ 102203 h 128977"/>
              <a:gd name="connsiteX338" fmla="*/ 509492 w 1127766"/>
              <a:gd name="connsiteY338" fmla="*/ 99441 h 128977"/>
              <a:gd name="connsiteX339" fmla="*/ 499967 w 1127766"/>
              <a:gd name="connsiteY339" fmla="*/ 91917 h 128977"/>
              <a:gd name="connsiteX340" fmla="*/ 494157 w 1127766"/>
              <a:gd name="connsiteY340" fmla="*/ 80391 h 128977"/>
              <a:gd name="connsiteX341" fmla="*/ 492156 w 1127766"/>
              <a:gd name="connsiteY341" fmla="*/ 66008 h 128977"/>
              <a:gd name="connsiteX342" fmla="*/ 492156 w 1127766"/>
              <a:gd name="connsiteY342" fmla="*/ 65056 h 128977"/>
              <a:gd name="connsiteX343" fmla="*/ 494157 w 1127766"/>
              <a:gd name="connsiteY343" fmla="*/ 50293 h 128977"/>
              <a:gd name="connsiteX344" fmla="*/ 499967 w 1127766"/>
              <a:gd name="connsiteY344" fmla="*/ 38671 h 128977"/>
              <a:gd name="connsiteX345" fmla="*/ 509492 w 1127766"/>
              <a:gd name="connsiteY345" fmla="*/ 31243 h 128977"/>
              <a:gd name="connsiteX346" fmla="*/ 521589 w 1127766"/>
              <a:gd name="connsiteY346" fmla="*/ 28575 h 128977"/>
              <a:gd name="connsiteX347" fmla="*/ 362045 w 1127766"/>
              <a:gd name="connsiteY347" fmla="*/ 28575 h 128977"/>
              <a:gd name="connsiteX348" fmla="*/ 374141 w 1127766"/>
              <a:gd name="connsiteY348" fmla="*/ 30195 h 128977"/>
              <a:gd name="connsiteX349" fmla="*/ 383666 w 1127766"/>
              <a:gd name="connsiteY349" fmla="*/ 34862 h 128977"/>
              <a:gd name="connsiteX350" fmla="*/ 390048 w 1127766"/>
              <a:gd name="connsiteY350" fmla="*/ 42672 h 128977"/>
              <a:gd name="connsiteX351" fmla="*/ 392429 w 1127766"/>
              <a:gd name="connsiteY351" fmla="*/ 53626 h 128977"/>
              <a:gd name="connsiteX352" fmla="*/ 392429 w 1127766"/>
              <a:gd name="connsiteY352" fmla="*/ 84201 h 128977"/>
              <a:gd name="connsiteX353" fmla="*/ 393096 w 1127766"/>
              <a:gd name="connsiteY353" fmla="*/ 93726 h 128977"/>
              <a:gd name="connsiteX354" fmla="*/ 395192 w 1127766"/>
              <a:gd name="connsiteY354" fmla="*/ 100204 h 128977"/>
              <a:gd name="connsiteX355" fmla="*/ 395192 w 1127766"/>
              <a:gd name="connsiteY355" fmla="*/ 101347 h 128977"/>
              <a:gd name="connsiteX356" fmla="*/ 376427 w 1127766"/>
              <a:gd name="connsiteY356" fmla="*/ 101347 h 128977"/>
              <a:gd name="connsiteX357" fmla="*/ 375285 w 1127766"/>
              <a:gd name="connsiteY357" fmla="*/ 98298 h 128977"/>
              <a:gd name="connsiteX358" fmla="*/ 374522 w 1127766"/>
              <a:gd name="connsiteY358" fmla="*/ 94678 h 128977"/>
              <a:gd name="connsiteX359" fmla="*/ 366617 w 1127766"/>
              <a:gd name="connsiteY359" fmla="*/ 100299 h 128977"/>
              <a:gd name="connsiteX360" fmla="*/ 361283 w 1127766"/>
              <a:gd name="connsiteY360" fmla="*/ 102013 h 128977"/>
              <a:gd name="connsiteX361" fmla="*/ 355091 w 1127766"/>
              <a:gd name="connsiteY361" fmla="*/ 102680 h 128977"/>
              <a:gd name="connsiteX362" fmla="*/ 344995 w 1127766"/>
              <a:gd name="connsiteY362" fmla="*/ 101060 h 128977"/>
              <a:gd name="connsiteX363" fmla="*/ 337089 w 1127766"/>
              <a:gd name="connsiteY363" fmla="*/ 96679 h 128977"/>
              <a:gd name="connsiteX364" fmla="*/ 331946 w 1127766"/>
              <a:gd name="connsiteY364" fmla="*/ 89916 h 128977"/>
              <a:gd name="connsiteX365" fmla="*/ 338518 w 1127766"/>
              <a:gd name="connsiteY365" fmla="*/ 63913 h 128977"/>
              <a:gd name="connsiteX366" fmla="*/ 363664 w 1127766"/>
              <a:gd name="connsiteY366" fmla="*/ 57721 h 128977"/>
              <a:gd name="connsiteX367" fmla="*/ 373856 w 1127766"/>
              <a:gd name="connsiteY367" fmla="*/ 57721 h 128977"/>
              <a:gd name="connsiteX368" fmla="*/ 373856 w 1127766"/>
              <a:gd name="connsiteY368" fmla="*/ 53531 h 128977"/>
              <a:gd name="connsiteX369" fmla="*/ 370522 w 1127766"/>
              <a:gd name="connsiteY369" fmla="*/ 45339 h 128977"/>
              <a:gd name="connsiteX370" fmla="*/ 360997 w 1127766"/>
              <a:gd name="connsiteY370" fmla="*/ 42291 h 128977"/>
              <a:gd name="connsiteX371" fmla="*/ 352805 w 1127766"/>
              <a:gd name="connsiteY371" fmla="*/ 44767 h 128977"/>
              <a:gd name="connsiteX372" fmla="*/ 350234 w 1127766"/>
              <a:gd name="connsiteY372" fmla="*/ 51150 h 128977"/>
              <a:gd name="connsiteX373" fmla="*/ 331946 w 1127766"/>
              <a:gd name="connsiteY373" fmla="*/ 51150 h 128977"/>
              <a:gd name="connsiteX374" fmla="*/ 333946 w 1127766"/>
              <a:gd name="connsiteY374" fmla="*/ 42577 h 128977"/>
              <a:gd name="connsiteX375" fmla="*/ 339756 w 1127766"/>
              <a:gd name="connsiteY375" fmla="*/ 35338 h 128977"/>
              <a:gd name="connsiteX376" fmla="*/ 349281 w 1127766"/>
              <a:gd name="connsiteY376" fmla="*/ 30385 h 128977"/>
              <a:gd name="connsiteX377" fmla="*/ 362045 w 1127766"/>
              <a:gd name="connsiteY377" fmla="*/ 28575 h 128977"/>
              <a:gd name="connsiteX378" fmla="*/ 416718 w 1127766"/>
              <a:gd name="connsiteY378" fmla="*/ 0 h 128977"/>
              <a:gd name="connsiteX379" fmla="*/ 456628 w 1127766"/>
              <a:gd name="connsiteY379" fmla="*/ 0 h 128977"/>
              <a:gd name="connsiteX380" fmla="*/ 456628 w 1127766"/>
              <a:gd name="connsiteY380" fmla="*/ 86392 h 128977"/>
              <a:gd name="connsiteX381" fmla="*/ 477202 w 1127766"/>
              <a:gd name="connsiteY381" fmla="*/ 86392 h 128977"/>
              <a:gd name="connsiteX382" fmla="*/ 477202 w 1127766"/>
              <a:gd name="connsiteY382" fmla="*/ 101347 h 128977"/>
              <a:gd name="connsiteX383" fmla="*/ 416813 w 1127766"/>
              <a:gd name="connsiteY383" fmla="*/ 101347 h 128977"/>
              <a:gd name="connsiteX384" fmla="*/ 416813 w 1127766"/>
              <a:gd name="connsiteY384" fmla="*/ 86392 h 128977"/>
              <a:gd name="connsiteX385" fmla="*/ 438245 w 1127766"/>
              <a:gd name="connsiteY385" fmla="*/ 86392 h 128977"/>
              <a:gd name="connsiteX386" fmla="*/ 438245 w 1127766"/>
              <a:gd name="connsiteY386" fmla="*/ 14954 h 128977"/>
              <a:gd name="connsiteX387" fmla="*/ 416813 w 1127766"/>
              <a:gd name="connsiteY387" fmla="*/ 14954 h 12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Lst>
            <a:rect l="l" t="t" r="r" b="b"/>
            <a:pathLst>
              <a:path w="1127766" h="128977">
                <a:moveTo>
                  <a:pt x="844295" y="79533"/>
                </a:moveTo>
                <a:cubicBezTo>
                  <a:pt x="847734" y="78295"/>
                  <a:pt x="851525" y="78295"/>
                  <a:pt x="854964" y="79533"/>
                </a:cubicBezTo>
                <a:cubicBezTo>
                  <a:pt x="856497" y="80010"/>
                  <a:pt x="857869" y="80962"/>
                  <a:pt x="858964" y="82105"/>
                </a:cubicBezTo>
                <a:cubicBezTo>
                  <a:pt x="860040" y="83153"/>
                  <a:pt x="860879" y="84486"/>
                  <a:pt x="861440" y="85915"/>
                </a:cubicBezTo>
                <a:cubicBezTo>
                  <a:pt x="862098" y="87438"/>
                  <a:pt x="862422" y="89058"/>
                  <a:pt x="862393" y="90678"/>
                </a:cubicBezTo>
                <a:cubicBezTo>
                  <a:pt x="862431" y="92296"/>
                  <a:pt x="862107" y="93916"/>
                  <a:pt x="861440" y="95345"/>
                </a:cubicBezTo>
                <a:cubicBezTo>
                  <a:pt x="860898" y="96774"/>
                  <a:pt x="860059" y="98106"/>
                  <a:pt x="858964" y="99155"/>
                </a:cubicBezTo>
                <a:cubicBezTo>
                  <a:pt x="857840" y="100298"/>
                  <a:pt x="856468" y="101155"/>
                  <a:pt x="854964" y="101726"/>
                </a:cubicBezTo>
                <a:cubicBezTo>
                  <a:pt x="851525" y="102964"/>
                  <a:pt x="847734" y="102964"/>
                  <a:pt x="844295" y="101726"/>
                </a:cubicBezTo>
                <a:cubicBezTo>
                  <a:pt x="842791" y="101155"/>
                  <a:pt x="841419" y="100298"/>
                  <a:pt x="840295" y="99155"/>
                </a:cubicBezTo>
                <a:cubicBezTo>
                  <a:pt x="839142" y="98106"/>
                  <a:pt x="838257" y="96774"/>
                  <a:pt x="837723" y="95345"/>
                </a:cubicBezTo>
                <a:cubicBezTo>
                  <a:pt x="837142" y="93821"/>
                  <a:pt x="836847" y="92296"/>
                  <a:pt x="836866" y="90678"/>
                </a:cubicBezTo>
                <a:cubicBezTo>
                  <a:pt x="836847" y="89058"/>
                  <a:pt x="837142" y="87438"/>
                  <a:pt x="837723" y="85915"/>
                </a:cubicBezTo>
                <a:cubicBezTo>
                  <a:pt x="838285" y="84486"/>
                  <a:pt x="839162" y="83153"/>
                  <a:pt x="840295" y="82105"/>
                </a:cubicBezTo>
                <a:cubicBezTo>
                  <a:pt x="841390" y="80962"/>
                  <a:pt x="842762" y="80010"/>
                  <a:pt x="844295" y="79533"/>
                </a:cubicBezTo>
                <a:close/>
                <a:moveTo>
                  <a:pt x="282035" y="78581"/>
                </a:moveTo>
                <a:cubicBezTo>
                  <a:pt x="283854" y="78581"/>
                  <a:pt x="285673" y="78867"/>
                  <a:pt x="287368" y="79533"/>
                </a:cubicBezTo>
                <a:cubicBezTo>
                  <a:pt x="288902" y="80010"/>
                  <a:pt x="290274" y="80962"/>
                  <a:pt x="291369" y="82105"/>
                </a:cubicBezTo>
                <a:cubicBezTo>
                  <a:pt x="292445" y="83153"/>
                  <a:pt x="293284" y="84486"/>
                  <a:pt x="293845" y="85915"/>
                </a:cubicBezTo>
                <a:cubicBezTo>
                  <a:pt x="294426" y="87438"/>
                  <a:pt x="294722" y="89058"/>
                  <a:pt x="294703" y="90678"/>
                </a:cubicBezTo>
                <a:cubicBezTo>
                  <a:pt x="294722" y="92296"/>
                  <a:pt x="294426" y="93821"/>
                  <a:pt x="293845" y="95345"/>
                </a:cubicBezTo>
                <a:cubicBezTo>
                  <a:pt x="293303" y="96774"/>
                  <a:pt x="292464" y="98106"/>
                  <a:pt x="291369" y="99155"/>
                </a:cubicBezTo>
                <a:cubicBezTo>
                  <a:pt x="290245" y="100298"/>
                  <a:pt x="288873" y="101155"/>
                  <a:pt x="287368" y="101726"/>
                </a:cubicBezTo>
                <a:cubicBezTo>
                  <a:pt x="285663" y="102393"/>
                  <a:pt x="283854" y="102679"/>
                  <a:pt x="282035" y="102679"/>
                </a:cubicBezTo>
                <a:cubicBezTo>
                  <a:pt x="280215" y="102679"/>
                  <a:pt x="278405" y="102393"/>
                  <a:pt x="276700" y="101726"/>
                </a:cubicBezTo>
                <a:cubicBezTo>
                  <a:pt x="275196" y="101155"/>
                  <a:pt x="273824" y="100298"/>
                  <a:pt x="272700" y="99155"/>
                </a:cubicBezTo>
                <a:cubicBezTo>
                  <a:pt x="271547" y="98106"/>
                  <a:pt x="270662" y="96774"/>
                  <a:pt x="270128" y="95345"/>
                </a:cubicBezTo>
                <a:cubicBezTo>
                  <a:pt x="269547" y="93821"/>
                  <a:pt x="269252" y="92296"/>
                  <a:pt x="269271" y="90678"/>
                </a:cubicBezTo>
                <a:cubicBezTo>
                  <a:pt x="269252" y="89058"/>
                  <a:pt x="269547" y="87438"/>
                  <a:pt x="270128" y="85915"/>
                </a:cubicBezTo>
                <a:cubicBezTo>
                  <a:pt x="270690" y="84486"/>
                  <a:pt x="271567" y="83153"/>
                  <a:pt x="272700" y="82105"/>
                </a:cubicBezTo>
                <a:cubicBezTo>
                  <a:pt x="273795" y="80962"/>
                  <a:pt x="275167" y="80010"/>
                  <a:pt x="276700" y="79533"/>
                </a:cubicBezTo>
                <a:cubicBezTo>
                  <a:pt x="278396" y="78867"/>
                  <a:pt x="280206" y="78486"/>
                  <a:pt x="282035" y="78581"/>
                </a:cubicBezTo>
                <a:close/>
                <a:moveTo>
                  <a:pt x="364331" y="68675"/>
                </a:moveTo>
                <a:cubicBezTo>
                  <a:pt x="361864" y="68675"/>
                  <a:pt x="359406" y="68866"/>
                  <a:pt x="356996" y="69438"/>
                </a:cubicBezTo>
                <a:cubicBezTo>
                  <a:pt x="355196" y="69914"/>
                  <a:pt x="353510" y="70676"/>
                  <a:pt x="352043" y="71819"/>
                </a:cubicBezTo>
                <a:cubicBezTo>
                  <a:pt x="350786" y="72676"/>
                  <a:pt x="349796" y="73914"/>
                  <a:pt x="349186" y="75343"/>
                </a:cubicBezTo>
                <a:cubicBezTo>
                  <a:pt x="348576" y="76771"/>
                  <a:pt x="348253" y="78296"/>
                  <a:pt x="348233" y="79915"/>
                </a:cubicBezTo>
                <a:cubicBezTo>
                  <a:pt x="348224" y="82201"/>
                  <a:pt x="349186" y="84487"/>
                  <a:pt x="350900" y="86011"/>
                </a:cubicBezTo>
                <a:cubicBezTo>
                  <a:pt x="353148" y="87821"/>
                  <a:pt x="356015" y="88773"/>
                  <a:pt x="358901" y="88488"/>
                </a:cubicBezTo>
                <a:cubicBezTo>
                  <a:pt x="360664" y="88488"/>
                  <a:pt x="362426" y="88202"/>
                  <a:pt x="364140" y="87821"/>
                </a:cubicBezTo>
                <a:cubicBezTo>
                  <a:pt x="365617" y="87345"/>
                  <a:pt x="367045" y="86773"/>
                  <a:pt x="368426" y="86107"/>
                </a:cubicBezTo>
                <a:cubicBezTo>
                  <a:pt x="369598" y="85439"/>
                  <a:pt x="370684" y="84582"/>
                  <a:pt x="371665" y="83630"/>
                </a:cubicBezTo>
                <a:cubicBezTo>
                  <a:pt x="372503" y="82867"/>
                  <a:pt x="373246" y="81915"/>
                  <a:pt x="373856" y="80963"/>
                </a:cubicBezTo>
                <a:lnTo>
                  <a:pt x="373856" y="68675"/>
                </a:lnTo>
                <a:close/>
                <a:moveTo>
                  <a:pt x="761047" y="45148"/>
                </a:moveTo>
                <a:cubicBezTo>
                  <a:pt x="759123" y="46291"/>
                  <a:pt x="757494" y="47911"/>
                  <a:pt x="756285" y="49815"/>
                </a:cubicBezTo>
                <a:cubicBezTo>
                  <a:pt x="755027" y="51911"/>
                  <a:pt x="754094" y="54292"/>
                  <a:pt x="753522" y="56673"/>
                </a:cubicBezTo>
                <a:cubicBezTo>
                  <a:pt x="753027" y="59436"/>
                  <a:pt x="752770" y="62198"/>
                  <a:pt x="752760" y="64960"/>
                </a:cubicBezTo>
                <a:lnTo>
                  <a:pt x="752760" y="66389"/>
                </a:lnTo>
                <a:cubicBezTo>
                  <a:pt x="752770" y="69247"/>
                  <a:pt x="753018" y="72008"/>
                  <a:pt x="753522" y="74771"/>
                </a:cubicBezTo>
                <a:cubicBezTo>
                  <a:pt x="754094" y="77152"/>
                  <a:pt x="755027" y="79533"/>
                  <a:pt x="756285" y="81629"/>
                </a:cubicBezTo>
                <a:cubicBezTo>
                  <a:pt x="758771" y="85820"/>
                  <a:pt x="763352" y="88201"/>
                  <a:pt x="768191" y="88011"/>
                </a:cubicBezTo>
                <a:cubicBezTo>
                  <a:pt x="772934" y="88106"/>
                  <a:pt x="777373" y="85725"/>
                  <a:pt x="779811" y="81629"/>
                </a:cubicBezTo>
                <a:cubicBezTo>
                  <a:pt x="781078" y="79533"/>
                  <a:pt x="781983" y="77152"/>
                  <a:pt x="782478" y="74771"/>
                </a:cubicBezTo>
                <a:cubicBezTo>
                  <a:pt x="783059" y="72008"/>
                  <a:pt x="783345" y="69247"/>
                  <a:pt x="783336" y="66389"/>
                </a:cubicBezTo>
                <a:lnTo>
                  <a:pt x="783336" y="64960"/>
                </a:lnTo>
                <a:cubicBezTo>
                  <a:pt x="783345" y="62198"/>
                  <a:pt x="783059" y="59436"/>
                  <a:pt x="782478" y="56673"/>
                </a:cubicBezTo>
                <a:cubicBezTo>
                  <a:pt x="781983" y="54292"/>
                  <a:pt x="781078" y="51911"/>
                  <a:pt x="779811" y="49815"/>
                </a:cubicBezTo>
                <a:cubicBezTo>
                  <a:pt x="778621" y="47911"/>
                  <a:pt x="776992" y="46291"/>
                  <a:pt x="775049" y="45148"/>
                </a:cubicBezTo>
                <a:cubicBezTo>
                  <a:pt x="770658" y="42862"/>
                  <a:pt x="765438" y="42862"/>
                  <a:pt x="761047" y="45148"/>
                </a:cubicBezTo>
                <a:close/>
                <a:moveTo>
                  <a:pt x="525780" y="43529"/>
                </a:moveTo>
                <a:cubicBezTo>
                  <a:pt x="523408" y="43434"/>
                  <a:pt x="521065" y="44101"/>
                  <a:pt x="519017" y="45244"/>
                </a:cubicBezTo>
                <a:cubicBezTo>
                  <a:pt x="517102" y="46387"/>
                  <a:pt x="515464" y="47911"/>
                  <a:pt x="514254" y="49816"/>
                </a:cubicBezTo>
                <a:cubicBezTo>
                  <a:pt x="512950" y="51911"/>
                  <a:pt x="512016" y="54292"/>
                  <a:pt x="511492" y="56674"/>
                </a:cubicBezTo>
                <a:cubicBezTo>
                  <a:pt x="510873" y="59436"/>
                  <a:pt x="510559" y="62199"/>
                  <a:pt x="510540" y="65056"/>
                </a:cubicBezTo>
                <a:lnTo>
                  <a:pt x="510540" y="66485"/>
                </a:lnTo>
                <a:cubicBezTo>
                  <a:pt x="510502" y="69343"/>
                  <a:pt x="510825" y="72104"/>
                  <a:pt x="511492" y="74867"/>
                </a:cubicBezTo>
                <a:cubicBezTo>
                  <a:pt x="512016" y="77248"/>
                  <a:pt x="512911" y="79439"/>
                  <a:pt x="514159" y="81534"/>
                </a:cubicBezTo>
                <a:cubicBezTo>
                  <a:pt x="515378" y="83439"/>
                  <a:pt x="517007" y="84964"/>
                  <a:pt x="518922" y="86107"/>
                </a:cubicBezTo>
                <a:cubicBezTo>
                  <a:pt x="520960" y="87250"/>
                  <a:pt x="523265" y="87821"/>
                  <a:pt x="525589" y="87725"/>
                </a:cubicBezTo>
                <a:cubicBezTo>
                  <a:pt x="528370" y="87821"/>
                  <a:pt x="531133" y="87250"/>
                  <a:pt x="533590" y="85916"/>
                </a:cubicBezTo>
                <a:cubicBezTo>
                  <a:pt x="535676" y="84678"/>
                  <a:pt x="537381" y="82867"/>
                  <a:pt x="538543" y="80772"/>
                </a:cubicBezTo>
                <a:lnTo>
                  <a:pt x="538543" y="50482"/>
                </a:lnTo>
                <a:cubicBezTo>
                  <a:pt x="537381" y="48387"/>
                  <a:pt x="535676" y="46578"/>
                  <a:pt x="533590" y="45339"/>
                </a:cubicBezTo>
                <a:cubicBezTo>
                  <a:pt x="531190" y="44101"/>
                  <a:pt x="528494" y="43434"/>
                  <a:pt x="525780" y="43529"/>
                </a:cubicBezTo>
                <a:close/>
                <a:moveTo>
                  <a:pt x="1011650" y="43433"/>
                </a:moveTo>
                <a:cubicBezTo>
                  <a:pt x="1009221" y="43338"/>
                  <a:pt x="1006811" y="43910"/>
                  <a:pt x="1004697" y="45148"/>
                </a:cubicBezTo>
                <a:cubicBezTo>
                  <a:pt x="1002754" y="46291"/>
                  <a:pt x="1001125" y="47911"/>
                  <a:pt x="999934" y="49815"/>
                </a:cubicBezTo>
                <a:cubicBezTo>
                  <a:pt x="998629" y="51911"/>
                  <a:pt x="997696" y="54292"/>
                  <a:pt x="997172" y="56673"/>
                </a:cubicBezTo>
                <a:cubicBezTo>
                  <a:pt x="996591" y="59436"/>
                  <a:pt x="996305" y="62198"/>
                  <a:pt x="996315" y="64960"/>
                </a:cubicBezTo>
                <a:lnTo>
                  <a:pt x="996315" y="66389"/>
                </a:lnTo>
                <a:cubicBezTo>
                  <a:pt x="996305" y="69247"/>
                  <a:pt x="996591" y="72008"/>
                  <a:pt x="997172" y="74771"/>
                </a:cubicBezTo>
                <a:cubicBezTo>
                  <a:pt x="997696" y="77152"/>
                  <a:pt x="998629" y="79533"/>
                  <a:pt x="999934" y="81629"/>
                </a:cubicBezTo>
                <a:cubicBezTo>
                  <a:pt x="1001096" y="83534"/>
                  <a:pt x="1002735" y="85153"/>
                  <a:pt x="1004697" y="86296"/>
                </a:cubicBezTo>
                <a:cubicBezTo>
                  <a:pt x="1006850" y="87439"/>
                  <a:pt x="1009288" y="88106"/>
                  <a:pt x="1011745" y="88011"/>
                </a:cubicBezTo>
                <a:cubicBezTo>
                  <a:pt x="1016517" y="88202"/>
                  <a:pt x="1021004" y="85725"/>
                  <a:pt x="1023461" y="81629"/>
                </a:cubicBezTo>
                <a:cubicBezTo>
                  <a:pt x="1024690" y="79533"/>
                  <a:pt x="1025585" y="77152"/>
                  <a:pt x="1026128" y="74771"/>
                </a:cubicBezTo>
                <a:cubicBezTo>
                  <a:pt x="1026709" y="72008"/>
                  <a:pt x="1026995" y="69247"/>
                  <a:pt x="1026985" y="66389"/>
                </a:cubicBezTo>
                <a:lnTo>
                  <a:pt x="1026985" y="64960"/>
                </a:lnTo>
                <a:cubicBezTo>
                  <a:pt x="1026995" y="62198"/>
                  <a:pt x="1026709" y="59436"/>
                  <a:pt x="1026128" y="56673"/>
                </a:cubicBezTo>
                <a:cubicBezTo>
                  <a:pt x="1025585" y="54292"/>
                  <a:pt x="1024690" y="51911"/>
                  <a:pt x="1023461" y="49815"/>
                </a:cubicBezTo>
                <a:cubicBezTo>
                  <a:pt x="1022271" y="47911"/>
                  <a:pt x="1020642" y="46291"/>
                  <a:pt x="1018699" y="45148"/>
                </a:cubicBezTo>
                <a:cubicBezTo>
                  <a:pt x="1016546" y="43910"/>
                  <a:pt x="1014108" y="43338"/>
                  <a:pt x="1011650" y="43433"/>
                </a:cubicBezTo>
                <a:close/>
                <a:moveTo>
                  <a:pt x="607504" y="43433"/>
                </a:moveTo>
                <a:cubicBezTo>
                  <a:pt x="605570" y="43433"/>
                  <a:pt x="603656" y="43815"/>
                  <a:pt x="601884" y="44576"/>
                </a:cubicBezTo>
                <a:cubicBezTo>
                  <a:pt x="600141" y="45244"/>
                  <a:pt x="598579" y="46291"/>
                  <a:pt x="597312" y="47720"/>
                </a:cubicBezTo>
                <a:cubicBezTo>
                  <a:pt x="595978" y="49149"/>
                  <a:pt x="594883" y="50768"/>
                  <a:pt x="594073" y="52578"/>
                </a:cubicBezTo>
                <a:cubicBezTo>
                  <a:pt x="593178" y="54578"/>
                  <a:pt x="592511" y="56673"/>
                  <a:pt x="592073" y="58864"/>
                </a:cubicBezTo>
                <a:lnTo>
                  <a:pt x="622172" y="58864"/>
                </a:lnTo>
                <a:lnTo>
                  <a:pt x="622172" y="57436"/>
                </a:lnTo>
                <a:cubicBezTo>
                  <a:pt x="622086" y="55530"/>
                  <a:pt x="621705" y="53721"/>
                  <a:pt x="621029" y="52006"/>
                </a:cubicBezTo>
                <a:cubicBezTo>
                  <a:pt x="620467" y="50292"/>
                  <a:pt x="619524" y="48768"/>
                  <a:pt x="618267" y="47530"/>
                </a:cubicBezTo>
                <a:cubicBezTo>
                  <a:pt x="616971" y="46196"/>
                  <a:pt x="615419" y="45244"/>
                  <a:pt x="613695" y="44576"/>
                </a:cubicBezTo>
                <a:cubicBezTo>
                  <a:pt x="611733" y="43815"/>
                  <a:pt x="609628" y="43338"/>
                  <a:pt x="607504" y="43433"/>
                </a:cubicBezTo>
                <a:close/>
                <a:moveTo>
                  <a:pt x="997363" y="31338"/>
                </a:moveTo>
                <a:cubicBezTo>
                  <a:pt x="1006526" y="27623"/>
                  <a:pt x="1016775" y="27623"/>
                  <a:pt x="1025938" y="31338"/>
                </a:cubicBezTo>
                <a:cubicBezTo>
                  <a:pt x="1029986" y="33147"/>
                  <a:pt x="1033615" y="35814"/>
                  <a:pt x="1036606" y="39052"/>
                </a:cubicBezTo>
                <a:cubicBezTo>
                  <a:pt x="1039549" y="42386"/>
                  <a:pt x="1041759" y="46291"/>
                  <a:pt x="1043083" y="50577"/>
                </a:cubicBezTo>
                <a:cubicBezTo>
                  <a:pt x="1044645" y="55244"/>
                  <a:pt x="1045416" y="60102"/>
                  <a:pt x="1045369" y="64960"/>
                </a:cubicBezTo>
                <a:lnTo>
                  <a:pt x="1045369" y="66389"/>
                </a:lnTo>
                <a:cubicBezTo>
                  <a:pt x="1045416" y="71342"/>
                  <a:pt x="1044645" y="76200"/>
                  <a:pt x="1043083" y="80867"/>
                </a:cubicBezTo>
                <a:cubicBezTo>
                  <a:pt x="1041711" y="85058"/>
                  <a:pt x="1039511" y="89058"/>
                  <a:pt x="1036606" y="92392"/>
                </a:cubicBezTo>
                <a:cubicBezTo>
                  <a:pt x="1033691" y="95631"/>
                  <a:pt x="1030072" y="98202"/>
                  <a:pt x="1026033" y="99917"/>
                </a:cubicBezTo>
                <a:cubicBezTo>
                  <a:pt x="1016870" y="103632"/>
                  <a:pt x="1006621" y="103632"/>
                  <a:pt x="997458" y="99917"/>
                </a:cubicBezTo>
                <a:cubicBezTo>
                  <a:pt x="993391" y="98202"/>
                  <a:pt x="989743" y="95631"/>
                  <a:pt x="986790" y="92392"/>
                </a:cubicBezTo>
                <a:cubicBezTo>
                  <a:pt x="983885" y="88963"/>
                  <a:pt x="981656" y="85058"/>
                  <a:pt x="980218" y="80867"/>
                </a:cubicBezTo>
                <a:cubicBezTo>
                  <a:pt x="978732" y="76200"/>
                  <a:pt x="977998" y="71342"/>
                  <a:pt x="978027" y="66389"/>
                </a:cubicBezTo>
                <a:lnTo>
                  <a:pt x="978027" y="64960"/>
                </a:lnTo>
                <a:cubicBezTo>
                  <a:pt x="977998" y="60102"/>
                  <a:pt x="978741" y="55244"/>
                  <a:pt x="980218" y="50577"/>
                </a:cubicBezTo>
                <a:cubicBezTo>
                  <a:pt x="981618" y="46291"/>
                  <a:pt x="983847" y="42386"/>
                  <a:pt x="986790" y="39052"/>
                </a:cubicBezTo>
                <a:cubicBezTo>
                  <a:pt x="989724" y="35719"/>
                  <a:pt x="993324" y="33147"/>
                  <a:pt x="997363" y="31338"/>
                </a:cubicBezTo>
                <a:close/>
                <a:moveTo>
                  <a:pt x="593883" y="31338"/>
                </a:moveTo>
                <a:cubicBezTo>
                  <a:pt x="602713" y="27813"/>
                  <a:pt x="612580" y="27813"/>
                  <a:pt x="621410" y="31338"/>
                </a:cubicBezTo>
                <a:cubicBezTo>
                  <a:pt x="625315" y="32956"/>
                  <a:pt x="628821" y="35433"/>
                  <a:pt x="631697" y="38481"/>
                </a:cubicBezTo>
                <a:cubicBezTo>
                  <a:pt x="634526" y="41719"/>
                  <a:pt x="636660" y="45530"/>
                  <a:pt x="637984" y="49625"/>
                </a:cubicBezTo>
                <a:cubicBezTo>
                  <a:pt x="639527" y="54292"/>
                  <a:pt x="640270" y="59150"/>
                  <a:pt x="640174" y="64008"/>
                </a:cubicBezTo>
                <a:lnTo>
                  <a:pt x="640174" y="71723"/>
                </a:lnTo>
                <a:lnTo>
                  <a:pt x="591502" y="71723"/>
                </a:lnTo>
                <a:cubicBezTo>
                  <a:pt x="591825" y="74009"/>
                  <a:pt x="592530" y="76295"/>
                  <a:pt x="593597" y="78390"/>
                </a:cubicBezTo>
                <a:cubicBezTo>
                  <a:pt x="594673" y="80390"/>
                  <a:pt x="596093" y="82105"/>
                  <a:pt x="597788" y="83534"/>
                </a:cubicBezTo>
                <a:cubicBezTo>
                  <a:pt x="599455" y="85057"/>
                  <a:pt x="601389" y="86200"/>
                  <a:pt x="603503" y="86963"/>
                </a:cubicBezTo>
                <a:cubicBezTo>
                  <a:pt x="605770" y="87725"/>
                  <a:pt x="608151" y="88106"/>
                  <a:pt x="610552" y="88106"/>
                </a:cubicBezTo>
                <a:cubicBezTo>
                  <a:pt x="612323" y="88297"/>
                  <a:pt x="614114" y="88297"/>
                  <a:pt x="615886" y="88106"/>
                </a:cubicBezTo>
                <a:cubicBezTo>
                  <a:pt x="617648" y="87725"/>
                  <a:pt x="619372" y="87154"/>
                  <a:pt x="621029" y="86486"/>
                </a:cubicBezTo>
                <a:cubicBezTo>
                  <a:pt x="622629" y="85820"/>
                  <a:pt x="624163" y="84963"/>
                  <a:pt x="625601" y="84010"/>
                </a:cubicBezTo>
                <a:cubicBezTo>
                  <a:pt x="627020" y="82962"/>
                  <a:pt x="628278" y="81819"/>
                  <a:pt x="629316" y="80390"/>
                </a:cubicBezTo>
                <a:lnTo>
                  <a:pt x="638841" y="89915"/>
                </a:lnTo>
                <a:cubicBezTo>
                  <a:pt x="637584" y="91726"/>
                  <a:pt x="636079" y="93344"/>
                  <a:pt x="634364" y="94678"/>
                </a:cubicBezTo>
                <a:cubicBezTo>
                  <a:pt x="632412" y="96393"/>
                  <a:pt x="630230" y="97822"/>
                  <a:pt x="627887" y="98869"/>
                </a:cubicBezTo>
                <a:cubicBezTo>
                  <a:pt x="625268" y="100108"/>
                  <a:pt x="622525" y="101155"/>
                  <a:pt x="619696" y="101822"/>
                </a:cubicBezTo>
                <a:cubicBezTo>
                  <a:pt x="616410" y="102489"/>
                  <a:pt x="613047" y="102775"/>
                  <a:pt x="609694" y="102680"/>
                </a:cubicBezTo>
                <a:cubicBezTo>
                  <a:pt x="604579" y="102775"/>
                  <a:pt x="599503" y="101822"/>
                  <a:pt x="594740" y="99917"/>
                </a:cubicBezTo>
                <a:cubicBezTo>
                  <a:pt x="590473" y="98202"/>
                  <a:pt x="586568" y="95725"/>
                  <a:pt x="583215" y="92583"/>
                </a:cubicBezTo>
                <a:cubicBezTo>
                  <a:pt x="579996" y="89535"/>
                  <a:pt x="577471" y="85725"/>
                  <a:pt x="575785" y="81629"/>
                </a:cubicBezTo>
                <a:cubicBezTo>
                  <a:pt x="574052" y="77343"/>
                  <a:pt x="573176" y="72771"/>
                  <a:pt x="573214" y="68104"/>
                </a:cubicBezTo>
                <a:lnTo>
                  <a:pt x="573214" y="65532"/>
                </a:lnTo>
                <a:cubicBezTo>
                  <a:pt x="573147" y="60388"/>
                  <a:pt x="574014" y="55340"/>
                  <a:pt x="575785" y="50577"/>
                </a:cubicBezTo>
                <a:cubicBezTo>
                  <a:pt x="577386" y="46291"/>
                  <a:pt x="579805" y="42290"/>
                  <a:pt x="582929" y="38861"/>
                </a:cubicBezTo>
                <a:cubicBezTo>
                  <a:pt x="586025" y="35623"/>
                  <a:pt x="589749" y="33051"/>
                  <a:pt x="593883" y="31338"/>
                </a:cubicBezTo>
                <a:close/>
                <a:moveTo>
                  <a:pt x="162115" y="29908"/>
                </a:moveTo>
                <a:lnTo>
                  <a:pt x="178879" y="29908"/>
                </a:lnTo>
                <a:lnTo>
                  <a:pt x="185070" y="79152"/>
                </a:lnTo>
                <a:lnTo>
                  <a:pt x="194595" y="29908"/>
                </a:lnTo>
                <a:lnTo>
                  <a:pt x="206787" y="29908"/>
                </a:lnTo>
                <a:lnTo>
                  <a:pt x="215360" y="78962"/>
                </a:lnTo>
                <a:lnTo>
                  <a:pt x="221551" y="29908"/>
                </a:lnTo>
                <a:lnTo>
                  <a:pt x="238315" y="29908"/>
                </a:lnTo>
                <a:lnTo>
                  <a:pt x="225552" y="101346"/>
                </a:lnTo>
                <a:lnTo>
                  <a:pt x="209454" y="101346"/>
                </a:lnTo>
                <a:lnTo>
                  <a:pt x="199929" y="55911"/>
                </a:lnTo>
                <a:lnTo>
                  <a:pt x="190404" y="101346"/>
                </a:lnTo>
                <a:lnTo>
                  <a:pt x="174974" y="101346"/>
                </a:lnTo>
                <a:close/>
                <a:moveTo>
                  <a:pt x="81057" y="29908"/>
                </a:moveTo>
                <a:lnTo>
                  <a:pt x="97821" y="29908"/>
                </a:lnTo>
                <a:lnTo>
                  <a:pt x="104012" y="79152"/>
                </a:lnTo>
                <a:lnTo>
                  <a:pt x="112966" y="29908"/>
                </a:lnTo>
                <a:lnTo>
                  <a:pt x="125253" y="29908"/>
                </a:lnTo>
                <a:lnTo>
                  <a:pt x="134302" y="78962"/>
                </a:lnTo>
                <a:lnTo>
                  <a:pt x="140493" y="29908"/>
                </a:lnTo>
                <a:lnTo>
                  <a:pt x="157352" y="29908"/>
                </a:lnTo>
                <a:lnTo>
                  <a:pt x="144589" y="101346"/>
                </a:lnTo>
                <a:lnTo>
                  <a:pt x="128396" y="101346"/>
                </a:lnTo>
                <a:lnTo>
                  <a:pt x="118871" y="55911"/>
                </a:lnTo>
                <a:lnTo>
                  <a:pt x="109346" y="101346"/>
                </a:lnTo>
                <a:lnTo>
                  <a:pt x="93821" y="101346"/>
                </a:lnTo>
                <a:close/>
                <a:moveTo>
                  <a:pt x="0" y="29908"/>
                </a:moveTo>
                <a:lnTo>
                  <a:pt x="16764" y="29908"/>
                </a:lnTo>
                <a:lnTo>
                  <a:pt x="22955" y="79152"/>
                </a:lnTo>
                <a:lnTo>
                  <a:pt x="31909" y="29908"/>
                </a:lnTo>
                <a:lnTo>
                  <a:pt x="44196" y="29908"/>
                </a:lnTo>
                <a:lnTo>
                  <a:pt x="53150" y="78962"/>
                </a:lnTo>
                <a:lnTo>
                  <a:pt x="59341" y="29908"/>
                </a:lnTo>
                <a:lnTo>
                  <a:pt x="76200" y="29908"/>
                </a:lnTo>
                <a:lnTo>
                  <a:pt x="63341" y="101346"/>
                </a:lnTo>
                <a:lnTo>
                  <a:pt x="47244" y="101346"/>
                </a:lnTo>
                <a:lnTo>
                  <a:pt x="37719" y="55911"/>
                </a:lnTo>
                <a:lnTo>
                  <a:pt x="28670" y="101346"/>
                </a:lnTo>
                <a:lnTo>
                  <a:pt x="12764" y="101346"/>
                </a:lnTo>
                <a:close/>
                <a:moveTo>
                  <a:pt x="1087945" y="28575"/>
                </a:moveTo>
                <a:cubicBezTo>
                  <a:pt x="1093021" y="28098"/>
                  <a:pt x="1097717" y="31337"/>
                  <a:pt x="1099184" y="36194"/>
                </a:cubicBezTo>
                <a:cubicBezTo>
                  <a:pt x="1100508" y="33908"/>
                  <a:pt x="1102375" y="32004"/>
                  <a:pt x="1104613" y="30670"/>
                </a:cubicBezTo>
                <a:cubicBezTo>
                  <a:pt x="1106985" y="29241"/>
                  <a:pt x="1109738" y="28479"/>
                  <a:pt x="1112519" y="28575"/>
                </a:cubicBezTo>
                <a:cubicBezTo>
                  <a:pt x="1114577" y="28575"/>
                  <a:pt x="1116615" y="29050"/>
                  <a:pt x="1118520" y="29813"/>
                </a:cubicBezTo>
                <a:cubicBezTo>
                  <a:pt x="1120473" y="30575"/>
                  <a:pt x="1122149" y="31908"/>
                  <a:pt x="1123378" y="33623"/>
                </a:cubicBezTo>
                <a:cubicBezTo>
                  <a:pt x="1124902" y="35623"/>
                  <a:pt x="1126007" y="37909"/>
                  <a:pt x="1126616" y="40290"/>
                </a:cubicBezTo>
                <a:cubicBezTo>
                  <a:pt x="1127445" y="43624"/>
                  <a:pt x="1127826" y="46957"/>
                  <a:pt x="1127759" y="50387"/>
                </a:cubicBezTo>
                <a:lnTo>
                  <a:pt x="1127759" y="101346"/>
                </a:lnTo>
                <a:lnTo>
                  <a:pt x="1111090" y="101346"/>
                </a:lnTo>
                <a:lnTo>
                  <a:pt x="1111090" y="50292"/>
                </a:lnTo>
                <a:cubicBezTo>
                  <a:pt x="1111109" y="49149"/>
                  <a:pt x="1110948" y="48006"/>
                  <a:pt x="1110614" y="46957"/>
                </a:cubicBezTo>
                <a:cubicBezTo>
                  <a:pt x="1110395" y="46196"/>
                  <a:pt x="1110005" y="45434"/>
                  <a:pt x="1109471" y="44862"/>
                </a:cubicBezTo>
                <a:cubicBezTo>
                  <a:pt x="1109014" y="44387"/>
                  <a:pt x="1108462" y="44005"/>
                  <a:pt x="1107852" y="43815"/>
                </a:cubicBezTo>
                <a:lnTo>
                  <a:pt x="1105852" y="43815"/>
                </a:lnTo>
                <a:cubicBezTo>
                  <a:pt x="1104709" y="43815"/>
                  <a:pt x="1103594" y="44101"/>
                  <a:pt x="1102613" y="44671"/>
                </a:cubicBezTo>
                <a:cubicBezTo>
                  <a:pt x="1101727" y="45339"/>
                  <a:pt x="1101032" y="46196"/>
                  <a:pt x="1100613" y="47148"/>
                </a:cubicBezTo>
                <a:lnTo>
                  <a:pt x="1100613" y="101632"/>
                </a:lnTo>
                <a:lnTo>
                  <a:pt x="1084420" y="101632"/>
                </a:lnTo>
                <a:lnTo>
                  <a:pt x="1084420" y="50577"/>
                </a:lnTo>
                <a:cubicBezTo>
                  <a:pt x="1084592" y="49434"/>
                  <a:pt x="1084592" y="48291"/>
                  <a:pt x="1084420" y="47148"/>
                </a:cubicBezTo>
                <a:cubicBezTo>
                  <a:pt x="1084201" y="46387"/>
                  <a:pt x="1083811" y="45719"/>
                  <a:pt x="1083277" y="45148"/>
                </a:cubicBezTo>
                <a:cubicBezTo>
                  <a:pt x="1082877" y="44671"/>
                  <a:pt x="1082344" y="44291"/>
                  <a:pt x="1081753" y="44101"/>
                </a:cubicBezTo>
                <a:lnTo>
                  <a:pt x="1079753" y="44101"/>
                </a:lnTo>
                <a:cubicBezTo>
                  <a:pt x="1078505" y="44005"/>
                  <a:pt x="1077286" y="44482"/>
                  <a:pt x="1076324" y="45244"/>
                </a:cubicBezTo>
                <a:cubicBezTo>
                  <a:pt x="1075419" y="46196"/>
                  <a:pt x="1074734" y="47243"/>
                  <a:pt x="1074324" y="48482"/>
                </a:cubicBezTo>
                <a:lnTo>
                  <a:pt x="1074324" y="101917"/>
                </a:lnTo>
                <a:lnTo>
                  <a:pt x="1057274" y="101917"/>
                </a:lnTo>
                <a:lnTo>
                  <a:pt x="1057274" y="30479"/>
                </a:lnTo>
                <a:lnTo>
                  <a:pt x="1072990" y="29908"/>
                </a:lnTo>
                <a:lnTo>
                  <a:pt x="1073562" y="38575"/>
                </a:lnTo>
                <a:cubicBezTo>
                  <a:pt x="1074772" y="35719"/>
                  <a:pt x="1076705" y="33147"/>
                  <a:pt x="1079182" y="31242"/>
                </a:cubicBezTo>
                <a:cubicBezTo>
                  <a:pt x="1081744" y="29432"/>
                  <a:pt x="1084811" y="28479"/>
                  <a:pt x="1087945" y="28575"/>
                </a:cubicBezTo>
                <a:close/>
                <a:moveTo>
                  <a:pt x="931449" y="28575"/>
                </a:moveTo>
                <a:cubicBezTo>
                  <a:pt x="935602" y="28575"/>
                  <a:pt x="939727" y="29241"/>
                  <a:pt x="943641" y="30575"/>
                </a:cubicBezTo>
                <a:cubicBezTo>
                  <a:pt x="947146" y="31813"/>
                  <a:pt x="950375" y="33719"/>
                  <a:pt x="953166" y="36194"/>
                </a:cubicBezTo>
                <a:cubicBezTo>
                  <a:pt x="955919" y="38575"/>
                  <a:pt x="958072" y="41529"/>
                  <a:pt x="959453" y="44862"/>
                </a:cubicBezTo>
                <a:cubicBezTo>
                  <a:pt x="961024" y="48482"/>
                  <a:pt x="961777" y="52387"/>
                  <a:pt x="961644" y="56293"/>
                </a:cubicBezTo>
                <a:lnTo>
                  <a:pt x="943927" y="56293"/>
                </a:lnTo>
                <a:cubicBezTo>
                  <a:pt x="944013" y="54578"/>
                  <a:pt x="943756" y="52958"/>
                  <a:pt x="943165" y="51340"/>
                </a:cubicBezTo>
                <a:cubicBezTo>
                  <a:pt x="942565" y="49815"/>
                  <a:pt x="941622" y="48386"/>
                  <a:pt x="940403" y="47243"/>
                </a:cubicBezTo>
                <a:cubicBezTo>
                  <a:pt x="939184" y="46005"/>
                  <a:pt x="937726" y="45053"/>
                  <a:pt x="936116" y="44482"/>
                </a:cubicBezTo>
                <a:cubicBezTo>
                  <a:pt x="934392" y="43815"/>
                  <a:pt x="932545" y="43433"/>
                  <a:pt x="930687" y="43433"/>
                </a:cubicBezTo>
                <a:cubicBezTo>
                  <a:pt x="928154" y="43338"/>
                  <a:pt x="925648" y="44005"/>
                  <a:pt x="923448" y="45244"/>
                </a:cubicBezTo>
                <a:cubicBezTo>
                  <a:pt x="921591" y="46482"/>
                  <a:pt x="920048" y="48100"/>
                  <a:pt x="918972" y="50006"/>
                </a:cubicBezTo>
                <a:cubicBezTo>
                  <a:pt x="917800" y="52101"/>
                  <a:pt x="916990" y="54387"/>
                  <a:pt x="916590" y="56768"/>
                </a:cubicBezTo>
                <a:cubicBezTo>
                  <a:pt x="916123" y="59340"/>
                  <a:pt x="915904" y="62008"/>
                  <a:pt x="915924" y="64675"/>
                </a:cubicBezTo>
                <a:lnTo>
                  <a:pt x="915924" y="66675"/>
                </a:lnTo>
                <a:cubicBezTo>
                  <a:pt x="915904" y="69342"/>
                  <a:pt x="916123" y="72008"/>
                  <a:pt x="916590" y="74676"/>
                </a:cubicBezTo>
                <a:cubicBezTo>
                  <a:pt x="916962" y="77057"/>
                  <a:pt x="917733" y="79438"/>
                  <a:pt x="918876" y="81533"/>
                </a:cubicBezTo>
                <a:cubicBezTo>
                  <a:pt x="921296" y="85820"/>
                  <a:pt x="925906" y="88297"/>
                  <a:pt x="930782" y="88011"/>
                </a:cubicBezTo>
                <a:lnTo>
                  <a:pt x="931068" y="88011"/>
                </a:lnTo>
                <a:cubicBezTo>
                  <a:pt x="932811" y="88011"/>
                  <a:pt x="934545" y="87725"/>
                  <a:pt x="936212" y="87249"/>
                </a:cubicBezTo>
                <a:cubicBezTo>
                  <a:pt x="937755" y="86677"/>
                  <a:pt x="939203" y="85916"/>
                  <a:pt x="940498" y="84963"/>
                </a:cubicBezTo>
                <a:cubicBezTo>
                  <a:pt x="941717" y="84010"/>
                  <a:pt x="942698" y="82867"/>
                  <a:pt x="943356" y="81438"/>
                </a:cubicBezTo>
                <a:cubicBezTo>
                  <a:pt x="944041" y="80010"/>
                  <a:pt x="944337" y="78486"/>
                  <a:pt x="944213" y="76866"/>
                </a:cubicBezTo>
                <a:lnTo>
                  <a:pt x="961548" y="76866"/>
                </a:lnTo>
                <a:cubicBezTo>
                  <a:pt x="961663" y="80486"/>
                  <a:pt x="960882" y="84010"/>
                  <a:pt x="959262" y="87249"/>
                </a:cubicBezTo>
                <a:cubicBezTo>
                  <a:pt x="957653" y="90392"/>
                  <a:pt x="955414" y="93155"/>
                  <a:pt x="952690" y="95345"/>
                </a:cubicBezTo>
                <a:cubicBezTo>
                  <a:pt x="949852" y="97726"/>
                  <a:pt x="946632" y="99536"/>
                  <a:pt x="943165" y="100774"/>
                </a:cubicBezTo>
                <a:cubicBezTo>
                  <a:pt x="939422" y="102012"/>
                  <a:pt x="935497" y="102680"/>
                  <a:pt x="931545" y="102680"/>
                </a:cubicBezTo>
                <a:cubicBezTo>
                  <a:pt x="926553" y="102775"/>
                  <a:pt x="921591" y="101822"/>
                  <a:pt x="916971" y="99917"/>
                </a:cubicBezTo>
                <a:cubicBezTo>
                  <a:pt x="912961" y="98107"/>
                  <a:pt x="909389" y="95536"/>
                  <a:pt x="906494" y="92201"/>
                </a:cubicBezTo>
                <a:cubicBezTo>
                  <a:pt x="903665" y="88868"/>
                  <a:pt x="901531" y="84963"/>
                  <a:pt x="900207" y="80772"/>
                </a:cubicBezTo>
                <a:cubicBezTo>
                  <a:pt x="898731" y="76200"/>
                  <a:pt x="897997" y="71437"/>
                  <a:pt x="898016" y="66675"/>
                </a:cubicBezTo>
                <a:lnTo>
                  <a:pt x="898016" y="64675"/>
                </a:lnTo>
                <a:cubicBezTo>
                  <a:pt x="898016" y="59912"/>
                  <a:pt x="898721" y="55150"/>
                  <a:pt x="900112" y="50577"/>
                </a:cubicBezTo>
                <a:cubicBezTo>
                  <a:pt x="901426" y="46387"/>
                  <a:pt x="903598" y="42481"/>
                  <a:pt x="906494" y="39147"/>
                </a:cubicBezTo>
                <a:cubicBezTo>
                  <a:pt x="909370" y="35814"/>
                  <a:pt x="912952" y="33242"/>
                  <a:pt x="916971" y="31432"/>
                </a:cubicBezTo>
                <a:cubicBezTo>
                  <a:pt x="921534" y="29432"/>
                  <a:pt x="926477" y="28480"/>
                  <a:pt x="931449" y="28575"/>
                </a:cubicBezTo>
                <a:close/>
                <a:moveTo>
                  <a:pt x="768000" y="28575"/>
                </a:moveTo>
                <a:cubicBezTo>
                  <a:pt x="772906" y="28480"/>
                  <a:pt x="777773" y="29432"/>
                  <a:pt x="782288" y="31337"/>
                </a:cubicBezTo>
                <a:cubicBezTo>
                  <a:pt x="786336" y="33147"/>
                  <a:pt x="789965" y="35814"/>
                  <a:pt x="792956" y="39052"/>
                </a:cubicBezTo>
                <a:cubicBezTo>
                  <a:pt x="795899" y="42386"/>
                  <a:pt x="798128" y="46291"/>
                  <a:pt x="799528" y="50577"/>
                </a:cubicBezTo>
                <a:cubicBezTo>
                  <a:pt x="801005" y="55244"/>
                  <a:pt x="801747" y="60102"/>
                  <a:pt x="801719" y="64960"/>
                </a:cubicBezTo>
                <a:lnTo>
                  <a:pt x="801719" y="66389"/>
                </a:lnTo>
                <a:cubicBezTo>
                  <a:pt x="801747" y="71342"/>
                  <a:pt x="801014" y="76200"/>
                  <a:pt x="799528" y="80867"/>
                </a:cubicBezTo>
                <a:cubicBezTo>
                  <a:pt x="798090" y="85057"/>
                  <a:pt x="795861" y="88963"/>
                  <a:pt x="792956" y="92392"/>
                </a:cubicBezTo>
                <a:cubicBezTo>
                  <a:pt x="790041" y="95631"/>
                  <a:pt x="786422" y="98202"/>
                  <a:pt x="782383" y="99917"/>
                </a:cubicBezTo>
                <a:cubicBezTo>
                  <a:pt x="777907" y="101822"/>
                  <a:pt x="773068" y="102775"/>
                  <a:pt x="768191" y="102680"/>
                </a:cubicBezTo>
                <a:cubicBezTo>
                  <a:pt x="763257" y="102775"/>
                  <a:pt x="758352" y="101822"/>
                  <a:pt x="753808" y="99917"/>
                </a:cubicBezTo>
                <a:cubicBezTo>
                  <a:pt x="749751" y="98202"/>
                  <a:pt x="746112" y="95631"/>
                  <a:pt x="743140" y="92392"/>
                </a:cubicBezTo>
                <a:cubicBezTo>
                  <a:pt x="740235" y="89058"/>
                  <a:pt x="738035" y="85057"/>
                  <a:pt x="736663" y="80867"/>
                </a:cubicBezTo>
                <a:cubicBezTo>
                  <a:pt x="735101" y="76200"/>
                  <a:pt x="734330" y="71342"/>
                  <a:pt x="734377" y="66389"/>
                </a:cubicBezTo>
                <a:lnTo>
                  <a:pt x="734377" y="64960"/>
                </a:lnTo>
                <a:cubicBezTo>
                  <a:pt x="734330" y="60102"/>
                  <a:pt x="735101" y="55244"/>
                  <a:pt x="736663" y="50577"/>
                </a:cubicBezTo>
                <a:cubicBezTo>
                  <a:pt x="737987" y="46291"/>
                  <a:pt x="740197" y="42386"/>
                  <a:pt x="743140" y="39052"/>
                </a:cubicBezTo>
                <a:cubicBezTo>
                  <a:pt x="746112" y="35814"/>
                  <a:pt x="749712" y="33147"/>
                  <a:pt x="753713" y="31337"/>
                </a:cubicBezTo>
                <a:cubicBezTo>
                  <a:pt x="758237" y="29432"/>
                  <a:pt x="763095" y="28480"/>
                  <a:pt x="768000" y="28575"/>
                </a:cubicBezTo>
                <a:close/>
                <a:moveTo>
                  <a:pt x="688181" y="28575"/>
                </a:moveTo>
                <a:cubicBezTo>
                  <a:pt x="692334" y="28575"/>
                  <a:pt x="696458" y="29241"/>
                  <a:pt x="700373" y="30575"/>
                </a:cubicBezTo>
                <a:cubicBezTo>
                  <a:pt x="703878" y="31813"/>
                  <a:pt x="707107" y="33719"/>
                  <a:pt x="709898" y="36194"/>
                </a:cubicBezTo>
                <a:cubicBezTo>
                  <a:pt x="712651" y="38575"/>
                  <a:pt x="714832" y="41529"/>
                  <a:pt x="716280" y="44862"/>
                </a:cubicBezTo>
                <a:cubicBezTo>
                  <a:pt x="717775" y="48482"/>
                  <a:pt x="718490" y="52387"/>
                  <a:pt x="718376" y="56293"/>
                </a:cubicBezTo>
                <a:lnTo>
                  <a:pt x="701040" y="56293"/>
                </a:lnTo>
                <a:cubicBezTo>
                  <a:pt x="701126" y="54578"/>
                  <a:pt x="700868" y="52958"/>
                  <a:pt x="700278" y="51340"/>
                </a:cubicBezTo>
                <a:cubicBezTo>
                  <a:pt x="699706" y="49815"/>
                  <a:pt x="698802" y="48386"/>
                  <a:pt x="697611" y="47243"/>
                </a:cubicBezTo>
                <a:cubicBezTo>
                  <a:pt x="696354" y="46101"/>
                  <a:pt x="694906" y="45148"/>
                  <a:pt x="693325" y="44482"/>
                </a:cubicBezTo>
                <a:cubicBezTo>
                  <a:pt x="691563" y="43815"/>
                  <a:pt x="689696" y="43433"/>
                  <a:pt x="687800" y="43433"/>
                </a:cubicBezTo>
                <a:cubicBezTo>
                  <a:pt x="685295" y="43338"/>
                  <a:pt x="682819" y="44005"/>
                  <a:pt x="680656" y="45244"/>
                </a:cubicBezTo>
                <a:cubicBezTo>
                  <a:pt x="678752" y="46387"/>
                  <a:pt x="677170" y="48006"/>
                  <a:pt x="676085" y="50006"/>
                </a:cubicBezTo>
                <a:cubicBezTo>
                  <a:pt x="674913" y="52101"/>
                  <a:pt x="674103" y="54387"/>
                  <a:pt x="673703" y="56768"/>
                </a:cubicBezTo>
                <a:cubicBezTo>
                  <a:pt x="673236" y="59340"/>
                  <a:pt x="673017" y="62008"/>
                  <a:pt x="673036" y="64675"/>
                </a:cubicBezTo>
                <a:lnTo>
                  <a:pt x="673036" y="66675"/>
                </a:lnTo>
                <a:cubicBezTo>
                  <a:pt x="673017" y="69342"/>
                  <a:pt x="673236" y="72008"/>
                  <a:pt x="673703" y="74676"/>
                </a:cubicBezTo>
                <a:cubicBezTo>
                  <a:pt x="674113" y="77057"/>
                  <a:pt x="674884" y="79343"/>
                  <a:pt x="675989" y="81533"/>
                </a:cubicBezTo>
                <a:lnTo>
                  <a:pt x="687875" y="88000"/>
                </a:lnTo>
                <a:lnTo>
                  <a:pt x="687800" y="88011"/>
                </a:lnTo>
                <a:lnTo>
                  <a:pt x="687895" y="88011"/>
                </a:lnTo>
                <a:lnTo>
                  <a:pt x="687875" y="88000"/>
                </a:lnTo>
                <a:lnTo>
                  <a:pt x="692944" y="87249"/>
                </a:lnTo>
                <a:cubicBezTo>
                  <a:pt x="694487" y="86677"/>
                  <a:pt x="695935" y="85916"/>
                  <a:pt x="697230" y="84963"/>
                </a:cubicBezTo>
                <a:cubicBezTo>
                  <a:pt x="698449" y="84010"/>
                  <a:pt x="699430" y="82867"/>
                  <a:pt x="700087" y="81438"/>
                </a:cubicBezTo>
                <a:cubicBezTo>
                  <a:pt x="700773" y="80010"/>
                  <a:pt x="701069" y="78486"/>
                  <a:pt x="700945" y="76866"/>
                </a:cubicBezTo>
                <a:lnTo>
                  <a:pt x="718280" y="76866"/>
                </a:lnTo>
                <a:cubicBezTo>
                  <a:pt x="718395" y="80486"/>
                  <a:pt x="717614" y="84010"/>
                  <a:pt x="715994" y="87249"/>
                </a:cubicBezTo>
                <a:cubicBezTo>
                  <a:pt x="714385" y="90392"/>
                  <a:pt x="712146" y="93155"/>
                  <a:pt x="709422" y="95345"/>
                </a:cubicBezTo>
                <a:cubicBezTo>
                  <a:pt x="706584" y="97726"/>
                  <a:pt x="703364" y="99536"/>
                  <a:pt x="699897" y="100774"/>
                </a:cubicBezTo>
                <a:cubicBezTo>
                  <a:pt x="696154" y="102012"/>
                  <a:pt x="692229" y="102680"/>
                  <a:pt x="688277" y="102680"/>
                </a:cubicBezTo>
                <a:cubicBezTo>
                  <a:pt x="683285" y="102775"/>
                  <a:pt x="678323" y="101822"/>
                  <a:pt x="673703" y="99917"/>
                </a:cubicBezTo>
                <a:cubicBezTo>
                  <a:pt x="669693" y="98107"/>
                  <a:pt x="666121" y="95536"/>
                  <a:pt x="663226" y="92201"/>
                </a:cubicBezTo>
                <a:cubicBezTo>
                  <a:pt x="660397" y="88868"/>
                  <a:pt x="658263" y="84963"/>
                  <a:pt x="656939" y="80772"/>
                </a:cubicBezTo>
                <a:cubicBezTo>
                  <a:pt x="655463" y="76200"/>
                  <a:pt x="654729" y="71437"/>
                  <a:pt x="654748" y="66675"/>
                </a:cubicBezTo>
                <a:lnTo>
                  <a:pt x="654748" y="64675"/>
                </a:lnTo>
                <a:cubicBezTo>
                  <a:pt x="654748" y="59912"/>
                  <a:pt x="655453" y="55150"/>
                  <a:pt x="656844" y="50577"/>
                </a:cubicBezTo>
                <a:cubicBezTo>
                  <a:pt x="658158" y="46387"/>
                  <a:pt x="660330" y="42481"/>
                  <a:pt x="663226" y="39147"/>
                </a:cubicBezTo>
                <a:cubicBezTo>
                  <a:pt x="666121" y="35814"/>
                  <a:pt x="669693" y="33242"/>
                  <a:pt x="673703" y="31432"/>
                </a:cubicBezTo>
                <a:cubicBezTo>
                  <a:pt x="678266" y="29432"/>
                  <a:pt x="683209" y="28480"/>
                  <a:pt x="688181" y="28575"/>
                </a:cubicBezTo>
                <a:close/>
                <a:moveTo>
                  <a:pt x="521589" y="28575"/>
                </a:moveTo>
                <a:cubicBezTo>
                  <a:pt x="525294" y="28480"/>
                  <a:pt x="528970" y="29242"/>
                  <a:pt x="532352" y="30766"/>
                </a:cubicBezTo>
                <a:cubicBezTo>
                  <a:pt x="535343" y="32100"/>
                  <a:pt x="537953" y="34195"/>
                  <a:pt x="539972" y="36767"/>
                </a:cubicBezTo>
                <a:lnTo>
                  <a:pt x="540734" y="29909"/>
                </a:lnTo>
                <a:lnTo>
                  <a:pt x="557403" y="29909"/>
                </a:lnTo>
                <a:lnTo>
                  <a:pt x="557403" y="98679"/>
                </a:lnTo>
                <a:cubicBezTo>
                  <a:pt x="557517" y="103060"/>
                  <a:pt x="556669" y="107443"/>
                  <a:pt x="554926" y="111538"/>
                </a:cubicBezTo>
                <a:cubicBezTo>
                  <a:pt x="553364" y="115157"/>
                  <a:pt x="551030" y="118395"/>
                  <a:pt x="548068" y="121063"/>
                </a:cubicBezTo>
                <a:cubicBezTo>
                  <a:pt x="544906" y="123730"/>
                  <a:pt x="541248" y="125730"/>
                  <a:pt x="537305" y="126968"/>
                </a:cubicBezTo>
                <a:cubicBezTo>
                  <a:pt x="532866" y="128397"/>
                  <a:pt x="528237" y="129063"/>
                  <a:pt x="523589" y="128969"/>
                </a:cubicBezTo>
                <a:cubicBezTo>
                  <a:pt x="521255" y="128969"/>
                  <a:pt x="518931" y="128779"/>
                  <a:pt x="516636" y="128302"/>
                </a:cubicBezTo>
                <a:cubicBezTo>
                  <a:pt x="514131" y="127826"/>
                  <a:pt x="511683" y="127159"/>
                  <a:pt x="509301" y="126207"/>
                </a:cubicBezTo>
                <a:cubicBezTo>
                  <a:pt x="506892" y="125254"/>
                  <a:pt x="504587" y="124111"/>
                  <a:pt x="502443" y="122682"/>
                </a:cubicBezTo>
                <a:cubicBezTo>
                  <a:pt x="500367" y="121253"/>
                  <a:pt x="498500" y="119538"/>
                  <a:pt x="496919" y="117634"/>
                </a:cubicBezTo>
                <a:lnTo>
                  <a:pt x="505206" y="106489"/>
                </a:lnTo>
                <a:cubicBezTo>
                  <a:pt x="507415" y="108966"/>
                  <a:pt x="510101" y="111062"/>
                  <a:pt x="513111" y="112490"/>
                </a:cubicBezTo>
                <a:cubicBezTo>
                  <a:pt x="516102" y="113824"/>
                  <a:pt x="519350" y="114586"/>
                  <a:pt x="522636" y="114586"/>
                </a:cubicBezTo>
                <a:cubicBezTo>
                  <a:pt x="527046" y="114776"/>
                  <a:pt x="531371" y="113348"/>
                  <a:pt x="534733" y="110490"/>
                </a:cubicBezTo>
                <a:cubicBezTo>
                  <a:pt x="537733" y="107347"/>
                  <a:pt x="539296" y="103060"/>
                  <a:pt x="539019" y="98775"/>
                </a:cubicBezTo>
                <a:lnTo>
                  <a:pt x="539019" y="94678"/>
                </a:lnTo>
                <a:cubicBezTo>
                  <a:pt x="536876" y="96964"/>
                  <a:pt x="534324" y="98870"/>
                  <a:pt x="531495" y="100204"/>
                </a:cubicBezTo>
                <a:cubicBezTo>
                  <a:pt x="528342" y="101633"/>
                  <a:pt x="524932" y="102299"/>
                  <a:pt x="521493" y="102203"/>
                </a:cubicBezTo>
                <a:cubicBezTo>
                  <a:pt x="517331" y="102299"/>
                  <a:pt x="513216" y="101346"/>
                  <a:pt x="509492" y="99441"/>
                </a:cubicBezTo>
                <a:cubicBezTo>
                  <a:pt x="505796" y="97632"/>
                  <a:pt x="502539" y="95060"/>
                  <a:pt x="499967" y="91917"/>
                </a:cubicBezTo>
                <a:cubicBezTo>
                  <a:pt x="497300" y="88488"/>
                  <a:pt x="495328" y="84582"/>
                  <a:pt x="494157" y="80391"/>
                </a:cubicBezTo>
                <a:cubicBezTo>
                  <a:pt x="492785" y="75724"/>
                  <a:pt x="492109" y="70866"/>
                  <a:pt x="492156" y="66008"/>
                </a:cubicBezTo>
                <a:lnTo>
                  <a:pt x="492156" y="65056"/>
                </a:lnTo>
                <a:cubicBezTo>
                  <a:pt x="492109" y="60102"/>
                  <a:pt x="492785" y="55055"/>
                  <a:pt x="494157" y="50293"/>
                </a:cubicBezTo>
                <a:cubicBezTo>
                  <a:pt x="495309" y="46101"/>
                  <a:pt x="497290" y="42101"/>
                  <a:pt x="499967" y="38671"/>
                </a:cubicBezTo>
                <a:cubicBezTo>
                  <a:pt x="502548" y="35528"/>
                  <a:pt x="505806" y="32956"/>
                  <a:pt x="509492" y="31243"/>
                </a:cubicBezTo>
                <a:cubicBezTo>
                  <a:pt x="513273" y="29432"/>
                  <a:pt x="517407" y="28575"/>
                  <a:pt x="521589" y="28575"/>
                </a:cubicBezTo>
                <a:close/>
                <a:moveTo>
                  <a:pt x="362045" y="28575"/>
                </a:moveTo>
                <a:cubicBezTo>
                  <a:pt x="366131" y="28575"/>
                  <a:pt x="370208" y="29051"/>
                  <a:pt x="374141" y="30195"/>
                </a:cubicBezTo>
                <a:cubicBezTo>
                  <a:pt x="377590" y="31147"/>
                  <a:pt x="380828" y="32670"/>
                  <a:pt x="383666" y="34862"/>
                </a:cubicBezTo>
                <a:cubicBezTo>
                  <a:pt x="386391" y="36957"/>
                  <a:pt x="388581" y="39625"/>
                  <a:pt x="390048" y="42672"/>
                </a:cubicBezTo>
                <a:cubicBezTo>
                  <a:pt x="391706" y="46101"/>
                  <a:pt x="392515" y="49816"/>
                  <a:pt x="392429" y="53626"/>
                </a:cubicBezTo>
                <a:lnTo>
                  <a:pt x="392429" y="84201"/>
                </a:lnTo>
                <a:cubicBezTo>
                  <a:pt x="392363" y="87345"/>
                  <a:pt x="392591" y="90583"/>
                  <a:pt x="393096" y="93726"/>
                </a:cubicBezTo>
                <a:cubicBezTo>
                  <a:pt x="393525" y="95917"/>
                  <a:pt x="394230" y="98107"/>
                  <a:pt x="395192" y="100204"/>
                </a:cubicBezTo>
                <a:lnTo>
                  <a:pt x="395192" y="101347"/>
                </a:lnTo>
                <a:lnTo>
                  <a:pt x="376427" y="101347"/>
                </a:lnTo>
                <a:cubicBezTo>
                  <a:pt x="375961" y="100394"/>
                  <a:pt x="375580" y="99345"/>
                  <a:pt x="375285" y="98298"/>
                </a:cubicBezTo>
                <a:cubicBezTo>
                  <a:pt x="375285" y="97155"/>
                  <a:pt x="374713" y="95917"/>
                  <a:pt x="374522" y="94678"/>
                </a:cubicBezTo>
                <a:cubicBezTo>
                  <a:pt x="372256" y="97060"/>
                  <a:pt x="369569" y="98965"/>
                  <a:pt x="366617" y="100299"/>
                </a:cubicBezTo>
                <a:cubicBezTo>
                  <a:pt x="364921" y="101060"/>
                  <a:pt x="363131" y="101633"/>
                  <a:pt x="361283" y="102013"/>
                </a:cubicBezTo>
                <a:cubicBezTo>
                  <a:pt x="359244" y="102394"/>
                  <a:pt x="357168" y="102680"/>
                  <a:pt x="355091" y="102680"/>
                </a:cubicBezTo>
                <a:cubicBezTo>
                  <a:pt x="351662" y="102680"/>
                  <a:pt x="348243" y="102203"/>
                  <a:pt x="344995" y="101060"/>
                </a:cubicBezTo>
                <a:cubicBezTo>
                  <a:pt x="342118" y="100108"/>
                  <a:pt x="339442" y="98584"/>
                  <a:pt x="337089" y="96679"/>
                </a:cubicBezTo>
                <a:cubicBezTo>
                  <a:pt x="334927" y="94774"/>
                  <a:pt x="333184" y="92488"/>
                  <a:pt x="331946" y="89916"/>
                </a:cubicBezTo>
                <a:cubicBezTo>
                  <a:pt x="327993" y="80772"/>
                  <a:pt x="330688" y="70104"/>
                  <a:pt x="338518" y="63913"/>
                </a:cubicBezTo>
                <a:cubicBezTo>
                  <a:pt x="346033" y="59246"/>
                  <a:pt x="354834" y="57055"/>
                  <a:pt x="363664" y="57721"/>
                </a:cubicBezTo>
                <a:lnTo>
                  <a:pt x="373856" y="57721"/>
                </a:lnTo>
                <a:lnTo>
                  <a:pt x="373856" y="53531"/>
                </a:lnTo>
                <a:cubicBezTo>
                  <a:pt x="374008" y="50482"/>
                  <a:pt x="372789" y="47435"/>
                  <a:pt x="370522" y="45339"/>
                </a:cubicBezTo>
                <a:cubicBezTo>
                  <a:pt x="367817" y="43244"/>
                  <a:pt x="364436" y="42101"/>
                  <a:pt x="360997" y="42291"/>
                </a:cubicBezTo>
                <a:cubicBezTo>
                  <a:pt x="358054" y="42101"/>
                  <a:pt x="355130" y="42958"/>
                  <a:pt x="352805" y="44767"/>
                </a:cubicBezTo>
                <a:cubicBezTo>
                  <a:pt x="351062" y="46387"/>
                  <a:pt x="350129" y="48768"/>
                  <a:pt x="350234" y="51150"/>
                </a:cubicBezTo>
                <a:lnTo>
                  <a:pt x="331946" y="51150"/>
                </a:lnTo>
                <a:cubicBezTo>
                  <a:pt x="331879" y="48196"/>
                  <a:pt x="332565" y="45244"/>
                  <a:pt x="333946" y="42577"/>
                </a:cubicBezTo>
                <a:cubicBezTo>
                  <a:pt x="335318" y="39720"/>
                  <a:pt x="337308" y="37243"/>
                  <a:pt x="339756" y="35338"/>
                </a:cubicBezTo>
                <a:cubicBezTo>
                  <a:pt x="342604" y="33147"/>
                  <a:pt x="345833" y="31432"/>
                  <a:pt x="349281" y="30385"/>
                </a:cubicBezTo>
                <a:cubicBezTo>
                  <a:pt x="353425" y="29146"/>
                  <a:pt x="357720" y="28575"/>
                  <a:pt x="362045" y="28575"/>
                </a:cubicBezTo>
                <a:close/>
                <a:moveTo>
                  <a:pt x="416718" y="0"/>
                </a:moveTo>
                <a:lnTo>
                  <a:pt x="456628" y="0"/>
                </a:lnTo>
                <a:lnTo>
                  <a:pt x="456628" y="86392"/>
                </a:lnTo>
                <a:lnTo>
                  <a:pt x="477202" y="86392"/>
                </a:lnTo>
                <a:lnTo>
                  <a:pt x="477202" y="101347"/>
                </a:lnTo>
                <a:lnTo>
                  <a:pt x="416813" y="101347"/>
                </a:lnTo>
                <a:lnTo>
                  <a:pt x="416813" y="86392"/>
                </a:lnTo>
                <a:lnTo>
                  <a:pt x="438245" y="86392"/>
                </a:lnTo>
                <a:lnTo>
                  <a:pt x="438245" y="14954"/>
                </a:lnTo>
                <a:lnTo>
                  <a:pt x="416813" y="14954"/>
                </a:lnTo>
                <a:close/>
              </a:path>
            </a:pathLst>
          </a:custGeom>
          <a:solidFill>
            <a:schemeClr val="tx1"/>
          </a:solidFill>
          <a:ln w="9525" cap="flat">
            <a:noFill/>
            <a:prstDash val="solid"/>
            <a:miter/>
          </a:ln>
        </p:spPr>
        <p:txBody>
          <a:bodyPr rtlCol="0" anchor="ctr"/>
          <a:lstStyle/>
          <a:p>
            <a:endParaRPr lang="fr-FR" dirty="0"/>
          </a:p>
        </p:txBody>
      </p:sp>
      <p:sp>
        <p:nvSpPr>
          <p:cNvPr id="8" name="Espace réservé du texte 4">
            <a:extLst>
              <a:ext uri="{FF2B5EF4-FFF2-40B4-BE49-F238E27FC236}">
                <a16:creationId xmlns:a16="http://schemas.microsoft.com/office/drawing/2014/main" id="{047AA0F3-B061-4906-856B-0BAEFF1F9463}"/>
              </a:ext>
            </a:extLst>
          </p:cNvPr>
          <p:cNvSpPr>
            <a:spLocks noGrp="1"/>
          </p:cNvSpPr>
          <p:nvPr>
            <p:ph type="body" sz="quarter" idx="15" hasCustomPrompt="1"/>
          </p:nvPr>
        </p:nvSpPr>
        <p:spPr>
          <a:xfrm>
            <a:off x="938088" y="409700"/>
            <a:ext cx="6326312"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bg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7" name="Espace réservé du pied de page 6">
            <a:extLst>
              <a:ext uri="{FF2B5EF4-FFF2-40B4-BE49-F238E27FC236}">
                <a16:creationId xmlns:a16="http://schemas.microsoft.com/office/drawing/2014/main" id="{118827C7-1194-6BFD-DB75-984CDA8B530E}"/>
              </a:ext>
            </a:extLst>
          </p:cNvPr>
          <p:cNvSpPr>
            <a:spLocks noGrp="1"/>
          </p:cNvSpPr>
          <p:nvPr>
            <p:ph type="ftr" sz="quarter" idx="18"/>
          </p:nvPr>
        </p:nvSpPr>
        <p:spPr/>
        <p:txBody>
          <a:bodyPr/>
          <a:lstStyle>
            <a:lvl1pPr>
              <a:defRPr>
                <a:solidFill>
                  <a:schemeClr val="bg1"/>
                </a:solidFill>
              </a:defRPr>
            </a:lvl1pPr>
          </a:lstStyle>
          <a:p>
            <a:pPr algn="ctr"/>
            <a:r>
              <a:rPr lang="fr-FR"/>
              <a:t>Confidentiel</a:t>
            </a:r>
          </a:p>
        </p:txBody>
      </p:sp>
    </p:spTree>
    <p:extLst>
      <p:ext uri="{BB962C8B-B14F-4D97-AF65-F5344CB8AC3E}">
        <p14:creationId xmlns:p14="http://schemas.microsoft.com/office/powerpoint/2010/main" val="198115609"/>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fullscreen avec légende">
    <p:bg>
      <p:bgPr>
        <a:solidFill>
          <a:schemeClr val="bg1">
            <a:lumMod val="8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3234432-7078-41F9-9F74-2113274699D7}"/>
              </a:ext>
            </a:extLst>
          </p:cNvPr>
          <p:cNvSpPr/>
          <p:nvPr userDrawn="1"/>
        </p:nvSpPr>
        <p:spPr>
          <a:xfrm>
            <a:off x="0" y="6091238"/>
            <a:ext cx="12192000" cy="766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a:extLst>
              <a:ext uri="{FF2B5EF4-FFF2-40B4-BE49-F238E27FC236}">
                <a16:creationId xmlns:a16="http://schemas.microsoft.com/office/drawing/2014/main" id="{09FBB965-3988-47E2-AD05-87A9DDE44890}"/>
              </a:ext>
            </a:extLst>
          </p:cNvPr>
          <p:cNvSpPr>
            <a:spLocks noGrp="1"/>
          </p:cNvSpPr>
          <p:nvPr>
            <p:ph type="sldNum" sz="quarter" idx="10"/>
          </p:nvPr>
        </p:nvSpPr>
        <p:spPr/>
        <p:txBody>
          <a:bodyPr/>
          <a:lstStyle/>
          <a:p>
            <a:pPr algn="ctr"/>
            <a:r>
              <a:rPr lang="fr-FR" dirty="0"/>
              <a:t>page </a:t>
            </a:r>
            <a:fld id="{D4393D1B-37AB-4561-B448-10CBADDAE970}" type="slidenum">
              <a:rPr lang="fr-FR" smtClean="0"/>
              <a:pPr algn="ctr"/>
              <a:t>‹N°›</a:t>
            </a:fld>
            <a:endParaRPr lang="fr-FR" dirty="0"/>
          </a:p>
        </p:txBody>
      </p:sp>
      <p:sp>
        <p:nvSpPr>
          <p:cNvPr id="5" name="Forme libre : forme 4">
            <a:extLst>
              <a:ext uri="{FF2B5EF4-FFF2-40B4-BE49-F238E27FC236}">
                <a16:creationId xmlns:a16="http://schemas.microsoft.com/office/drawing/2014/main" id="{E7376FE8-C006-4A91-B4B8-7D10672D0F73}"/>
              </a:ext>
            </a:extLst>
          </p:cNvPr>
          <p:cNvSpPr/>
          <p:nvPr userDrawn="1"/>
        </p:nvSpPr>
        <p:spPr>
          <a:xfrm>
            <a:off x="10924352" y="6401895"/>
            <a:ext cx="795961" cy="251317"/>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tx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6" name="Forme libre : forme 5">
            <a:extLst>
              <a:ext uri="{FF2B5EF4-FFF2-40B4-BE49-F238E27FC236}">
                <a16:creationId xmlns:a16="http://schemas.microsoft.com/office/drawing/2014/main" id="{790511E4-7F64-404E-81CD-31BC7CFE4D4F}"/>
              </a:ext>
            </a:extLst>
          </p:cNvPr>
          <p:cNvSpPr/>
          <p:nvPr userDrawn="1"/>
        </p:nvSpPr>
        <p:spPr>
          <a:xfrm>
            <a:off x="515587" y="6492444"/>
            <a:ext cx="754413" cy="86278"/>
          </a:xfrm>
          <a:custGeom>
            <a:avLst/>
            <a:gdLst>
              <a:gd name="connsiteX0" fmla="*/ 844295 w 1127766"/>
              <a:gd name="connsiteY0" fmla="*/ 79533 h 128977"/>
              <a:gd name="connsiteX1" fmla="*/ 854964 w 1127766"/>
              <a:gd name="connsiteY1" fmla="*/ 79533 h 128977"/>
              <a:gd name="connsiteX2" fmla="*/ 858964 w 1127766"/>
              <a:gd name="connsiteY2" fmla="*/ 82105 h 128977"/>
              <a:gd name="connsiteX3" fmla="*/ 861440 w 1127766"/>
              <a:gd name="connsiteY3" fmla="*/ 85915 h 128977"/>
              <a:gd name="connsiteX4" fmla="*/ 862393 w 1127766"/>
              <a:gd name="connsiteY4" fmla="*/ 90678 h 128977"/>
              <a:gd name="connsiteX5" fmla="*/ 861440 w 1127766"/>
              <a:gd name="connsiteY5" fmla="*/ 95345 h 128977"/>
              <a:gd name="connsiteX6" fmla="*/ 858964 w 1127766"/>
              <a:gd name="connsiteY6" fmla="*/ 99155 h 128977"/>
              <a:gd name="connsiteX7" fmla="*/ 854964 w 1127766"/>
              <a:gd name="connsiteY7" fmla="*/ 101726 h 128977"/>
              <a:gd name="connsiteX8" fmla="*/ 844295 w 1127766"/>
              <a:gd name="connsiteY8" fmla="*/ 101726 h 128977"/>
              <a:gd name="connsiteX9" fmla="*/ 840295 w 1127766"/>
              <a:gd name="connsiteY9" fmla="*/ 99155 h 128977"/>
              <a:gd name="connsiteX10" fmla="*/ 837723 w 1127766"/>
              <a:gd name="connsiteY10" fmla="*/ 95345 h 128977"/>
              <a:gd name="connsiteX11" fmla="*/ 836866 w 1127766"/>
              <a:gd name="connsiteY11" fmla="*/ 90678 h 128977"/>
              <a:gd name="connsiteX12" fmla="*/ 837723 w 1127766"/>
              <a:gd name="connsiteY12" fmla="*/ 85915 h 128977"/>
              <a:gd name="connsiteX13" fmla="*/ 840295 w 1127766"/>
              <a:gd name="connsiteY13" fmla="*/ 82105 h 128977"/>
              <a:gd name="connsiteX14" fmla="*/ 844295 w 1127766"/>
              <a:gd name="connsiteY14" fmla="*/ 79533 h 128977"/>
              <a:gd name="connsiteX15" fmla="*/ 282035 w 1127766"/>
              <a:gd name="connsiteY15" fmla="*/ 78581 h 128977"/>
              <a:gd name="connsiteX16" fmla="*/ 287368 w 1127766"/>
              <a:gd name="connsiteY16" fmla="*/ 79533 h 128977"/>
              <a:gd name="connsiteX17" fmla="*/ 291369 w 1127766"/>
              <a:gd name="connsiteY17" fmla="*/ 82105 h 128977"/>
              <a:gd name="connsiteX18" fmla="*/ 293845 w 1127766"/>
              <a:gd name="connsiteY18" fmla="*/ 85915 h 128977"/>
              <a:gd name="connsiteX19" fmla="*/ 294703 w 1127766"/>
              <a:gd name="connsiteY19" fmla="*/ 90678 h 128977"/>
              <a:gd name="connsiteX20" fmla="*/ 293845 w 1127766"/>
              <a:gd name="connsiteY20" fmla="*/ 95345 h 128977"/>
              <a:gd name="connsiteX21" fmla="*/ 291369 w 1127766"/>
              <a:gd name="connsiteY21" fmla="*/ 99155 h 128977"/>
              <a:gd name="connsiteX22" fmla="*/ 287368 w 1127766"/>
              <a:gd name="connsiteY22" fmla="*/ 101726 h 128977"/>
              <a:gd name="connsiteX23" fmla="*/ 282035 w 1127766"/>
              <a:gd name="connsiteY23" fmla="*/ 102679 h 128977"/>
              <a:gd name="connsiteX24" fmla="*/ 276700 w 1127766"/>
              <a:gd name="connsiteY24" fmla="*/ 101726 h 128977"/>
              <a:gd name="connsiteX25" fmla="*/ 272700 w 1127766"/>
              <a:gd name="connsiteY25" fmla="*/ 99155 h 128977"/>
              <a:gd name="connsiteX26" fmla="*/ 270128 w 1127766"/>
              <a:gd name="connsiteY26" fmla="*/ 95345 h 128977"/>
              <a:gd name="connsiteX27" fmla="*/ 269271 w 1127766"/>
              <a:gd name="connsiteY27" fmla="*/ 90678 h 128977"/>
              <a:gd name="connsiteX28" fmla="*/ 270128 w 1127766"/>
              <a:gd name="connsiteY28" fmla="*/ 85915 h 128977"/>
              <a:gd name="connsiteX29" fmla="*/ 272700 w 1127766"/>
              <a:gd name="connsiteY29" fmla="*/ 82105 h 128977"/>
              <a:gd name="connsiteX30" fmla="*/ 276700 w 1127766"/>
              <a:gd name="connsiteY30" fmla="*/ 79533 h 128977"/>
              <a:gd name="connsiteX31" fmla="*/ 282035 w 1127766"/>
              <a:gd name="connsiteY31" fmla="*/ 78581 h 128977"/>
              <a:gd name="connsiteX32" fmla="*/ 364331 w 1127766"/>
              <a:gd name="connsiteY32" fmla="*/ 68675 h 128977"/>
              <a:gd name="connsiteX33" fmla="*/ 356996 w 1127766"/>
              <a:gd name="connsiteY33" fmla="*/ 69438 h 128977"/>
              <a:gd name="connsiteX34" fmla="*/ 352043 w 1127766"/>
              <a:gd name="connsiteY34" fmla="*/ 71819 h 128977"/>
              <a:gd name="connsiteX35" fmla="*/ 349186 w 1127766"/>
              <a:gd name="connsiteY35" fmla="*/ 75343 h 128977"/>
              <a:gd name="connsiteX36" fmla="*/ 348233 w 1127766"/>
              <a:gd name="connsiteY36" fmla="*/ 79915 h 128977"/>
              <a:gd name="connsiteX37" fmla="*/ 350900 w 1127766"/>
              <a:gd name="connsiteY37" fmla="*/ 86011 h 128977"/>
              <a:gd name="connsiteX38" fmla="*/ 358901 w 1127766"/>
              <a:gd name="connsiteY38" fmla="*/ 88488 h 128977"/>
              <a:gd name="connsiteX39" fmla="*/ 364140 w 1127766"/>
              <a:gd name="connsiteY39" fmla="*/ 87821 h 128977"/>
              <a:gd name="connsiteX40" fmla="*/ 368426 w 1127766"/>
              <a:gd name="connsiteY40" fmla="*/ 86107 h 128977"/>
              <a:gd name="connsiteX41" fmla="*/ 371665 w 1127766"/>
              <a:gd name="connsiteY41" fmla="*/ 83630 h 128977"/>
              <a:gd name="connsiteX42" fmla="*/ 373856 w 1127766"/>
              <a:gd name="connsiteY42" fmla="*/ 80963 h 128977"/>
              <a:gd name="connsiteX43" fmla="*/ 373856 w 1127766"/>
              <a:gd name="connsiteY43" fmla="*/ 68675 h 128977"/>
              <a:gd name="connsiteX44" fmla="*/ 761047 w 1127766"/>
              <a:gd name="connsiteY44" fmla="*/ 45148 h 128977"/>
              <a:gd name="connsiteX45" fmla="*/ 756285 w 1127766"/>
              <a:gd name="connsiteY45" fmla="*/ 49815 h 128977"/>
              <a:gd name="connsiteX46" fmla="*/ 753522 w 1127766"/>
              <a:gd name="connsiteY46" fmla="*/ 56673 h 128977"/>
              <a:gd name="connsiteX47" fmla="*/ 752760 w 1127766"/>
              <a:gd name="connsiteY47" fmla="*/ 64960 h 128977"/>
              <a:gd name="connsiteX48" fmla="*/ 752760 w 1127766"/>
              <a:gd name="connsiteY48" fmla="*/ 66389 h 128977"/>
              <a:gd name="connsiteX49" fmla="*/ 753522 w 1127766"/>
              <a:gd name="connsiteY49" fmla="*/ 74771 h 128977"/>
              <a:gd name="connsiteX50" fmla="*/ 756285 w 1127766"/>
              <a:gd name="connsiteY50" fmla="*/ 81629 h 128977"/>
              <a:gd name="connsiteX51" fmla="*/ 768191 w 1127766"/>
              <a:gd name="connsiteY51" fmla="*/ 88011 h 128977"/>
              <a:gd name="connsiteX52" fmla="*/ 779811 w 1127766"/>
              <a:gd name="connsiteY52" fmla="*/ 81629 h 128977"/>
              <a:gd name="connsiteX53" fmla="*/ 782478 w 1127766"/>
              <a:gd name="connsiteY53" fmla="*/ 74771 h 128977"/>
              <a:gd name="connsiteX54" fmla="*/ 783336 w 1127766"/>
              <a:gd name="connsiteY54" fmla="*/ 66389 h 128977"/>
              <a:gd name="connsiteX55" fmla="*/ 783336 w 1127766"/>
              <a:gd name="connsiteY55" fmla="*/ 64960 h 128977"/>
              <a:gd name="connsiteX56" fmla="*/ 782478 w 1127766"/>
              <a:gd name="connsiteY56" fmla="*/ 56673 h 128977"/>
              <a:gd name="connsiteX57" fmla="*/ 779811 w 1127766"/>
              <a:gd name="connsiteY57" fmla="*/ 49815 h 128977"/>
              <a:gd name="connsiteX58" fmla="*/ 775049 w 1127766"/>
              <a:gd name="connsiteY58" fmla="*/ 45148 h 128977"/>
              <a:gd name="connsiteX59" fmla="*/ 761047 w 1127766"/>
              <a:gd name="connsiteY59" fmla="*/ 45148 h 128977"/>
              <a:gd name="connsiteX60" fmla="*/ 525780 w 1127766"/>
              <a:gd name="connsiteY60" fmla="*/ 43529 h 128977"/>
              <a:gd name="connsiteX61" fmla="*/ 519017 w 1127766"/>
              <a:gd name="connsiteY61" fmla="*/ 45244 h 128977"/>
              <a:gd name="connsiteX62" fmla="*/ 514254 w 1127766"/>
              <a:gd name="connsiteY62" fmla="*/ 49816 h 128977"/>
              <a:gd name="connsiteX63" fmla="*/ 511492 w 1127766"/>
              <a:gd name="connsiteY63" fmla="*/ 56674 h 128977"/>
              <a:gd name="connsiteX64" fmla="*/ 510540 w 1127766"/>
              <a:gd name="connsiteY64" fmla="*/ 65056 h 128977"/>
              <a:gd name="connsiteX65" fmla="*/ 510540 w 1127766"/>
              <a:gd name="connsiteY65" fmla="*/ 66485 h 128977"/>
              <a:gd name="connsiteX66" fmla="*/ 511492 w 1127766"/>
              <a:gd name="connsiteY66" fmla="*/ 74867 h 128977"/>
              <a:gd name="connsiteX67" fmla="*/ 514159 w 1127766"/>
              <a:gd name="connsiteY67" fmla="*/ 81534 h 128977"/>
              <a:gd name="connsiteX68" fmla="*/ 518922 w 1127766"/>
              <a:gd name="connsiteY68" fmla="*/ 86107 h 128977"/>
              <a:gd name="connsiteX69" fmla="*/ 525589 w 1127766"/>
              <a:gd name="connsiteY69" fmla="*/ 87725 h 128977"/>
              <a:gd name="connsiteX70" fmla="*/ 533590 w 1127766"/>
              <a:gd name="connsiteY70" fmla="*/ 85916 h 128977"/>
              <a:gd name="connsiteX71" fmla="*/ 538543 w 1127766"/>
              <a:gd name="connsiteY71" fmla="*/ 80772 h 128977"/>
              <a:gd name="connsiteX72" fmla="*/ 538543 w 1127766"/>
              <a:gd name="connsiteY72" fmla="*/ 50482 h 128977"/>
              <a:gd name="connsiteX73" fmla="*/ 533590 w 1127766"/>
              <a:gd name="connsiteY73" fmla="*/ 45339 h 128977"/>
              <a:gd name="connsiteX74" fmla="*/ 525780 w 1127766"/>
              <a:gd name="connsiteY74" fmla="*/ 43529 h 128977"/>
              <a:gd name="connsiteX75" fmla="*/ 1011650 w 1127766"/>
              <a:gd name="connsiteY75" fmla="*/ 43433 h 128977"/>
              <a:gd name="connsiteX76" fmla="*/ 1004697 w 1127766"/>
              <a:gd name="connsiteY76" fmla="*/ 45148 h 128977"/>
              <a:gd name="connsiteX77" fmla="*/ 999934 w 1127766"/>
              <a:gd name="connsiteY77" fmla="*/ 49815 h 128977"/>
              <a:gd name="connsiteX78" fmla="*/ 997172 w 1127766"/>
              <a:gd name="connsiteY78" fmla="*/ 56673 h 128977"/>
              <a:gd name="connsiteX79" fmla="*/ 996315 w 1127766"/>
              <a:gd name="connsiteY79" fmla="*/ 64960 h 128977"/>
              <a:gd name="connsiteX80" fmla="*/ 996315 w 1127766"/>
              <a:gd name="connsiteY80" fmla="*/ 66389 h 128977"/>
              <a:gd name="connsiteX81" fmla="*/ 997172 w 1127766"/>
              <a:gd name="connsiteY81" fmla="*/ 74771 h 128977"/>
              <a:gd name="connsiteX82" fmla="*/ 999934 w 1127766"/>
              <a:gd name="connsiteY82" fmla="*/ 81629 h 128977"/>
              <a:gd name="connsiteX83" fmla="*/ 1004697 w 1127766"/>
              <a:gd name="connsiteY83" fmla="*/ 86296 h 128977"/>
              <a:gd name="connsiteX84" fmla="*/ 1011745 w 1127766"/>
              <a:gd name="connsiteY84" fmla="*/ 88011 h 128977"/>
              <a:gd name="connsiteX85" fmla="*/ 1023461 w 1127766"/>
              <a:gd name="connsiteY85" fmla="*/ 81629 h 128977"/>
              <a:gd name="connsiteX86" fmla="*/ 1026128 w 1127766"/>
              <a:gd name="connsiteY86" fmla="*/ 74771 h 128977"/>
              <a:gd name="connsiteX87" fmla="*/ 1026985 w 1127766"/>
              <a:gd name="connsiteY87" fmla="*/ 66389 h 128977"/>
              <a:gd name="connsiteX88" fmla="*/ 1026985 w 1127766"/>
              <a:gd name="connsiteY88" fmla="*/ 64960 h 128977"/>
              <a:gd name="connsiteX89" fmla="*/ 1026128 w 1127766"/>
              <a:gd name="connsiteY89" fmla="*/ 56673 h 128977"/>
              <a:gd name="connsiteX90" fmla="*/ 1023461 w 1127766"/>
              <a:gd name="connsiteY90" fmla="*/ 49815 h 128977"/>
              <a:gd name="connsiteX91" fmla="*/ 1018699 w 1127766"/>
              <a:gd name="connsiteY91" fmla="*/ 45148 h 128977"/>
              <a:gd name="connsiteX92" fmla="*/ 1011650 w 1127766"/>
              <a:gd name="connsiteY92" fmla="*/ 43433 h 128977"/>
              <a:gd name="connsiteX93" fmla="*/ 607504 w 1127766"/>
              <a:gd name="connsiteY93" fmla="*/ 43433 h 128977"/>
              <a:gd name="connsiteX94" fmla="*/ 601884 w 1127766"/>
              <a:gd name="connsiteY94" fmla="*/ 44576 h 128977"/>
              <a:gd name="connsiteX95" fmla="*/ 597312 w 1127766"/>
              <a:gd name="connsiteY95" fmla="*/ 47720 h 128977"/>
              <a:gd name="connsiteX96" fmla="*/ 594073 w 1127766"/>
              <a:gd name="connsiteY96" fmla="*/ 52578 h 128977"/>
              <a:gd name="connsiteX97" fmla="*/ 592073 w 1127766"/>
              <a:gd name="connsiteY97" fmla="*/ 58864 h 128977"/>
              <a:gd name="connsiteX98" fmla="*/ 622172 w 1127766"/>
              <a:gd name="connsiteY98" fmla="*/ 58864 h 128977"/>
              <a:gd name="connsiteX99" fmla="*/ 622172 w 1127766"/>
              <a:gd name="connsiteY99" fmla="*/ 57436 h 128977"/>
              <a:gd name="connsiteX100" fmla="*/ 621029 w 1127766"/>
              <a:gd name="connsiteY100" fmla="*/ 52006 h 128977"/>
              <a:gd name="connsiteX101" fmla="*/ 618267 w 1127766"/>
              <a:gd name="connsiteY101" fmla="*/ 47530 h 128977"/>
              <a:gd name="connsiteX102" fmla="*/ 613695 w 1127766"/>
              <a:gd name="connsiteY102" fmla="*/ 44576 h 128977"/>
              <a:gd name="connsiteX103" fmla="*/ 607504 w 1127766"/>
              <a:gd name="connsiteY103" fmla="*/ 43433 h 128977"/>
              <a:gd name="connsiteX104" fmla="*/ 997363 w 1127766"/>
              <a:gd name="connsiteY104" fmla="*/ 31338 h 128977"/>
              <a:gd name="connsiteX105" fmla="*/ 1025938 w 1127766"/>
              <a:gd name="connsiteY105" fmla="*/ 31338 h 128977"/>
              <a:gd name="connsiteX106" fmla="*/ 1036606 w 1127766"/>
              <a:gd name="connsiteY106" fmla="*/ 39052 h 128977"/>
              <a:gd name="connsiteX107" fmla="*/ 1043083 w 1127766"/>
              <a:gd name="connsiteY107" fmla="*/ 50577 h 128977"/>
              <a:gd name="connsiteX108" fmla="*/ 1045369 w 1127766"/>
              <a:gd name="connsiteY108" fmla="*/ 64960 h 128977"/>
              <a:gd name="connsiteX109" fmla="*/ 1045369 w 1127766"/>
              <a:gd name="connsiteY109" fmla="*/ 66389 h 128977"/>
              <a:gd name="connsiteX110" fmla="*/ 1043083 w 1127766"/>
              <a:gd name="connsiteY110" fmla="*/ 80867 h 128977"/>
              <a:gd name="connsiteX111" fmla="*/ 1036606 w 1127766"/>
              <a:gd name="connsiteY111" fmla="*/ 92392 h 128977"/>
              <a:gd name="connsiteX112" fmla="*/ 1026033 w 1127766"/>
              <a:gd name="connsiteY112" fmla="*/ 99917 h 128977"/>
              <a:gd name="connsiteX113" fmla="*/ 997458 w 1127766"/>
              <a:gd name="connsiteY113" fmla="*/ 99917 h 128977"/>
              <a:gd name="connsiteX114" fmla="*/ 986790 w 1127766"/>
              <a:gd name="connsiteY114" fmla="*/ 92392 h 128977"/>
              <a:gd name="connsiteX115" fmla="*/ 980218 w 1127766"/>
              <a:gd name="connsiteY115" fmla="*/ 80867 h 128977"/>
              <a:gd name="connsiteX116" fmla="*/ 978027 w 1127766"/>
              <a:gd name="connsiteY116" fmla="*/ 66389 h 128977"/>
              <a:gd name="connsiteX117" fmla="*/ 978027 w 1127766"/>
              <a:gd name="connsiteY117" fmla="*/ 64960 h 128977"/>
              <a:gd name="connsiteX118" fmla="*/ 980218 w 1127766"/>
              <a:gd name="connsiteY118" fmla="*/ 50577 h 128977"/>
              <a:gd name="connsiteX119" fmla="*/ 986790 w 1127766"/>
              <a:gd name="connsiteY119" fmla="*/ 39052 h 128977"/>
              <a:gd name="connsiteX120" fmla="*/ 997363 w 1127766"/>
              <a:gd name="connsiteY120" fmla="*/ 31338 h 128977"/>
              <a:gd name="connsiteX121" fmla="*/ 593883 w 1127766"/>
              <a:gd name="connsiteY121" fmla="*/ 31338 h 128977"/>
              <a:gd name="connsiteX122" fmla="*/ 621410 w 1127766"/>
              <a:gd name="connsiteY122" fmla="*/ 31338 h 128977"/>
              <a:gd name="connsiteX123" fmla="*/ 631697 w 1127766"/>
              <a:gd name="connsiteY123" fmla="*/ 38481 h 128977"/>
              <a:gd name="connsiteX124" fmla="*/ 637984 w 1127766"/>
              <a:gd name="connsiteY124" fmla="*/ 49625 h 128977"/>
              <a:gd name="connsiteX125" fmla="*/ 640174 w 1127766"/>
              <a:gd name="connsiteY125" fmla="*/ 64008 h 128977"/>
              <a:gd name="connsiteX126" fmla="*/ 640174 w 1127766"/>
              <a:gd name="connsiteY126" fmla="*/ 71723 h 128977"/>
              <a:gd name="connsiteX127" fmla="*/ 591502 w 1127766"/>
              <a:gd name="connsiteY127" fmla="*/ 71723 h 128977"/>
              <a:gd name="connsiteX128" fmla="*/ 593597 w 1127766"/>
              <a:gd name="connsiteY128" fmla="*/ 78390 h 128977"/>
              <a:gd name="connsiteX129" fmla="*/ 597788 w 1127766"/>
              <a:gd name="connsiteY129" fmla="*/ 83534 h 128977"/>
              <a:gd name="connsiteX130" fmla="*/ 603503 w 1127766"/>
              <a:gd name="connsiteY130" fmla="*/ 86963 h 128977"/>
              <a:gd name="connsiteX131" fmla="*/ 610552 w 1127766"/>
              <a:gd name="connsiteY131" fmla="*/ 88106 h 128977"/>
              <a:gd name="connsiteX132" fmla="*/ 615886 w 1127766"/>
              <a:gd name="connsiteY132" fmla="*/ 88106 h 128977"/>
              <a:gd name="connsiteX133" fmla="*/ 621029 w 1127766"/>
              <a:gd name="connsiteY133" fmla="*/ 86486 h 128977"/>
              <a:gd name="connsiteX134" fmla="*/ 625601 w 1127766"/>
              <a:gd name="connsiteY134" fmla="*/ 84010 h 128977"/>
              <a:gd name="connsiteX135" fmla="*/ 629316 w 1127766"/>
              <a:gd name="connsiteY135" fmla="*/ 80390 h 128977"/>
              <a:gd name="connsiteX136" fmla="*/ 638841 w 1127766"/>
              <a:gd name="connsiteY136" fmla="*/ 89915 h 128977"/>
              <a:gd name="connsiteX137" fmla="*/ 634364 w 1127766"/>
              <a:gd name="connsiteY137" fmla="*/ 94678 h 128977"/>
              <a:gd name="connsiteX138" fmla="*/ 627887 w 1127766"/>
              <a:gd name="connsiteY138" fmla="*/ 98869 h 128977"/>
              <a:gd name="connsiteX139" fmla="*/ 619696 w 1127766"/>
              <a:gd name="connsiteY139" fmla="*/ 101822 h 128977"/>
              <a:gd name="connsiteX140" fmla="*/ 609694 w 1127766"/>
              <a:gd name="connsiteY140" fmla="*/ 102680 h 128977"/>
              <a:gd name="connsiteX141" fmla="*/ 594740 w 1127766"/>
              <a:gd name="connsiteY141" fmla="*/ 99917 h 128977"/>
              <a:gd name="connsiteX142" fmla="*/ 583215 w 1127766"/>
              <a:gd name="connsiteY142" fmla="*/ 92583 h 128977"/>
              <a:gd name="connsiteX143" fmla="*/ 575785 w 1127766"/>
              <a:gd name="connsiteY143" fmla="*/ 81629 h 128977"/>
              <a:gd name="connsiteX144" fmla="*/ 573214 w 1127766"/>
              <a:gd name="connsiteY144" fmla="*/ 68104 h 128977"/>
              <a:gd name="connsiteX145" fmla="*/ 573214 w 1127766"/>
              <a:gd name="connsiteY145" fmla="*/ 65532 h 128977"/>
              <a:gd name="connsiteX146" fmla="*/ 575785 w 1127766"/>
              <a:gd name="connsiteY146" fmla="*/ 50577 h 128977"/>
              <a:gd name="connsiteX147" fmla="*/ 582929 w 1127766"/>
              <a:gd name="connsiteY147" fmla="*/ 38861 h 128977"/>
              <a:gd name="connsiteX148" fmla="*/ 593883 w 1127766"/>
              <a:gd name="connsiteY148" fmla="*/ 31338 h 128977"/>
              <a:gd name="connsiteX149" fmla="*/ 162115 w 1127766"/>
              <a:gd name="connsiteY149" fmla="*/ 29908 h 128977"/>
              <a:gd name="connsiteX150" fmla="*/ 178879 w 1127766"/>
              <a:gd name="connsiteY150" fmla="*/ 29908 h 128977"/>
              <a:gd name="connsiteX151" fmla="*/ 185070 w 1127766"/>
              <a:gd name="connsiteY151" fmla="*/ 79152 h 128977"/>
              <a:gd name="connsiteX152" fmla="*/ 194595 w 1127766"/>
              <a:gd name="connsiteY152" fmla="*/ 29908 h 128977"/>
              <a:gd name="connsiteX153" fmla="*/ 206787 w 1127766"/>
              <a:gd name="connsiteY153" fmla="*/ 29908 h 128977"/>
              <a:gd name="connsiteX154" fmla="*/ 215360 w 1127766"/>
              <a:gd name="connsiteY154" fmla="*/ 78962 h 128977"/>
              <a:gd name="connsiteX155" fmla="*/ 221551 w 1127766"/>
              <a:gd name="connsiteY155" fmla="*/ 29908 h 128977"/>
              <a:gd name="connsiteX156" fmla="*/ 238315 w 1127766"/>
              <a:gd name="connsiteY156" fmla="*/ 29908 h 128977"/>
              <a:gd name="connsiteX157" fmla="*/ 225552 w 1127766"/>
              <a:gd name="connsiteY157" fmla="*/ 101346 h 128977"/>
              <a:gd name="connsiteX158" fmla="*/ 209454 w 1127766"/>
              <a:gd name="connsiteY158" fmla="*/ 101346 h 128977"/>
              <a:gd name="connsiteX159" fmla="*/ 199929 w 1127766"/>
              <a:gd name="connsiteY159" fmla="*/ 55911 h 128977"/>
              <a:gd name="connsiteX160" fmla="*/ 190404 w 1127766"/>
              <a:gd name="connsiteY160" fmla="*/ 101346 h 128977"/>
              <a:gd name="connsiteX161" fmla="*/ 174974 w 1127766"/>
              <a:gd name="connsiteY161" fmla="*/ 101346 h 128977"/>
              <a:gd name="connsiteX162" fmla="*/ 81057 w 1127766"/>
              <a:gd name="connsiteY162" fmla="*/ 29908 h 128977"/>
              <a:gd name="connsiteX163" fmla="*/ 97821 w 1127766"/>
              <a:gd name="connsiteY163" fmla="*/ 29908 h 128977"/>
              <a:gd name="connsiteX164" fmla="*/ 104012 w 1127766"/>
              <a:gd name="connsiteY164" fmla="*/ 79152 h 128977"/>
              <a:gd name="connsiteX165" fmla="*/ 112966 w 1127766"/>
              <a:gd name="connsiteY165" fmla="*/ 29908 h 128977"/>
              <a:gd name="connsiteX166" fmla="*/ 125253 w 1127766"/>
              <a:gd name="connsiteY166" fmla="*/ 29908 h 128977"/>
              <a:gd name="connsiteX167" fmla="*/ 134302 w 1127766"/>
              <a:gd name="connsiteY167" fmla="*/ 78962 h 128977"/>
              <a:gd name="connsiteX168" fmla="*/ 140493 w 1127766"/>
              <a:gd name="connsiteY168" fmla="*/ 29908 h 128977"/>
              <a:gd name="connsiteX169" fmla="*/ 157352 w 1127766"/>
              <a:gd name="connsiteY169" fmla="*/ 29908 h 128977"/>
              <a:gd name="connsiteX170" fmla="*/ 144589 w 1127766"/>
              <a:gd name="connsiteY170" fmla="*/ 101346 h 128977"/>
              <a:gd name="connsiteX171" fmla="*/ 128396 w 1127766"/>
              <a:gd name="connsiteY171" fmla="*/ 101346 h 128977"/>
              <a:gd name="connsiteX172" fmla="*/ 118871 w 1127766"/>
              <a:gd name="connsiteY172" fmla="*/ 55911 h 128977"/>
              <a:gd name="connsiteX173" fmla="*/ 109346 w 1127766"/>
              <a:gd name="connsiteY173" fmla="*/ 101346 h 128977"/>
              <a:gd name="connsiteX174" fmla="*/ 93821 w 1127766"/>
              <a:gd name="connsiteY174" fmla="*/ 101346 h 128977"/>
              <a:gd name="connsiteX175" fmla="*/ 0 w 1127766"/>
              <a:gd name="connsiteY175" fmla="*/ 29908 h 128977"/>
              <a:gd name="connsiteX176" fmla="*/ 16764 w 1127766"/>
              <a:gd name="connsiteY176" fmla="*/ 29908 h 128977"/>
              <a:gd name="connsiteX177" fmla="*/ 22955 w 1127766"/>
              <a:gd name="connsiteY177" fmla="*/ 79152 h 128977"/>
              <a:gd name="connsiteX178" fmla="*/ 31909 w 1127766"/>
              <a:gd name="connsiteY178" fmla="*/ 29908 h 128977"/>
              <a:gd name="connsiteX179" fmla="*/ 44196 w 1127766"/>
              <a:gd name="connsiteY179" fmla="*/ 29908 h 128977"/>
              <a:gd name="connsiteX180" fmla="*/ 53150 w 1127766"/>
              <a:gd name="connsiteY180" fmla="*/ 78962 h 128977"/>
              <a:gd name="connsiteX181" fmla="*/ 59341 w 1127766"/>
              <a:gd name="connsiteY181" fmla="*/ 29908 h 128977"/>
              <a:gd name="connsiteX182" fmla="*/ 76200 w 1127766"/>
              <a:gd name="connsiteY182" fmla="*/ 29908 h 128977"/>
              <a:gd name="connsiteX183" fmla="*/ 63341 w 1127766"/>
              <a:gd name="connsiteY183" fmla="*/ 101346 h 128977"/>
              <a:gd name="connsiteX184" fmla="*/ 47244 w 1127766"/>
              <a:gd name="connsiteY184" fmla="*/ 101346 h 128977"/>
              <a:gd name="connsiteX185" fmla="*/ 37719 w 1127766"/>
              <a:gd name="connsiteY185" fmla="*/ 55911 h 128977"/>
              <a:gd name="connsiteX186" fmla="*/ 28670 w 1127766"/>
              <a:gd name="connsiteY186" fmla="*/ 101346 h 128977"/>
              <a:gd name="connsiteX187" fmla="*/ 12764 w 1127766"/>
              <a:gd name="connsiteY187" fmla="*/ 101346 h 128977"/>
              <a:gd name="connsiteX188" fmla="*/ 1087945 w 1127766"/>
              <a:gd name="connsiteY188" fmla="*/ 28575 h 128977"/>
              <a:gd name="connsiteX189" fmla="*/ 1099184 w 1127766"/>
              <a:gd name="connsiteY189" fmla="*/ 36194 h 128977"/>
              <a:gd name="connsiteX190" fmla="*/ 1104613 w 1127766"/>
              <a:gd name="connsiteY190" fmla="*/ 30670 h 128977"/>
              <a:gd name="connsiteX191" fmla="*/ 1112519 w 1127766"/>
              <a:gd name="connsiteY191" fmla="*/ 28575 h 128977"/>
              <a:gd name="connsiteX192" fmla="*/ 1118520 w 1127766"/>
              <a:gd name="connsiteY192" fmla="*/ 29813 h 128977"/>
              <a:gd name="connsiteX193" fmla="*/ 1123378 w 1127766"/>
              <a:gd name="connsiteY193" fmla="*/ 33623 h 128977"/>
              <a:gd name="connsiteX194" fmla="*/ 1126616 w 1127766"/>
              <a:gd name="connsiteY194" fmla="*/ 40290 h 128977"/>
              <a:gd name="connsiteX195" fmla="*/ 1127759 w 1127766"/>
              <a:gd name="connsiteY195" fmla="*/ 50387 h 128977"/>
              <a:gd name="connsiteX196" fmla="*/ 1127759 w 1127766"/>
              <a:gd name="connsiteY196" fmla="*/ 101346 h 128977"/>
              <a:gd name="connsiteX197" fmla="*/ 1111090 w 1127766"/>
              <a:gd name="connsiteY197" fmla="*/ 101346 h 128977"/>
              <a:gd name="connsiteX198" fmla="*/ 1111090 w 1127766"/>
              <a:gd name="connsiteY198" fmla="*/ 50292 h 128977"/>
              <a:gd name="connsiteX199" fmla="*/ 1110614 w 1127766"/>
              <a:gd name="connsiteY199" fmla="*/ 46957 h 128977"/>
              <a:gd name="connsiteX200" fmla="*/ 1109471 w 1127766"/>
              <a:gd name="connsiteY200" fmla="*/ 44862 h 128977"/>
              <a:gd name="connsiteX201" fmla="*/ 1107852 w 1127766"/>
              <a:gd name="connsiteY201" fmla="*/ 43815 h 128977"/>
              <a:gd name="connsiteX202" fmla="*/ 1105852 w 1127766"/>
              <a:gd name="connsiteY202" fmla="*/ 43815 h 128977"/>
              <a:gd name="connsiteX203" fmla="*/ 1102613 w 1127766"/>
              <a:gd name="connsiteY203" fmla="*/ 44671 h 128977"/>
              <a:gd name="connsiteX204" fmla="*/ 1100613 w 1127766"/>
              <a:gd name="connsiteY204" fmla="*/ 47148 h 128977"/>
              <a:gd name="connsiteX205" fmla="*/ 1100613 w 1127766"/>
              <a:gd name="connsiteY205" fmla="*/ 101632 h 128977"/>
              <a:gd name="connsiteX206" fmla="*/ 1084420 w 1127766"/>
              <a:gd name="connsiteY206" fmla="*/ 101632 h 128977"/>
              <a:gd name="connsiteX207" fmla="*/ 1084420 w 1127766"/>
              <a:gd name="connsiteY207" fmla="*/ 50577 h 128977"/>
              <a:gd name="connsiteX208" fmla="*/ 1084420 w 1127766"/>
              <a:gd name="connsiteY208" fmla="*/ 47148 h 128977"/>
              <a:gd name="connsiteX209" fmla="*/ 1083277 w 1127766"/>
              <a:gd name="connsiteY209" fmla="*/ 45148 h 128977"/>
              <a:gd name="connsiteX210" fmla="*/ 1081753 w 1127766"/>
              <a:gd name="connsiteY210" fmla="*/ 44101 h 128977"/>
              <a:gd name="connsiteX211" fmla="*/ 1079753 w 1127766"/>
              <a:gd name="connsiteY211" fmla="*/ 44101 h 128977"/>
              <a:gd name="connsiteX212" fmla="*/ 1076324 w 1127766"/>
              <a:gd name="connsiteY212" fmla="*/ 45244 h 128977"/>
              <a:gd name="connsiteX213" fmla="*/ 1074324 w 1127766"/>
              <a:gd name="connsiteY213" fmla="*/ 48482 h 128977"/>
              <a:gd name="connsiteX214" fmla="*/ 1074324 w 1127766"/>
              <a:gd name="connsiteY214" fmla="*/ 101917 h 128977"/>
              <a:gd name="connsiteX215" fmla="*/ 1057274 w 1127766"/>
              <a:gd name="connsiteY215" fmla="*/ 101917 h 128977"/>
              <a:gd name="connsiteX216" fmla="*/ 1057274 w 1127766"/>
              <a:gd name="connsiteY216" fmla="*/ 30479 h 128977"/>
              <a:gd name="connsiteX217" fmla="*/ 1072990 w 1127766"/>
              <a:gd name="connsiteY217" fmla="*/ 29908 h 128977"/>
              <a:gd name="connsiteX218" fmla="*/ 1073562 w 1127766"/>
              <a:gd name="connsiteY218" fmla="*/ 38575 h 128977"/>
              <a:gd name="connsiteX219" fmla="*/ 1079182 w 1127766"/>
              <a:gd name="connsiteY219" fmla="*/ 31242 h 128977"/>
              <a:gd name="connsiteX220" fmla="*/ 1087945 w 1127766"/>
              <a:gd name="connsiteY220" fmla="*/ 28575 h 128977"/>
              <a:gd name="connsiteX221" fmla="*/ 931449 w 1127766"/>
              <a:gd name="connsiteY221" fmla="*/ 28575 h 128977"/>
              <a:gd name="connsiteX222" fmla="*/ 943641 w 1127766"/>
              <a:gd name="connsiteY222" fmla="*/ 30575 h 128977"/>
              <a:gd name="connsiteX223" fmla="*/ 953166 w 1127766"/>
              <a:gd name="connsiteY223" fmla="*/ 36194 h 128977"/>
              <a:gd name="connsiteX224" fmla="*/ 959453 w 1127766"/>
              <a:gd name="connsiteY224" fmla="*/ 44862 h 128977"/>
              <a:gd name="connsiteX225" fmla="*/ 961644 w 1127766"/>
              <a:gd name="connsiteY225" fmla="*/ 56293 h 128977"/>
              <a:gd name="connsiteX226" fmla="*/ 943927 w 1127766"/>
              <a:gd name="connsiteY226" fmla="*/ 56293 h 128977"/>
              <a:gd name="connsiteX227" fmla="*/ 943165 w 1127766"/>
              <a:gd name="connsiteY227" fmla="*/ 51340 h 128977"/>
              <a:gd name="connsiteX228" fmla="*/ 940403 w 1127766"/>
              <a:gd name="connsiteY228" fmla="*/ 47243 h 128977"/>
              <a:gd name="connsiteX229" fmla="*/ 936116 w 1127766"/>
              <a:gd name="connsiteY229" fmla="*/ 44482 h 128977"/>
              <a:gd name="connsiteX230" fmla="*/ 930687 w 1127766"/>
              <a:gd name="connsiteY230" fmla="*/ 43433 h 128977"/>
              <a:gd name="connsiteX231" fmla="*/ 923448 w 1127766"/>
              <a:gd name="connsiteY231" fmla="*/ 45244 h 128977"/>
              <a:gd name="connsiteX232" fmla="*/ 918972 w 1127766"/>
              <a:gd name="connsiteY232" fmla="*/ 50006 h 128977"/>
              <a:gd name="connsiteX233" fmla="*/ 916590 w 1127766"/>
              <a:gd name="connsiteY233" fmla="*/ 56768 h 128977"/>
              <a:gd name="connsiteX234" fmla="*/ 915924 w 1127766"/>
              <a:gd name="connsiteY234" fmla="*/ 64675 h 128977"/>
              <a:gd name="connsiteX235" fmla="*/ 915924 w 1127766"/>
              <a:gd name="connsiteY235" fmla="*/ 66675 h 128977"/>
              <a:gd name="connsiteX236" fmla="*/ 916590 w 1127766"/>
              <a:gd name="connsiteY236" fmla="*/ 74676 h 128977"/>
              <a:gd name="connsiteX237" fmla="*/ 918876 w 1127766"/>
              <a:gd name="connsiteY237" fmla="*/ 81533 h 128977"/>
              <a:gd name="connsiteX238" fmla="*/ 930782 w 1127766"/>
              <a:gd name="connsiteY238" fmla="*/ 88011 h 128977"/>
              <a:gd name="connsiteX239" fmla="*/ 931068 w 1127766"/>
              <a:gd name="connsiteY239" fmla="*/ 88011 h 128977"/>
              <a:gd name="connsiteX240" fmla="*/ 936212 w 1127766"/>
              <a:gd name="connsiteY240" fmla="*/ 87249 h 128977"/>
              <a:gd name="connsiteX241" fmla="*/ 940498 w 1127766"/>
              <a:gd name="connsiteY241" fmla="*/ 84963 h 128977"/>
              <a:gd name="connsiteX242" fmla="*/ 943356 w 1127766"/>
              <a:gd name="connsiteY242" fmla="*/ 81438 h 128977"/>
              <a:gd name="connsiteX243" fmla="*/ 944213 w 1127766"/>
              <a:gd name="connsiteY243" fmla="*/ 76866 h 128977"/>
              <a:gd name="connsiteX244" fmla="*/ 961548 w 1127766"/>
              <a:gd name="connsiteY244" fmla="*/ 76866 h 128977"/>
              <a:gd name="connsiteX245" fmla="*/ 959262 w 1127766"/>
              <a:gd name="connsiteY245" fmla="*/ 87249 h 128977"/>
              <a:gd name="connsiteX246" fmla="*/ 952690 w 1127766"/>
              <a:gd name="connsiteY246" fmla="*/ 95345 h 128977"/>
              <a:gd name="connsiteX247" fmla="*/ 943165 w 1127766"/>
              <a:gd name="connsiteY247" fmla="*/ 100774 h 128977"/>
              <a:gd name="connsiteX248" fmla="*/ 931545 w 1127766"/>
              <a:gd name="connsiteY248" fmla="*/ 102680 h 128977"/>
              <a:gd name="connsiteX249" fmla="*/ 916971 w 1127766"/>
              <a:gd name="connsiteY249" fmla="*/ 99917 h 128977"/>
              <a:gd name="connsiteX250" fmla="*/ 906494 w 1127766"/>
              <a:gd name="connsiteY250" fmla="*/ 92201 h 128977"/>
              <a:gd name="connsiteX251" fmla="*/ 900207 w 1127766"/>
              <a:gd name="connsiteY251" fmla="*/ 80772 h 128977"/>
              <a:gd name="connsiteX252" fmla="*/ 898016 w 1127766"/>
              <a:gd name="connsiteY252" fmla="*/ 66675 h 128977"/>
              <a:gd name="connsiteX253" fmla="*/ 898016 w 1127766"/>
              <a:gd name="connsiteY253" fmla="*/ 64675 h 128977"/>
              <a:gd name="connsiteX254" fmla="*/ 900112 w 1127766"/>
              <a:gd name="connsiteY254" fmla="*/ 50577 h 128977"/>
              <a:gd name="connsiteX255" fmla="*/ 906494 w 1127766"/>
              <a:gd name="connsiteY255" fmla="*/ 39147 h 128977"/>
              <a:gd name="connsiteX256" fmla="*/ 916971 w 1127766"/>
              <a:gd name="connsiteY256" fmla="*/ 31432 h 128977"/>
              <a:gd name="connsiteX257" fmla="*/ 931449 w 1127766"/>
              <a:gd name="connsiteY257" fmla="*/ 28575 h 128977"/>
              <a:gd name="connsiteX258" fmla="*/ 768000 w 1127766"/>
              <a:gd name="connsiteY258" fmla="*/ 28575 h 128977"/>
              <a:gd name="connsiteX259" fmla="*/ 782288 w 1127766"/>
              <a:gd name="connsiteY259" fmla="*/ 31337 h 128977"/>
              <a:gd name="connsiteX260" fmla="*/ 792956 w 1127766"/>
              <a:gd name="connsiteY260" fmla="*/ 39052 h 128977"/>
              <a:gd name="connsiteX261" fmla="*/ 799528 w 1127766"/>
              <a:gd name="connsiteY261" fmla="*/ 50577 h 128977"/>
              <a:gd name="connsiteX262" fmla="*/ 801719 w 1127766"/>
              <a:gd name="connsiteY262" fmla="*/ 64960 h 128977"/>
              <a:gd name="connsiteX263" fmla="*/ 801719 w 1127766"/>
              <a:gd name="connsiteY263" fmla="*/ 66389 h 128977"/>
              <a:gd name="connsiteX264" fmla="*/ 799528 w 1127766"/>
              <a:gd name="connsiteY264" fmla="*/ 80867 h 128977"/>
              <a:gd name="connsiteX265" fmla="*/ 792956 w 1127766"/>
              <a:gd name="connsiteY265" fmla="*/ 92392 h 128977"/>
              <a:gd name="connsiteX266" fmla="*/ 782383 w 1127766"/>
              <a:gd name="connsiteY266" fmla="*/ 99917 h 128977"/>
              <a:gd name="connsiteX267" fmla="*/ 768191 w 1127766"/>
              <a:gd name="connsiteY267" fmla="*/ 102680 h 128977"/>
              <a:gd name="connsiteX268" fmla="*/ 753808 w 1127766"/>
              <a:gd name="connsiteY268" fmla="*/ 99917 h 128977"/>
              <a:gd name="connsiteX269" fmla="*/ 743140 w 1127766"/>
              <a:gd name="connsiteY269" fmla="*/ 92392 h 128977"/>
              <a:gd name="connsiteX270" fmla="*/ 736663 w 1127766"/>
              <a:gd name="connsiteY270" fmla="*/ 80867 h 128977"/>
              <a:gd name="connsiteX271" fmla="*/ 734377 w 1127766"/>
              <a:gd name="connsiteY271" fmla="*/ 66389 h 128977"/>
              <a:gd name="connsiteX272" fmla="*/ 734377 w 1127766"/>
              <a:gd name="connsiteY272" fmla="*/ 64960 h 128977"/>
              <a:gd name="connsiteX273" fmla="*/ 736663 w 1127766"/>
              <a:gd name="connsiteY273" fmla="*/ 50577 h 128977"/>
              <a:gd name="connsiteX274" fmla="*/ 743140 w 1127766"/>
              <a:gd name="connsiteY274" fmla="*/ 39052 h 128977"/>
              <a:gd name="connsiteX275" fmla="*/ 753713 w 1127766"/>
              <a:gd name="connsiteY275" fmla="*/ 31337 h 128977"/>
              <a:gd name="connsiteX276" fmla="*/ 768000 w 1127766"/>
              <a:gd name="connsiteY276" fmla="*/ 28575 h 128977"/>
              <a:gd name="connsiteX277" fmla="*/ 688181 w 1127766"/>
              <a:gd name="connsiteY277" fmla="*/ 28575 h 128977"/>
              <a:gd name="connsiteX278" fmla="*/ 700373 w 1127766"/>
              <a:gd name="connsiteY278" fmla="*/ 30575 h 128977"/>
              <a:gd name="connsiteX279" fmla="*/ 709898 w 1127766"/>
              <a:gd name="connsiteY279" fmla="*/ 36194 h 128977"/>
              <a:gd name="connsiteX280" fmla="*/ 716280 w 1127766"/>
              <a:gd name="connsiteY280" fmla="*/ 44862 h 128977"/>
              <a:gd name="connsiteX281" fmla="*/ 718376 w 1127766"/>
              <a:gd name="connsiteY281" fmla="*/ 56293 h 128977"/>
              <a:gd name="connsiteX282" fmla="*/ 701040 w 1127766"/>
              <a:gd name="connsiteY282" fmla="*/ 56293 h 128977"/>
              <a:gd name="connsiteX283" fmla="*/ 700278 w 1127766"/>
              <a:gd name="connsiteY283" fmla="*/ 51340 h 128977"/>
              <a:gd name="connsiteX284" fmla="*/ 697611 w 1127766"/>
              <a:gd name="connsiteY284" fmla="*/ 47243 h 128977"/>
              <a:gd name="connsiteX285" fmla="*/ 693325 w 1127766"/>
              <a:gd name="connsiteY285" fmla="*/ 44482 h 128977"/>
              <a:gd name="connsiteX286" fmla="*/ 687800 w 1127766"/>
              <a:gd name="connsiteY286" fmla="*/ 43433 h 128977"/>
              <a:gd name="connsiteX287" fmla="*/ 680656 w 1127766"/>
              <a:gd name="connsiteY287" fmla="*/ 45244 h 128977"/>
              <a:gd name="connsiteX288" fmla="*/ 676085 w 1127766"/>
              <a:gd name="connsiteY288" fmla="*/ 50006 h 128977"/>
              <a:gd name="connsiteX289" fmla="*/ 673703 w 1127766"/>
              <a:gd name="connsiteY289" fmla="*/ 56768 h 128977"/>
              <a:gd name="connsiteX290" fmla="*/ 673036 w 1127766"/>
              <a:gd name="connsiteY290" fmla="*/ 64675 h 128977"/>
              <a:gd name="connsiteX291" fmla="*/ 673036 w 1127766"/>
              <a:gd name="connsiteY291" fmla="*/ 66675 h 128977"/>
              <a:gd name="connsiteX292" fmla="*/ 673703 w 1127766"/>
              <a:gd name="connsiteY292" fmla="*/ 74676 h 128977"/>
              <a:gd name="connsiteX293" fmla="*/ 675989 w 1127766"/>
              <a:gd name="connsiteY293" fmla="*/ 81533 h 128977"/>
              <a:gd name="connsiteX294" fmla="*/ 687875 w 1127766"/>
              <a:gd name="connsiteY294" fmla="*/ 88000 h 128977"/>
              <a:gd name="connsiteX295" fmla="*/ 687800 w 1127766"/>
              <a:gd name="connsiteY295" fmla="*/ 88011 h 128977"/>
              <a:gd name="connsiteX296" fmla="*/ 687895 w 1127766"/>
              <a:gd name="connsiteY296" fmla="*/ 88011 h 128977"/>
              <a:gd name="connsiteX297" fmla="*/ 687875 w 1127766"/>
              <a:gd name="connsiteY297" fmla="*/ 88000 h 128977"/>
              <a:gd name="connsiteX298" fmla="*/ 692944 w 1127766"/>
              <a:gd name="connsiteY298" fmla="*/ 87249 h 128977"/>
              <a:gd name="connsiteX299" fmla="*/ 697230 w 1127766"/>
              <a:gd name="connsiteY299" fmla="*/ 84963 h 128977"/>
              <a:gd name="connsiteX300" fmla="*/ 700087 w 1127766"/>
              <a:gd name="connsiteY300" fmla="*/ 81438 h 128977"/>
              <a:gd name="connsiteX301" fmla="*/ 700945 w 1127766"/>
              <a:gd name="connsiteY301" fmla="*/ 76866 h 128977"/>
              <a:gd name="connsiteX302" fmla="*/ 718280 w 1127766"/>
              <a:gd name="connsiteY302" fmla="*/ 76866 h 128977"/>
              <a:gd name="connsiteX303" fmla="*/ 715994 w 1127766"/>
              <a:gd name="connsiteY303" fmla="*/ 87249 h 128977"/>
              <a:gd name="connsiteX304" fmla="*/ 709422 w 1127766"/>
              <a:gd name="connsiteY304" fmla="*/ 95345 h 128977"/>
              <a:gd name="connsiteX305" fmla="*/ 699897 w 1127766"/>
              <a:gd name="connsiteY305" fmla="*/ 100774 h 128977"/>
              <a:gd name="connsiteX306" fmla="*/ 688277 w 1127766"/>
              <a:gd name="connsiteY306" fmla="*/ 102680 h 128977"/>
              <a:gd name="connsiteX307" fmla="*/ 673703 w 1127766"/>
              <a:gd name="connsiteY307" fmla="*/ 99917 h 128977"/>
              <a:gd name="connsiteX308" fmla="*/ 663226 w 1127766"/>
              <a:gd name="connsiteY308" fmla="*/ 92201 h 128977"/>
              <a:gd name="connsiteX309" fmla="*/ 656939 w 1127766"/>
              <a:gd name="connsiteY309" fmla="*/ 80772 h 128977"/>
              <a:gd name="connsiteX310" fmla="*/ 654748 w 1127766"/>
              <a:gd name="connsiteY310" fmla="*/ 66675 h 128977"/>
              <a:gd name="connsiteX311" fmla="*/ 654748 w 1127766"/>
              <a:gd name="connsiteY311" fmla="*/ 64675 h 128977"/>
              <a:gd name="connsiteX312" fmla="*/ 656844 w 1127766"/>
              <a:gd name="connsiteY312" fmla="*/ 50577 h 128977"/>
              <a:gd name="connsiteX313" fmla="*/ 663226 w 1127766"/>
              <a:gd name="connsiteY313" fmla="*/ 39147 h 128977"/>
              <a:gd name="connsiteX314" fmla="*/ 673703 w 1127766"/>
              <a:gd name="connsiteY314" fmla="*/ 31432 h 128977"/>
              <a:gd name="connsiteX315" fmla="*/ 688181 w 1127766"/>
              <a:gd name="connsiteY315" fmla="*/ 28575 h 128977"/>
              <a:gd name="connsiteX316" fmla="*/ 521589 w 1127766"/>
              <a:gd name="connsiteY316" fmla="*/ 28575 h 128977"/>
              <a:gd name="connsiteX317" fmla="*/ 532352 w 1127766"/>
              <a:gd name="connsiteY317" fmla="*/ 30766 h 128977"/>
              <a:gd name="connsiteX318" fmla="*/ 539972 w 1127766"/>
              <a:gd name="connsiteY318" fmla="*/ 36767 h 128977"/>
              <a:gd name="connsiteX319" fmla="*/ 540734 w 1127766"/>
              <a:gd name="connsiteY319" fmla="*/ 29909 h 128977"/>
              <a:gd name="connsiteX320" fmla="*/ 557403 w 1127766"/>
              <a:gd name="connsiteY320" fmla="*/ 29909 h 128977"/>
              <a:gd name="connsiteX321" fmla="*/ 557403 w 1127766"/>
              <a:gd name="connsiteY321" fmla="*/ 98679 h 128977"/>
              <a:gd name="connsiteX322" fmla="*/ 554926 w 1127766"/>
              <a:gd name="connsiteY322" fmla="*/ 111538 h 128977"/>
              <a:gd name="connsiteX323" fmla="*/ 548068 w 1127766"/>
              <a:gd name="connsiteY323" fmla="*/ 121063 h 128977"/>
              <a:gd name="connsiteX324" fmla="*/ 537305 w 1127766"/>
              <a:gd name="connsiteY324" fmla="*/ 126968 h 128977"/>
              <a:gd name="connsiteX325" fmla="*/ 523589 w 1127766"/>
              <a:gd name="connsiteY325" fmla="*/ 128969 h 128977"/>
              <a:gd name="connsiteX326" fmla="*/ 516636 w 1127766"/>
              <a:gd name="connsiteY326" fmla="*/ 128302 h 128977"/>
              <a:gd name="connsiteX327" fmla="*/ 509301 w 1127766"/>
              <a:gd name="connsiteY327" fmla="*/ 126207 h 128977"/>
              <a:gd name="connsiteX328" fmla="*/ 502443 w 1127766"/>
              <a:gd name="connsiteY328" fmla="*/ 122682 h 128977"/>
              <a:gd name="connsiteX329" fmla="*/ 496919 w 1127766"/>
              <a:gd name="connsiteY329" fmla="*/ 117634 h 128977"/>
              <a:gd name="connsiteX330" fmla="*/ 505206 w 1127766"/>
              <a:gd name="connsiteY330" fmla="*/ 106489 h 128977"/>
              <a:gd name="connsiteX331" fmla="*/ 513111 w 1127766"/>
              <a:gd name="connsiteY331" fmla="*/ 112490 h 128977"/>
              <a:gd name="connsiteX332" fmla="*/ 522636 w 1127766"/>
              <a:gd name="connsiteY332" fmla="*/ 114586 h 128977"/>
              <a:gd name="connsiteX333" fmla="*/ 534733 w 1127766"/>
              <a:gd name="connsiteY333" fmla="*/ 110490 h 128977"/>
              <a:gd name="connsiteX334" fmla="*/ 539019 w 1127766"/>
              <a:gd name="connsiteY334" fmla="*/ 98775 h 128977"/>
              <a:gd name="connsiteX335" fmla="*/ 539019 w 1127766"/>
              <a:gd name="connsiteY335" fmla="*/ 94678 h 128977"/>
              <a:gd name="connsiteX336" fmla="*/ 531495 w 1127766"/>
              <a:gd name="connsiteY336" fmla="*/ 100204 h 128977"/>
              <a:gd name="connsiteX337" fmla="*/ 521493 w 1127766"/>
              <a:gd name="connsiteY337" fmla="*/ 102203 h 128977"/>
              <a:gd name="connsiteX338" fmla="*/ 509492 w 1127766"/>
              <a:gd name="connsiteY338" fmla="*/ 99441 h 128977"/>
              <a:gd name="connsiteX339" fmla="*/ 499967 w 1127766"/>
              <a:gd name="connsiteY339" fmla="*/ 91917 h 128977"/>
              <a:gd name="connsiteX340" fmla="*/ 494157 w 1127766"/>
              <a:gd name="connsiteY340" fmla="*/ 80391 h 128977"/>
              <a:gd name="connsiteX341" fmla="*/ 492156 w 1127766"/>
              <a:gd name="connsiteY341" fmla="*/ 66008 h 128977"/>
              <a:gd name="connsiteX342" fmla="*/ 492156 w 1127766"/>
              <a:gd name="connsiteY342" fmla="*/ 65056 h 128977"/>
              <a:gd name="connsiteX343" fmla="*/ 494157 w 1127766"/>
              <a:gd name="connsiteY343" fmla="*/ 50293 h 128977"/>
              <a:gd name="connsiteX344" fmla="*/ 499967 w 1127766"/>
              <a:gd name="connsiteY344" fmla="*/ 38671 h 128977"/>
              <a:gd name="connsiteX345" fmla="*/ 509492 w 1127766"/>
              <a:gd name="connsiteY345" fmla="*/ 31243 h 128977"/>
              <a:gd name="connsiteX346" fmla="*/ 521589 w 1127766"/>
              <a:gd name="connsiteY346" fmla="*/ 28575 h 128977"/>
              <a:gd name="connsiteX347" fmla="*/ 362045 w 1127766"/>
              <a:gd name="connsiteY347" fmla="*/ 28575 h 128977"/>
              <a:gd name="connsiteX348" fmla="*/ 374141 w 1127766"/>
              <a:gd name="connsiteY348" fmla="*/ 30195 h 128977"/>
              <a:gd name="connsiteX349" fmla="*/ 383666 w 1127766"/>
              <a:gd name="connsiteY349" fmla="*/ 34862 h 128977"/>
              <a:gd name="connsiteX350" fmla="*/ 390048 w 1127766"/>
              <a:gd name="connsiteY350" fmla="*/ 42672 h 128977"/>
              <a:gd name="connsiteX351" fmla="*/ 392429 w 1127766"/>
              <a:gd name="connsiteY351" fmla="*/ 53626 h 128977"/>
              <a:gd name="connsiteX352" fmla="*/ 392429 w 1127766"/>
              <a:gd name="connsiteY352" fmla="*/ 84201 h 128977"/>
              <a:gd name="connsiteX353" fmla="*/ 393096 w 1127766"/>
              <a:gd name="connsiteY353" fmla="*/ 93726 h 128977"/>
              <a:gd name="connsiteX354" fmla="*/ 395192 w 1127766"/>
              <a:gd name="connsiteY354" fmla="*/ 100204 h 128977"/>
              <a:gd name="connsiteX355" fmla="*/ 395192 w 1127766"/>
              <a:gd name="connsiteY355" fmla="*/ 101347 h 128977"/>
              <a:gd name="connsiteX356" fmla="*/ 376427 w 1127766"/>
              <a:gd name="connsiteY356" fmla="*/ 101347 h 128977"/>
              <a:gd name="connsiteX357" fmla="*/ 375285 w 1127766"/>
              <a:gd name="connsiteY357" fmla="*/ 98298 h 128977"/>
              <a:gd name="connsiteX358" fmla="*/ 374522 w 1127766"/>
              <a:gd name="connsiteY358" fmla="*/ 94678 h 128977"/>
              <a:gd name="connsiteX359" fmla="*/ 366617 w 1127766"/>
              <a:gd name="connsiteY359" fmla="*/ 100299 h 128977"/>
              <a:gd name="connsiteX360" fmla="*/ 361283 w 1127766"/>
              <a:gd name="connsiteY360" fmla="*/ 102013 h 128977"/>
              <a:gd name="connsiteX361" fmla="*/ 355091 w 1127766"/>
              <a:gd name="connsiteY361" fmla="*/ 102680 h 128977"/>
              <a:gd name="connsiteX362" fmla="*/ 344995 w 1127766"/>
              <a:gd name="connsiteY362" fmla="*/ 101060 h 128977"/>
              <a:gd name="connsiteX363" fmla="*/ 337089 w 1127766"/>
              <a:gd name="connsiteY363" fmla="*/ 96679 h 128977"/>
              <a:gd name="connsiteX364" fmla="*/ 331946 w 1127766"/>
              <a:gd name="connsiteY364" fmla="*/ 89916 h 128977"/>
              <a:gd name="connsiteX365" fmla="*/ 338518 w 1127766"/>
              <a:gd name="connsiteY365" fmla="*/ 63913 h 128977"/>
              <a:gd name="connsiteX366" fmla="*/ 363664 w 1127766"/>
              <a:gd name="connsiteY366" fmla="*/ 57721 h 128977"/>
              <a:gd name="connsiteX367" fmla="*/ 373856 w 1127766"/>
              <a:gd name="connsiteY367" fmla="*/ 57721 h 128977"/>
              <a:gd name="connsiteX368" fmla="*/ 373856 w 1127766"/>
              <a:gd name="connsiteY368" fmla="*/ 53531 h 128977"/>
              <a:gd name="connsiteX369" fmla="*/ 370522 w 1127766"/>
              <a:gd name="connsiteY369" fmla="*/ 45339 h 128977"/>
              <a:gd name="connsiteX370" fmla="*/ 360997 w 1127766"/>
              <a:gd name="connsiteY370" fmla="*/ 42291 h 128977"/>
              <a:gd name="connsiteX371" fmla="*/ 352805 w 1127766"/>
              <a:gd name="connsiteY371" fmla="*/ 44767 h 128977"/>
              <a:gd name="connsiteX372" fmla="*/ 350234 w 1127766"/>
              <a:gd name="connsiteY372" fmla="*/ 51150 h 128977"/>
              <a:gd name="connsiteX373" fmla="*/ 331946 w 1127766"/>
              <a:gd name="connsiteY373" fmla="*/ 51150 h 128977"/>
              <a:gd name="connsiteX374" fmla="*/ 333946 w 1127766"/>
              <a:gd name="connsiteY374" fmla="*/ 42577 h 128977"/>
              <a:gd name="connsiteX375" fmla="*/ 339756 w 1127766"/>
              <a:gd name="connsiteY375" fmla="*/ 35338 h 128977"/>
              <a:gd name="connsiteX376" fmla="*/ 349281 w 1127766"/>
              <a:gd name="connsiteY376" fmla="*/ 30385 h 128977"/>
              <a:gd name="connsiteX377" fmla="*/ 362045 w 1127766"/>
              <a:gd name="connsiteY377" fmla="*/ 28575 h 128977"/>
              <a:gd name="connsiteX378" fmla="*/ 416718 w 1127766"/>
              <a:gd name="connsiteY378" fmla="*/ 0 h 128977"/>
              <a:gd name="connsiteX379" fmla="*/ 456628 w 1127766"/>
              <a:gd name="connsiteY379" fmla="*/ 0 h 128977"/>
              <a:gd name="connsiteX380" fmla="*/ 456628 w 1127766"/>
              <a:gd name="connsiteY380" fmla="*/ 86392 h 128977"/>
              <a:gd name="connsiteX381" fmla="*/ 477202 w 1127766"/>
              <a:gd name="connsiteY381" fmla="*/ 86392 h 128977"/>
              <a:gd name="connsiteX382" fmla="*/ 477202 w 1127766"/>
              <a:gd name="connsiteY382" fmla="*/ 101347 h 128977"/>
              <a:gd name="connsiteX383" fmla="*/ 416813 w 1127766"/>
              <a:gd name="connsiteY383" fmla="*/ 101347 h 128977"/>
              <a:gd name="connsiteX384" fmla="*/ 416813 w 1127766"/>
              <a:gd name="connsiteY384" fmla="*/ 86392 h 128977"/>
              <a:gd name="connsiteX385" fmla="*/ 438245 w 1127766"/>
              <a:gd name="connsiteY385" fmla="*/ 86392 h 128977"/>
              <a:gd name="connsiteX386" fmla="*/ 438245 w 1127766"/>
              <a:gd name="connsiteY386" fmla="*/ 14954 h 128977"/>
              <a:gd name="connsiteX387" fmla="*/ 416813 w 1127766"/>
              <a:gd name="connsiteY387" fmla="*/ 14954 h 12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Lst>
            <a:rect l="l" t="t" r="r" b="b"/>
            <a:pathLst>
              <a:path w="1127766" h="128977">
                <a:moveTo>
                  <a:pt x="844295" y="79533"/>
                </a:moveTo>
                <a:cubicBezTo>
                  <a:pt x="847734" y="78295"/>
                  <a:pt x="851525" y="78295"/>
                  <a:pt x="854964" y="79533"/>
                </a:cubicBezTo>
                <a:cubicBezTo>
                  <a:pt x="856497" y="80010"/>
                  <a:pt x="857869" y="80962"/>
                  <a:pt x="858964" y="82105"/>
                </a:cubicBezTo>
                <a:cubicBezTo>
                  <a:pt x="860040" y="83153"/>
                  <a:pt x="860879" y="84486"/>
                  <a:pt x="861440" y="85915"/>
                </a:cubicBezTo>
                <a:cubicBezTo>
                  <a:pt x="862098" y="87438"/>
                  <a:pt x="862422" y="89058"/>
                  <a:pt x="862393" y="90678"/>
                </a:cubicBezTo>
                <a:cubicBezTo>
                  <a:pt x="862431" y="92296"/>
                  <a:pt x="862107" y="93916"/>
                  <a:pt x="861440" y="95345"/>
                </a:cubicBezTo>
                <a:cubicBezTo>
                  <a:pt x="860898" y="96774"/>
                  <a:pt x="860059" y="98106"/>
                  <a:pt x="858964" y="99155"/>
                </a:cubicBezTo>
                <a:cubicBezTo>
                  <a:pt x="857840" y="100298"/>
                  <a:pt x="856468" y="101155"/>
                  <a:pt x="854964" y="101726"/>
                </a:cubicBezTo>
                <a:cubicBezTo>
                  <a:pt x="851525" y="102964"/>
                  <a:pt x="847734" y="102964"/>
                  <a:pt x="844295" y="101726"/>
                </a:cubicBezTo>
                <a:cubicBezTo>
                  <a:pt x="842791" y="101155"/>
                  <a:pt x="841419" y="100298"/>
                  <a:pt x="840295" y="99155"/>
                </a:cubicBezTo>
                <a:cubicBezTo>
                  <a:pt x="839142" y="98106"/>
                  <a:pt x="838257" y="96774"/>
                  <a:pt x="837723" y="95345"/>
                </a:cubicBezTo>
                <a:cubicBezTo>
                  <a:pt x="837142" y="93821"/>
                  <a:pt x="836847" y="92296"/>
                  <a:pt x="836866" y="90678"/>
                </a:cubicBezTo>
                <a:cubicBezTo>
                  <a:pt x="836847" y="89058"/>
                  <a:pt x="837142" y="87438"/>
                  <a:pt x="837723" y="85915"/>
                </a:cubicBezTo>
                <a:cubicBezTo>
                  <a:pt x="838285" y="84486"/>
                  <a:pt x="839162" y="83153"/>
                  <a:pt x="840295" y="82105"/>
                </a:cubicBezTo>
                <a:cubicBezTo>
                  <a:pt x="841390" y="80962"/>
                  <a:pt x="842762" y="80010"/>
                  <a:pt x="844295" y="79533"/>
                </a:cubicBezTo>
                <a:close/>
                <a:moveTo>
                  <a:pt x="282035" y="78581"/>
                </a:moveTo>
                <a:cubicBezTo>
                  <a:pt x="283854" y="78581"/>
                  <a:pt x="285673" y="78867"/>
                  <a:pt x="287368" y="79533"/>
                </a:cubicBezTo>
                <a:cubicBezTo>
                  <a:pt x="288902" y="80010"/>
                  <a:pt x="290274" y="80962"/>
                  <a:pt x="291369" y="82105"/>
                </a:cubicBezTo>
                <a:cubicBezTo>
                  <a:pt x="292445" y="83153"/>
                  <a:pt x="293284" y="84486"/>
                  <a:pt x="293845" y="85915"/>
                </a:cubicBezTo>
                <a:cubicBezTo>
                  <a:pt x="294426" y="87438"/>
                  <a:pt x="294722" y="89058"/>
                  <a:pt x="294703" y="90678"/>
                </a:cubicBezTo>
                <a:cubicBezTo>
                  <a:pt x="294722" y="92296"/>
                  <a:pt x="294426" y="93821"/>
                  <a:pt x="293845" y="95345"/>
                </a:cubicBezTo>
                <a:cubicBezTo>
                  <a:pt x="293303" y="96774"/>
                  <a:pt x="292464" y="98106"/>
                  <a:pt x="291369" y="99155"/>
                </a:cubicBezTo>
                <a:cubicBezTo>
                  <a:pt x="290245" y="100298"/>
                  <a:pt x="288873" y="101155"/>
                  <a:pt x="287368" y="101726"/>
                </a:cubicBezTo>
                <a:cubicBezTo>
                  <a:pt x="285663" y="102393"/>
                  <a:pt x="283854" y="102679"/>
                  <a:pt x="282035" y="102679"/>
                </a:cubicBezTo>
                <a:cubicBezTo>
                  <a:pt x="280215" y="102679"/>
                  <a:pt x="278405" y="102393"/>
                  <a:pt x="276700" y="101726"/>
                </a:cubicBezTo>
                <a:cubicBezTo>
                  <a:pt x="275196" y="101155"/>
                  <a:pt x="273824" y="100298"/>
                  <a:pt x="272700" y="99155"/>
                </a:cubicBezTo>
                <a:cubicBezTo>
                  <a:pt x="271547" y="98106"/>
                  <a:pt x="270662" y="96774"/>
                  <a:pt x="270128" y="95345"/>
                </a:cubicBezTo>
                <a:cubicBezTo>
                  <a:pt x="269547" y="93821"/>
                  <a:pt x="269252" y="92296"/>
                  <a:pt x="269271" y="90678"/>
                </a:cubicBezTo>
                <a:cubicBezTo>
                  <a:pt x="269252" y="89058"/>
                  <a:pt x="269547" y="87438"/>
                  <a:pt x="270128" y="85915"/>
                </a:cubicBezTo>
                <a:cubicBezTo>
                  <a:pt x="270690" y="84486"/>
                  <a:pt x="271567" y="83153"/>
                  <a:pt x="272700" y="82105"/>
                </a:cubicBezTo>
                <a:cubicBezTo>
                  <a:pt x="273795" y="80962"/>
                  <a:pt x="275167" y="80010"/>
                  <a:pt x="276700" y="79533"/>
                </a:cubicBezTo>
                <a:cubicBezTo>
                  <a:pt x="278396" y="78867"/>
                  <a:pt x="280206" y="78486"/>
                  <a:pt x="282035" y="78581"/>
                </a:cubicBezTo>
                <a:close/>
                <a:moveTo>
                  <a:pt x="364331" y="68675"/>
                </a:moveTo>
                <a:cubicBezTo>
                  <a:pt x="361864" y="68675"/>
                  <a:pt x="359406" y="68866"/>
                  <a:pt x="356996" y="69438"/>
                </a:cubicBezTo>
                <a:cubicBezTo>
                  <a:pt x="355196" y="69914"/>
                  <a:pt x="353510" y="70676"/>
                  <a:pt x="352043" y="71819"/>
                </a:cubicBezTo>
                <a:cubicBezTo>
                  <a:pt x="350786" y="72676"/>
                  <a:pt x="349796" y="73914"/>
                  <a:pt x="349186" y="75343"/>
                </a:cubicBezTo>
                <a:cubicBezTo>
                  <a:pt x="348576" y="76771"/>
                  <a:pt x="348253" y="78296"/>
                  <a:pt x="348233" y="79915"/>
                </a:cubicBezTo>
                <a:cubicBezTo>
                  <a:pt x="348224" y="82201"/>
                  <a:pt x="349186" y="84487"/>
                  <a:pt x="350900" y="86011"/>
                </a:cubicBezTo>
                <a:cubicBezTo>
                  <a:pt x="353148" y="87821"/>
                  <a:pt x="356015" y="88773"/>
                  <a:pt x="358901" y="88488"/>
                </a:cubicBezTo>
                <a:cubicBezTo>
                  <a:pt x="360664" y="88488"/>
                  <a:pt x="362426" y="88202"/>
                  <a:pt x="364140" y="87821"/>
                </a:cubicBezTo>
                <a:cubicBezTo>
                  <a:pt x="365617" y="87345"/>
                  <a:pt x="367045" y="86773"/>
                  <a:pt x="368426" y="86107"/>
                </a:cubicBezTo>
                <a:cubicBezTo>
                  <a:pt x="369598" y="85439"/>
                  <a:pt x="370684" y="84582"/>
                  <a:pt x="371665" y="83630"/>
                </a:cubicBezTo>
                <a:cubicBezTo>
                  <a:pt x="372503" y="82867"/>
                  <a:pt x="373246" y="81915"/>
                  <a:pt x="373856" y="80963"/>
                </a:cubicBezTo>
                <a:lnTo>
                  <a:pt x="373856" y="68675"/>
                </a:lnTo>
                <a:close/>
                <a:moveTo>
                  <a:pt x="761047" y="45148"/>
                </a:moveTo>
                <a:cubicBezTo>
                  <a:pt x="759123" y="46291"/>
                  <a:pt x="757494" y="47911"/>
                  <a:pt x="756285" y="49815"/>
                </a:cubicBezTo>
                <a:cubicBezTo>
                  <a:pt x="755027" y="51911"/>
                  <a:pt x="754094" y="54292"/>
                  <a:pt x="753522" y="56673"/>
                </a:cubicBezTo>
                <a:cubicBezTo>
                  <a:pt x="753027" y="59436"/>
                  <a:pt x="752770" y="62198"/>
                  <a:pt x="752760" y="64960"/>
                </a:cubicBezTo>
                <a:lnTo>
                  <a:pt x="752760" y="66389"/>
                </a:lnTo>
                <a:cubicBezTo>
                  <a:pt x="752770" y="69247"/>
                  <a:pt x="753018" y="72008"/>
                  <a:pt x="753522" y="74771"/>
                </a:cubicBezTo>
                <a:cubicBezTo>
                  <a:pt x="754094" y="77152"/>
                  <a:pt x="755027" y="79533"/>
                  <a:pt x="756285" y="81629"/>
                </a:cubicBezTo>
                <a:cubicBezTo>
                  <a:pt x="758771" y="85820"/>
                  <a:pt x="763352" y="88201"/>
                  <a:pt x="768191" y="88011"/>
                </a:cubicBezTo>
                <a:cubicBezTo>
                  <a:pt x="772934" y="88106"/>
                  <a:pt x="777373" y="85725"/>
                  <a:pt x="779811" y="81629"/>
                </a:cubicBezTo>
                <a:cubicBezTo>
                  <a:pt x="781078" y="79533"/>
                  <a:pt x="781983" y="77152"/>
                  <a:pt x="782478" y="74771"/>
                </a:cubicBezTo>
                <a:cubicBezTo>
                  <a:pt x="783059" y="72008"/>
                  <a:pt x="783345" y="69247"/>
                  <a:pt x="783336" y="66389"/>
                </a:cubicBezTo>
                <a:lnTo>
                  <a:pt x="783336" y="64960"/>
                </a:lnTo>
                <a:cubicBezTo>
                  <a:pt x="783345" y="62198"/>
                  <a:pt x="783059" y="59436"/>
                  <a:pt x="782478" y="56673"/>
                </a:cubicBezTo>
                <a:cubicBezTo>
                  <a:pt x="781983" y="54292"/>
                  <a:pt x="781078" y="51911"/>
                  <a:pt x="779811" y="49815"/>
                </a:cubicBezTo>
                <a:cubicBezTo>
                  <a:pt x="778621" y="47911"/>
                  <a:pt x="776992" y="46291"/>
                  <a:pt x="775049" y="45148"/>
                </a:cubicBezTo>
                <a:cubicBezTo>
                  <a:pt x="770658" y="42862"/>
                  <a:pt x="765438" y="42862"/>
                  <a:pt x="761047" y="45148"/>
                </a:cubicBezTo>
                <a:close/>
                <a:moveTo>
                  <a:pt x="525780" y="43529"/>
                </a:moveTo>
                <a:cubicBezTo>
                  <a:pt x="523408" y="43434"/>
                  <a:pt x="521065" y="44101"/>
                  <a:pt x="519017" y="45244"/>
                </a:cubicBezTo>
                <a:cubicBezTo>
                  <a:pt x="517102" y="46387"/>
                  <a:pt x="515464" y="47911"/>
                  <a:pt x="514254" y="49816"/>
                </a:cubicBezTo>
                <a:cubicBezTo>
                  <a:pt x="512950" y="51911"/>
                  <a:pt x="512016" y="54292"/>
                  <a:pt x="511492" y="56674"/>
                </a:cubicBezTo>
                <a:cubicBezTo>
                  <a:pt x="510873" y="59436"/>
                  <a:pt x="510559" y="62199"/>
                  <a:pt x="510540" y="65056"/>
                </a:cubicBezTo>
                <a:lnTo>
                  <a:pt x="510540" y="66485"/>
                </a:lnTo>
                <a:cubicBezTo>
                  <a:pt x="510502" y="69343"/>
                  <a:pt x="510825" y="72104"/>
                  <a:pt x="511492" y="74867"/>
                </a:cubicBezTo>
                <a:cubicBezTo>
                  <a:pt x="512016" y="77248"/>
                  <a:pt x="512911" y="79439"/>
                  <a:pt x="514159" y="81534"/>
                </a:cubicBezTo>
                <a:cubicBezTo>
                  <a:pt x="515378" y="83439"/>
                  <a:pt x="517007" y="84964"/>
                  <a:pt x="518922" y="86107"/>
                </a:cubicBezTo>
                <a:cubicBezTo>
                  <a:pt x="520960" y="87250"/>
                  <a:pt x="523265" y="87821"/>
                  <a:pt x="525589" y="87725"/>
                </a:cubicBezTo>
                <a:cubicBezTo>
                  <a:pt x="528370" y="87821"/>
                  <a:pt x="531133" y="87250"/>
                  <a:pt x="533590" y="85916"/>
                </a:cubicBezTo>
                <a:cubicBezTo>
                  <a:pt x="535676" y="84678"/>
                  <a:pt x="537381" y="82867"/>
                  <a:pt x="538543" y="80772"/>
                </a:cubicBezTo>
                <a:lnTo>
                  <a:pt x="538543" y="50482"/>
                </a:lnTo>
                <a:cubicBezTo>
                  <a:pt x="537381" y="48387"/>
                  <a:pt x="535676" y="46578"/>
                  <a:pt x="533590" y="45339"/>
                </a:cubicBezTo>
                <a:cubicBezTo>
                  <a:pt x="531190" y="44101"/>
                  <a:pt x="528494" y="43434"/>
                  <a:pt x="525780" y="43529"/>
                </a:cubicBezTo>
                <a:close/>
                <a:moveTo>
                  <a:pt x="1011650" y="43433"/>
                </a:moveTo>
                <a:cubicBezTo>
                  <a:pt x="1009221" y="43338"/>
                  <a:pt x="1006811" y="43910"/>
                  <a:pt x="1004697" y="45148"/>
                </a:cubicBezTo>
                <a:cubicBezTo>
                  <a:pt x="1002754" y="46291"/>
                  <a:pt x="1001125" y="47911"/>
                  <a:pt x="999934" y="49815"/>
                </a:cubicBezTo>
                <a:cubicBezTo>
                  <a:pt x="998629" y="51911"/>
                  <a:pt x="997696" y="54292"/>
                  <a:pt x="997172" y="56673"/>
                </a:cubicBezTo>
                <a:cubicBezTo>
                  <a:pt x="996591" y="59436"/>
                  <a:pt x="996305" y="62198"/>
                  <a:pt x="996315" y="64960"/>
                </a:cubicBezTo>
                <a:lnTo>
                  <a:pt x="996315" y="66389"/>
                </a:lnTo>
                <a:cubicBezTo>
                  <a:pt x="996305" y="69247"/>
                  <a:pt x="996591" y="72008"/>
                  <a:pt x="997172" y="74771"/>
                </a:cubicBezTo>
                <a:cubicBezTo>
                  <a:pt x="997696" y="77152"/>
                  <a:pt x="998629" y="79533"/>
                  <a:pt x="999934" y="81629"/>
                </a:cubicBezTo>
                <a:cubicBezTo>
                  <a:pt x="1001096" y="83534"/>
                  <a:pt x="1002735" y="85153"/>
                  <a:pt x="1004697" y="86296"/>
                </a:cubicBezTo>
                <a:cubicBezTo>
                  <a:pt x="1006850" y="87439"/>
                  <a:pt x="1009288" y="88106"/>
                  <a:pt x="1011745" y="88011"/>
                </a:cubicBezTo>
                <a:cubicBezTo>
                  <a:pt x="1016517" y="88202"/>
                  <a:pt x="1021004" y="85725"/>
                  <a:pt x="1023461" y="81629"/>
                </a:cubicBezTo>
                <a:cubicBezTo>
                  <a:pt x="1024690" y="79533"/>
                  <a:pt x="1025585" y="77152"/>
                  <a:pt x="1026128" y="74771"/>
                </a:cubicBezTo>
                <a:cubicBezTo>
                  <a:pt x="1026709" y="72008"/>
                  <a:pt x="1026995" y="69247"/>
                  <a:pt x="1026985" y="66389"/>
                </a:cubicBezTo>
                <a:lnTo>
                  <a:pt x="1026985" y="64960"/>
                </a:lnTo>
                <a:cubicBezTo>
                  <a:pt x="1026995" y="62198"/>
                  <a:pt x="1026709" y="59436"/>
                  <a:pt x="1026128" y="56673"/>
                </a:cubicBezTo>
                <a:cubicBezTo>
                  <a:pt x="1025585" y="54292"/>
                  <a:pt x="1024690" y="51911"/>
                  <a:pt x="1023461" y="49815"/>
                </a:cubicBezTo>
                <a:cubicBezTo>
                  <a:pt x="1022271" y="47911"/>
                  <a:pt x="1020642" y="46291"/>
                  <a:pt x="1018699" y="45148"/>
                </a:cubicBezTo>
                <a:cubicBezTo>
                  <a:pt x="1016546" y="43910"/>
                  <a:pt x="1014108" y="43338"/>
                  <a:pt x="1011650" y="43433"/>
                </a:cubicBezTo>
                <a:close/>
                <a:moveTo>
                  <a:pt x="607504" y="43433"/>
                </a:moveTo>
                <a:cubicBezTo>
                  <a:pt x="605570" y="43433"/>
                  <a:pt x="603656" y="43815"/>
                  <a:pt x="601884" y="44576"/>
                </a:cubicBezTo>
                <a:cubicBezTo>
                  <a:pt x="600141" y="45244"/>
                  <a:pt x="598579" y="46291"/>
                  <a:pt x="597312" y="47720"/>
                </a:cubicBezTo>
                <a:cubicBezTo>
                  <a:pt x="595978" y="49149"/>
                  <a:pt x="594883" y="50768"/>
                  <a:pt x="594073" y="52578"/>
                </a:cubicBezTo>
                <a:cubicBezTo>
                  <a:pt x="593178" y="54578"/>
                  <a:pt x="592511" y="56673"/>
                  <a:pt x="592073" y="58864"/>
                </a:cubicBezTo>
                <a:lnTo>
                  <a:pt x="622172" y="58864"/>
                </a:lnTo>
                <a:lnTo>
                  <a:pt x="622172" y="57436"/>
                </a:lnTo>
                <a:cubicBezTo>
                  <a:pt x="622086" y="55530"/>
                  <a:pt x="621705" y="53721"/>
                  <a:pt x="621029" y="52006"/>
                </a:cubicBezTo>
                <a:cubicBezTo>
                  <a:pt x="620467" y="50292"/>
                  <a:pt x="619524" y="48768"/>
                  <a:pt x="618267" y="47530"/>
                </a:cubicBezTo>
                <a:cubicBezTo>
                  <a:pt x="616971" y="46196"/>
                  <a:pt x="615419" y="45244"/>
                  <a:pt x="613695" y="44576"/>
                </a:cubicBezTo>
                <a:cubicBezTo>
                  <a:pt x="611733" y="43815"/>
                  <a:pt x="609628" y="43338"/>
                  <a:pt x="607504" y="43433"/>
                </a:cubicBezTo>
                <a:close/>
                <a:moveTo>
                  <a:pt x="997363" y="31338"/>
                </a:moveTo>
                <a:cubicBezTo>
                  <a:pt x="1006526" y="27623"/>
                  <a:pt x="1016775" y="27623"/>
                  <a:pt x="1025938" y="31338"/>
                </a:cubicBezTo>
                <a:cubicBezTo>
                  <a:pt x="1029986" y="33147"/>
                  <a:pt x="1033615" y="35814"/>
                  <a:pt x="1036606" y="39052"/>
                </a:cubicBezTo>
                <a:cubicBezTo>
                  <a:pt x="1039549" y="42386"/>
                  <a:pt x="1041759" y="46291"/>
                  <a:pt x="1043083" y="50577"/>
                </a:cubicBezTo>
                <a:cubicBezTo>
                  <a:pt x="1044645" y="55244"/>
                  <a:pt x="1045416" y="60102"/>
                  <a:pt x="1045369" y="64960"/>
                </a:cubicBezTo>
                <a:lnTo>
                  <a:pt x="1045369" y="66389"/>
                </a:lnTo>
                <a:cubicBezTo>
                  <a:pt x="1045416" y="71342"/>
                  <a:pt x="1044645" y="76200"/>
                  <a:pt x="1043083" y="80867"/>
                </a:cubicBezTo>
                <a:cubicBezTo>
                  <a:pt x="1041711" y="85058"/>
                  <a:pt x="1039511" y="89058"/>
                  <a:pt x="1036606" y="92392"/>
                </a:cubicBezTo>
                <a:cubicBezTo>
                  <a:pt x="1033691" y="95631"/>
                  <a:pt x="1030072" y="98202"/>
                  <a:pt x="1026033" y="99917"/>
                </a:cubicBezTo>
                <a:cubicBezTo>
                  <a:pt x="1016870" y="103632"/>
                  <a:pt x="1006621" y="103632"/>
                  <a:pt x="997458" y="99917"/>
                </a:cubicBezTo>
                <a:cubicBezTo>
                  <a:pt x="993391" y="98202"/>
                  <a:pt x="989743" y="95631"/>
                  <a:pt x="986790" y="92392"/>
                </a:cubicBezTo>
                <a:cubicBezTo>
                  <a:pt x="983885" y="88963"/>
                  <a:pt x="981656" y="85058"/>
                  <a:pt x="980218" y="80867"/>
                </a:cubicBezTo>
                <a:cubicBezTo>
                  <a:pt x="978732" y="76200"/>
                  <a:pt x="977998" y="71342"/>
                  <a:pt x="978027" y="66389"/>
                </a:cubicBezTo>
                <a:lnTo>
                  <a:pt x="978027" y="64960"/>
                </a:lnTo>
                <a:cubicBezTo>
                  <a:pt x="977998" y="60102"/>
                  <a:pt x="978741" y="55244"/>
                  <a:pt x="980218" y="50577"/>
                </a:cubicBezTo>
                <a:cubicBezTo>
                  <a:pt x="981618" y="46291"/>
                  <a:pt x="983847" y="42386"/>
                  <a:pt x="986790" y="39052"/>
                </a:cubicBezTo>
                <a:cubicBezTo>
                  <a:pt x="989724" y="35719"/>
                  <a:pt x="993324" y="33147"/>
                  <a:pt x="997363" y="31338"/>
                </a:cubicBezTo>
                <a:close/>
                <a:moveTo>
                  <a:pt x="593883" y="31338"/>
                </a:moveTo>
                <a:cubicBezTo>
                  <a:pt x="602713" y="27813"/>
                  <a:pt x="612580" y="27813"/>
                  <a:pt x="621410" y="31338"/>
                </a:cubicBezTo>
                <a:cubicBezTo>
                  <a:pt x="625315" y="32956"/>
                  <a:pt x="628821" y="35433"/>
                  <a:pt x="631697" y="38481"/>
                </a:cubicBezTo>
                <a:cubicBezTo>
                  <a:pt x="634526" y="41719"/>
                  <a:pt x="636660" y="45530"/>
                  <a:pt x="637984" y="49625"/>
                </a:cubicBezTo>
                <a:cubicBezTo>
                  <a:pt x="639527" y="54292"/>
                  <a:pt x="640270" y="59150"/>
                  <a:pt x="640174" y="64008"/>
                </a:cubicBezTo>
                <a:lnTo>
                  <a:pt x="640174" y="71723"/>
                </a:lnTo>
                <a:lnTo>
                  <a:pt x="591502" y="71723"/>
                </a:lnTo>
                <a:cubicBezTo>
                  <a:pt x="591825" y="74009"/>
                  <a:pt x="592530" y="76295"/>
                  <a:pt x="593597" y="78390"/>
                </a:cubicBezTo>
                <a:cubicBezTo>
                  <a:pt x="594673" y="80390"/>
                  <a:pt x="596093" y="82105"/>
                  <a:pt x="597788" y="83534"/>
                </a:cubicBezTo>
                <a:cubicBezTo>
                  <a:pt x="599455" y="85057"/>
                  <a:pt x="601389" y="86200"/>
                  <a:pt x="603503" y="86963"/>
                </a:cubicBezTo>
                <a:cubicBezTo>
                  <a:pt x="605770" y="87725"/>
                  <a:pt x="608151" y="88106"/>
                  <a:pt x="610552" y="88106"/>
                </a:cubicBezTo>
                <a:cubicBezTo>
                  <a:pt x="612323" y="88297"/>
                  <a:pt x="614114" y="88297"/>
                  <a:pt x="615886" y="88106"/>
                </a:cubicBezTo>
                <a:cubicBezTo>
                  <a:pt x="617648" y="87725"/>
                  <a:pt x="619372" y="87154"/>
                  <a:pt x="621029" y="86486"/>
                </a:cubicBezTo>
                <a:cubicBezTo>
                  <a:pt x="622629" y="85820"/>
                  <a:pt x="624163" y="84963"/>
                  <a:pt x="625601" y="84010"/>
                </a:cubicBezTo>
                <a:cubicBezTo>
                  <a:pt x="627020" y="82962"/>
                  <a:pt x="628278" y="81819"/>
                  <a:pt x="629316" y="80390"/>
                </a:cubicBezTo>
                <a:lnTo>
                  <a:pt x="638841" y="89915"/>
                </a:lnTo>
                <a:cubicBezTo>
                  <a:pt x="637584" y="91726"/>
                  <a:pt x="636079" y="93344"/>
                  <a:pt x="634364" y="94678"/>
                </a:cubicBezTo>
                <a:cubicBezTo>
                  <a:pt x="632412" y="96393"/>
                  <a:pt x="630230" y="97822"/>
                  <a:pt x="627887" y="98869"/>
                </a:cubicBezTo>
                <a:cubicBezTo>
                  <a:pt x="625268" y="100108"/>
                  <a:pt x="622525" y="101155"/>
                  <a:pt x="619696" y="101822"/>
                </a:cubicBezTo>
                <a:cubicBezTo>
                  <a:pt x="616410" y="102489"/>
                  <a:pt x="613047" y="102775"/>
                  <a:pt x="609694" y="102680"/>
                </a:cubicBezTo>
                <a:cubicBezTo>
                  <a:pt x="604579" y="102775"/>
                  <a:pt x="599503" y="101822"/>
                  <a:pt x="594740" y="99917"/>
                </a:cubicBezTo>
                <a:cubicBezTo>
                  <a:pt x="590473" y="98202"/>
                  <a:pt x="586568" y="95725"/>
                  <a:pt x="583215" y="92583"/>
                </a:cubicBezTo>
                <a:cubicBezTo>
                  <a:pt x="579996" y="89535"/>
                  <a:pt x="577471" y="85725"/>
                  <a:pt x="575785" y="81629"/>
                </a:cubicBezTo>
                <a:cubicBezTo>
                  <a:pt x="574052" y="77343"/>
                  <a:pt x="573176" y="72771"/>
                  <a:pt x="573214" y="68104"/>
                </a:cubicBezTo>
                <a:lnTo>
                  <a:pt x="573214" y="65532"/>
                </a:lnTo>
                <a:cubicBezTo>
                  <a:pt x="573147" y="60388"/>
                  <a:pt x="574014" y="55340"/>
                  <a:pt x="575785" y="50577"/>
                </a:cubicBezTo>
                <a:cubicBezTo>
                  <a:pt x="577386" y="46291"/>
                  <a:pt x="579805" y="42290"/>
                  <a:pt x="582929" y="38861"/>
                </a:cubicBezTo>
                <a:cubicBezTo>
                  <a:pt x="586025" y="35623"/>
                  <a:pt x="589749" y="33051"/>
                  <a:pt x="593883" y="31338"/>
                </a:cubicBezTo>
                <a:close/>
                <a:moveTo>
                  <a:pt x="162115" y="29908"/>
                </a:moveTo>
                <a:lnTo>
                  <a:pt x="178879" y="29908"/>
                </a:lnTo>
                <a:lnTo>
                  <a:pt x="185070" y="79152"/>
                </a:lnTo>
                <a:lnTo>
                  <a:pt x="194595" y="29908"/>
                </a:lnTo>
                <a:lnTo>
                  <a:pt x="206787" y="29908"/>
                </a:lnTo>
                <a:lnTo>
                  <a:pt x="215360" y="78962"/>
                </a:lnTo>
                <a:lnTo>
                  <a:pt x="221551" y="29908"/>
                </a:lnTo>
                <a:lnTo>
                  <a:pt x="238315" y="29908"/>
                </a:lnTo>
                <a:lnTo>
                  <a:pt x="225552" y="101346"/>
                </a:lnTo>
                <a:lnTo>
                  <a:pt x="209454" y="101346"/>
                </a:lnTo>
                <a:lnTo>
                  <a:pt x="199929" y="55911"/>
                </a:lnTo>
                <a:lnTo>
                  <a:pt x="190404" y="101346"/>
                </a:lnTo>
                <a:lnTo>
                  <a:pt x="174974" y="101346"/>
                </a:lnTo>
                <a:close/>
                <a:moveTo>
                  <a:pt x="81057" y="29908"/>
                </a:moveTo>
                <a:lnTo>
                  <a:pt x="97821" y="29908"/>
                </a:lnTo>
                <a:lnTo>
                  <a:pt x="104012" y="79152"/>
                </a:lnTo>
                <a:lnTo>
                  <a:pt x="112966" y="29908"/>
                </a:lnTo>
                <a:lnTo>
                  <a:pt x="125253" y="29908"/>
                </a:lnTo>
                <a:lnTo>
                  <a:pt x="134302" y="78962"/>
                </a:lnTo>
                <a:lnTo>
                  <a:pt x="140493" y="29908"/>
                </a:lnTo>
                <a:lnTo>
                  <a:pt x="157352" y="29908"/>
                </a:lnTo>
                <a:lnTo>
                  <a:pt x="144589" y="101346"/>
                </a:lnTo>
                <a:lnTo>
                  <a:pt x="128396" y="101346"/>
                </a:lnTo>
                <a:lnTo>
                  <a:pt x="118871" y="55911"/>
                </a:lnTo>
                <a:lnTo>
                  <a:pt x="109346" y="101346"/>
                </a:lnTo>
                <a:lnTo>
                  <a:pt x="93821" y="101346"/>
                </a:lnTo>
                <a:close/>
                <a:moveTo>
                  <a:pt x="0" y="29908"/>
                </a:moveTo>
                <a:lnTo>
                  <a:pt x="16764" y="29908"/>
                </a:lnTo>
                <a:lnTo>
                  <a:pt x="22955" y="79152"/>
                </a:lnTo>
                <a:lnTo>
                  <a:pt x="31909" y="29908"/>
                </a:lnTo>
                <a:lnTo>
                  <a:pt x="44196" y="29908"/>
                </a:lnTo>
                <a:lnTo>
                  <a:pt x="53150" y="78962"/>
                </a:lnTo>
                <a:lnTo>
                  <a:pt x="59341" y="29908"/>
                </a:lnTo>
                <a:lnTo>
                  <a:pt x="76200" y="29908"/>
                </a:lnTo>
                <a:lnTo>
                  <a:pt x="63341" y="101346"/>
                </a:lnTo>
                <a:lnTo>
                  <a:pt x="47244" y="101346"/>
                </a:lnTo>
                <a:lnTo>
                  <a:pt x="37719" y="55911"/>
                </a:lnTo>
                <a:lnTo>
                  <a:pt x="28670" y="101346"/>
                </a:lnTo>
                <a:lnTo>
                  <a:pt x="12764" y="101346"/>
                </a:lnTo>
                <a:close/>
                <a:moveTo>
                  <a:pt x="1087945" y="28575"/>
                </a:moveTo>
                <a:cubicBezTo>
                  <a:pt x="1093021" y="28098"/>
                  <a:pt x="1097717" y="31337"/>
                  <a:pt x="1099184" y="36194"/>
                </a:cubicBezTo>
                <a:cubicBezTo>
                  <a:pt x="1100508" y="33908"/>
                  <a:pt x="1102375" y="32004"/>
                  <a:pt x="1104613" y="30670"/>
                </a:cubicBezTo>
                <a:cubicBezTo>
                  <a:pt x="1106985" y="29241"/>
                  <a:pt x="1109738" y="28479"/>
                  <a:pt x="1112519" y="28575"/>
                </a:cubicBezTo>
                <a:cubicBezTo>
                  <a:pt x="1114577" y="28575"/>
                  <a:pt x="1116615" y="29050"/>
                  <a:pt x="1118520" y="29813"/>
                </a:cubicBezTo>
                <a:cubicBezTo>
                  <a:pt x="1120473" y="30575"/>
                  <a:pt x="1122149" y="31908"/>
                  <a:pt x="1123378" y="33623"/>
                </a:cubicBezTo>
                <a:cubicBezTo>
                  <a:pt x="1124902" y="35623"/>
                  <a:pt x="1126007" y="37909"/>
                  <a:pt x="1126616" y="40290"/>
                </a:cubicBezTo>
                <a:cubicBezTo>
                  <a:pt x="1127445" y="43624"/>
                  <a:pt x="1127826" y="46957"/>
                  <a:pt x="1127759" y="50387"/>
                </a:cubicBezTo>
                <a:lnTo>
                  <a:pt x="1127759" y="101346"/>
                </a:lnTo>
                <a:lnTo>
                  <a:pt x="1111090" y="101346"/>
                </a:lnTo>
                <a:lnTo>
                  <a:pt x="1111090" y="50292"/>
                </a:lnTo>
                <a:cubicBezTo>
                  <a:pt x="1111109" y="49149"/>
                  <a:pt x="1110948" y="48006"/>
                  <a:pt x="1110614" y="46957"/>
                </a:cubicBezTo>
                <a:cubicBezTo>
                  <a:pt x="1110395" y="46196"/>
                  <a:pt x="1110005" y="45434"/>
                  <a:pt x="1109471" y="44862"/>
                </a:cubicBezTo>
                <a:cubicBezTo>
                  <a:pt x="1109014" y="44387"/>
                  <a:pt x="1108462" y="44005"/>
                  <a:pt x="1107852" y="43815"/>
                </a:cubicBezTo>
                <a:lnTo>
                  <a:pt x="1105852" y="43815"/>
                </a:lnTo>
                <a:cubicBezTo>
                  <a:pt x="1104709" y="43815"/>
                  <a:pt x="1103594" y="44101"/>
                  <a:pt x="1102613" y="44671"/>
                </a:cubicBezTo>
                <a:cubicBezTo>
                  <a:pt x="1101727" y="45339"/>
                  <a:pt x="1101032" y="46196"/>
                  <a:pt x="1100613" y="47148"/>
                </a:cubicBezTo>
                <a:lnTo>
                  <a:pt x="1100613" y="101632"/>
                </a:lnTo>
                <a:lnTo>
                  <a:pt x="1084420" y="101632"/>
                </a:lnTo>
                <a:lnTo>
                  <a:pt x="1084420" y="50577"/>
                </a:lnTo>
                <a:cubicBezTo>
                  <a:pt x="1084592" y="49434"/>
                  <a:pt x="1084592" y="48291"/>
                  <a:pt x="1084420" y="47148"/>
                </a:cubicBezTo>
                <a:cubicBezTo>
                  <a:pt x="1084201" y="46387"/>
                  <a:pt x="1083811" y="45719"/>
                  <a:pt x="1083277" y="45148"/>
                </a:cubicBezTo>
                <a:cubicBezTo>
                  <a:pt x="1082877" y="44671"/>
                  <a:pt x="1082344" y="44291"/>
                  <a:pt x="1081753" y="44101"/>
                </a:cubicBezTo>
                <a:lnTo>
                  <a:pt x="1079753" y="44101"/>
                </a:lnTo>
                <a:cubicBezTo>
                  <a:pt x="1078505" y="44005"/>
                  <a:pt x="1077286" y="44482"/>
                  <a:pt x="1076324" y="45244"/>
                </a:cubicBezTo>
                <a:cubicBezTo>
                  <a:pt x="1075419" y="46196"/>
                  <a:pt x="1074734" y="47243"/>
                  <a:pt x="1074324" y="48482"/>
                </a:cubicBezTo>
                <a:lnTo>
                  <a:pt x="1074324" y="101917"/>
                </a:lnTo>
                <a:lnTo>
                  <a:pt x="1057274" y="101917"/>
                </a:lnTo>
                <a:lnTo>
                  <a:pt x="1057274" y="30479"/>
                </a:lnTo>
                <a:lnTo>
                  <a:pt x="1072990" y="29908"/>
                </a:lnTo>
                <a:lnTo>
                  <a:pt x="1073562" y="38575"/>
                </a:lnTo>
                <a:cubicBezTo>
                  <a:pt x="1074772" y="35719"/>
                  <a:pt x="1076705" y="33147"/>
                  <a:pt x="1079182" y="31242"/>
                </a:cubicBezTo>
                <a:cubicBezTo>
                  <a:pt x="1081744" y="29432"/>
                  <a:pt x="1084811" y="28479"/>
                  <a:pt x="1087945" y="28575"/>
                </a:cubicBezTo>
                <a:close/>
                <a:moveTo>
                  <a:pt x="931449" y="28575"/>
                </a:moveTo>
                <a:cubicBezTo>
                  <a:pt x="935602" y="28575"/>
                  <a:pt x="939727" y="29241"/>
                  <a:pt x="943641" y="30575"/>
                </a:cubicBezTo>
                <a:cubicBezTo>
                  <a:pt x="947146" y="31813"/>
                  <a:pt x="950375" y="33719"/>
                  <a:pt x="953166" y="36194"/>
                </a:cubicBezTo>
                <a:cubicBezTo>
                  <a:pt x="955919" y="38575"/>
                  <a:pt x="958072" y="41529"/>
                  <a:pt x="959453" y="44862"/>
                </a:cubicBezTo>
                <a:cubicBezTo>
                  <a:pt x="961024" y="48482"/>
                  <a:pt x="961777" y="52387"/>
                  <a:pt x="961644" y="56293"/>
                </a:cubicBezTo>
                <a:lnTo>
                  <a:pt x="943927" y="56293"/>
                </a:lnTo>
                <a:cubicBezTo>
                  <a:pt x="944013" y="54578"/>
                  <a:pt x="943756" y="52958"/>
                  <a:pt x="943165" y="51340"/>
                </a:cubicBezTo>
                <a:cubicBezTo>
                  <a:pt x="942565" y="49815"/>
                  <a:pt x="941622" y="48386"/>
                  <a:pt x="940403" y="47243"/>
                </a:cubicBezTo>
                <a:cubicBezTo>
                  <a:pt x="939184" y="46005"/>
                  <a:pt x="937726" y="45053"/>
                  <a:pt x="936116" y="44482"/>
                </a:cubicBezTo>
                <a:cubicBezTo>
                  <a:pt x="934392" y="43815"/>
                  <a:pt x="932545" y="43433"/>
                  <a:pt x="930687" y="43433"/>
                </a:cubicBezTo>
                <a:cubicBezTo>
                  <a:pt x="928154" y="43338"/>
                  <a:pt x="925648" y="44005"/>
                  <a:pt x="923448" y="45244"/>
                </a:cubicBezTo>
                <a:cubicBezTo>
                  <a:pt x="921591" y="46482"/>
                  <a:pt x="920048" y="48100"/>
                  <a:pt x="918972" y="50006"/>
                </a:cubicBezTo>
                <a:cubicBezTo>
                  <a:pt x="917800" y="52101"/>
                  <a:pt x="916990" y="54387"/>
                  <a:pt x="916590" y="56768"/>
                </a:cubicBezTo>
                <a:cubicBezTo>
                  <a:pt x="916123" y="59340"/>
                  <a:pt x="915904" y="62008"/>
                  <a:pt x="915924" y="64675"/>
                </a:cubicBezTo>
                <a:lnTo>
                  <a:pt x="915924" y="66675"/>
                </a:lnTo>
                <a:cubicBezTo>
                  <a:pt x="915904" y="69342"/>
                  <a:pt x="916123" y="72008"/>
                  <a:pt x="916590" y="74676"/>
                </a:cubicBezTo>
                <a:cubicBezTo>
                  <a:pt x="916962" y="77057"/>
                  <a:pt x="917733" y="79438"/>
                  <a:pt x="918876" y="81533"/>
                </a:cubicBezTo>
                <a:cubicBezTo>
                  <a:pt x="921296" y="85820"/>
                  <a:pt x="925906" y="88297"/>
                  <a:pt x="930782" y="88011"/>
                </a:cubicBezTo>
                <a:lnTo>
                  <a:pt x="931068" y="88011"/>
                </a:lnTo>
                <a:cubicBezTo>
                  <a:pt x="932811" y="88011"/>
                  <a:pt x="934545" y="87725"/>
                  <a:pt x="936212" y="87249"/>
                </a:cubicBezTo>
                <a:cubicBezTo>
                  <a:pt x="937755" y="86677"/>
                  <a:pt x="939203" y="85916"/>
                  <a:pt x="940498" y="84963"/>
                </a:cubicBezTo>
                <a:cubicBezTo>
                  <a:pt x="941717" y="84010"/>
                  <a:pt x="942698" y="82867"/>
                  <a:pt x="943356" y="81438"/>
                </a:cubicBezTo>
                <a:cubicBezTo>
                  <a:pt x="944041" y="80010"/>
                  <a:pt x="944337" y="78486"/>
                  <a:pt x="944213" y="76866"/>
                </a:cubicBezTo>
                <a:lnTo>
                  <a:pt x="961548" y="76866"/>
                </a:lnTo>
                <a:cubicBezTo>
                  <a:pt x="961663" y="80486"/>
                  <a:pt x="960882" y="84010"/>
                  <a:pt x="959262" y="87249"/>
                </a:cubicBezTo>
                <a:cubicBezTo>
                  <a:pt x="957653" y="90392"/>
                  <a:pt x="955414" y="93155"/>
                  <a:pt x="952690" y="95345"/>
                </a:cubicBezTo>
                <a:cubicBezTo>
                  <a:pt x="949852" y="97726"/>
                  <a:pt x="946632" y="99536"/>
                  <a:pt x="943165" y="100774"/>
                </a:cubicBezTo>
                <a:cubicBezTo>
                  <a:pt x="939422" y="102012"/>
                  <a:pt x="935497" y="102680"/>
                  <a:pt x="931545" y="102680"/>
                </a:cubicBezTo>
                <a:cubicBezTo>
                  <a:pt x="926553" y="102775"/>
                  <a:pt x="921591" y="101822"/>
                  <a:pt x="916971" y="99917"/>
                </a:cubicBezTo>
                <a:cubicBezTo>
                  <a:pt x="912961" y="98107"/>
                  <a:pt x="909389" y="95536"/>
                  <a:pt x="906494" y="92201"/>
                </a:cubicBezTo>
                <a:cubicBezTo>
                  <a:pt x="903665" y="88868"/>
                  <a:pt x="901531" y="84963"/>
                  <a:pt x="900207" y="80772"/>
                </a:cubicBezTo>
                <a:cubicBezTo>
                  <a:pt x="898731" y="76200"/>
                  <a:pt x="897997" y="71437"/>
                  <a:pt x="898016" y="66675"/>
                </a:cubicBezTo>
                <a:lnTo>
                  <a:pt x="898016" y="64675"/>
                </a:lnTo>
                <a:cubicBezTo>
                  <a:pt x="898016" y="59912"/>
                  <a:pt x="898721" y="55150"/>
                  <a:pt x="900112" y="50577"/>
                </a:cubicBezTo>
                <a:cubicBezTo>
                  <a:pt x="901426" y="46387"/>
                  <a:pt x="903598" y="42481"/>
                  <a:pt x="906494" y="39147"/>
                </a:cubicBezTo>
                <a:cubicBezTo>
                  <a:pt x="909370" y="35814"/>
                  <a:pt x="912952" y="33242"/>
                  <a:pt x="916971" y="31432"/>
                </a:cubicBezTo>
                <a:cubicBezTo>
                  <a:pt x="921534" y="29432"/>
                  <a:pt x="926477" y="28480"/>
                  <a:pt x="931449" y="28575"/>
                </a:cubicBezTo>
                <a:close/>
                <a:moveTo>
                  <a:pt x="768000" y="28575"/>
                </a:moveTo>
                <a:cubicBezTo>
                  <a:pt x="772906" y="28480"/>
                  <a:pt x="777773" y="29432"/>
                  <a:pt x="782288" y="31337"/>
                </a:cubicBezTo>
                <a:cubicBezTo>
                  <a:pt x="786336" y="33147"/>
                  <a:pt x="789965" y="35814"/>
                  <a:pt x="792956" y="39052"/>
                </a:cubicBezTo>
                <a:cubicBezTo>
                  <a:pt x="795899" y="42386"/>
                  <a:pt x="798128" y="46291"/>
                  <a:pt x="799528" y="50577"/>
                </a:cubicBezTo>
                <a:cubicBezTo>
                  <a:pt x="801005" y="55244"/>
                  <a:pt x="801747" y="60102"/>
                  <a:pt x="801719" y="64960"/>
                </a:cubicBezTo>
                <a:lnTo>
                  <a:pt x="801719" y="66389"/>
                </a:lnTo>
                <a:cubicBezTo>
                  <a:pt x="801747" y="71342"/>
                  <a:pt x="801014" y="76200"/>
                  <a:pt x="799528" y="80867"/>
                </a:cubicBezTo>
                <a:cubicBezTo>
                  <a:pt x="798090" y="85057"/>
                  <a:pt x="795861" y="88963"/>
                  <a:pt x="792956" y="92392"/>
                </a:cubicBezTo>
                <a:cubicBezTo>
                  <a:pt x="790041" y="95631"/>
                  <a:pt x="786422" y="98202"/>
                  <a:pt x="782383" y="99917"/>
                </a:cubicBezTo>
                <a:cubicBezTo>
                  <a:pt x="777907" y="101822"/>
                  <a:pt x="773068" y="102775"/>
                  <a:pt x="768191" y="102680"/>
                </a:cubicBezTo>
                <a:cubicBezTo>
                  <a:pt x="763257" y="102775"/>
                  <a:pt x="758352" y="101822"/>
                  <a:pt x="753808" y="99917"/>
                </a:cubicBezTo>
                <a:cubicBezTo>
                  <a:pt x="749751" y="98202"/>
                  <a:pt x="746112" y="95631"/>
                  <a:pt x="743140" y="92392"/>
                </a:cubicBezTo>
                <a:cubicBezTo>
                  <a:pt x="740235" y="89058"/>
                  <a:pt x="738035" y="85057"/>
                  <a:pt x="736663" y="80867"/>
                </a:cubicBezTo>
                <a:cubicBezTo>
                  <a:pt x="735101" y="76200"/>
                  <a:pt x="734330" y="71342"/>
                  <a:pt x="734377" y="66389"/>
                </a:cubicBezTo>
                <a:lnTo>
                  <a:pt x="734377" y="64960"/>
                </a:lnTo>
                <a:cubicBezTo>
                  <a:pt x="734330" y="60102"/>
                  <a:pt x="735101" y="55244"/>
                  <a:pt x="736663" y="50577"/>
                </a:cubicBezTo>
                <a:cubicBezTo>
                  <a:pt x="737987" y="46291"/>
                  <a:pt x="740197" y="42386"/>
                  <a:pt x="743140" y="39052"/>
                </a:cubicBezTo>
                <a:cubicBezTo>
                  <a:pt x="746112" y="35814"/>
                  <a:pt x="749712" y="33147"/>
                  <a:pt x="753713" y="31337"/>
                </a:cubicBezTo>
                <a:cubicBezTo>
                  <a:pt x="758237" y="29432"/>
                  <a:pt x="763095" y="28480"/>
                  <a:pt x="768000" y="28575"/>
                </a:cubicBezTo>
                <a:close/>
                <a:moveTo>
                  <a:pt x="688181" y="28575"/>
                </a:moveTo>
                <a:cubicBezTo>
                  <a:pt x="692334" y="28575"/>
                  <a:pt x="696458" y="29241"/>
                  <a:pt x="700373" y="30575"/>
                </a:cubicBezTo>
                <a:cubicBezTo>
                  <a:pt x="703878" y="31813"/>
                  <a:pt x="707107" y="33719"/>
                  <a:pt x="709898" y="36194"/>
                </a:cubicBezTo>
                <a:cubicBezTo>
                  <a:pt x="712651" y="38575"/>
                  <a:pt x="714832" y="41529"/>
                  <a:pt x="716280" y="44862"/>
                </a:cubicBezTo>
                <a:cubicBezTo>
                  <a:pt x="717775" y="48482"/>
                  <a:pt x="718490" y="52387"/>
                  <a:pt x="718376" y="56293"/>
                </a:cubicBezTo>
                <a:lnTo>
                  <a:pt x="701040" y="56293"/>
                </a:lnTo>
                <a:cubicBezTo>
                  <a:pt x="701126" y="54578"/>
                  <a:pt x="700868" y="52958"/>
                  <a:pt x="700278" y="51340"/>
                </a:cubicBezTo>
                <a:cubicBezTo>
                  <a:pt x="699706" y="49815"/>
                  <a:pt x="698802" y="48386"/>
                  <a:pt x="697611" y="47243"/>
                </a:cubicBezTo>
                <a:cubicBezTo>
                  <a:pt x="696354" y="46101"/>
                  <a:pt x="694906" y="45148"/>
                  <a:pt x="693325" y="44482"/>
                </a:cubicBezTo>
                <a:cubicBezTo>
                  <a:pt x="691563" y="43815"/>
                  <a:pt x="689696" y="43433"/>
                  <a:pt x="687800" y="43433"/>
                </a:cubicBezTo>
                <a:cubicBezTo>
                  <a:pt x="685295" y="43338"/>
                  <a:pt x="682819" y="44005"/>
                  <a:pt x="680656" y="45244"/>
                </a:cubicBezTo>
                <a:cubicBezTo>
                  <a:pt x="678752" y="46387"/>
                  <a:pt x="677170" y="48006"/>
                  <a:pt x="676085" y="50006"/>
                </a:cubicBezTo>
                <a:cubicBezTo>
                  <a:pt x="674913" y="52101"/>
                  <a:pt x="674103" y="54387"/>
                  <a:pt x="673703" y="56768"/>
                </a:cubicBezTo>
                <a:cubicBezTo>
                  <a:pt x="673236" y="59340"/>
                  <a:pt x="673017" y="62008"/>
                  <a:pt x="673036" y="64675"/>
                </a:cubicBezTo>
                <a:lnTo>
                  <a:pt x="673036" y="66675"/>
                </a:lnTo>
                <a:cubicBezTo>
                  <a:pt x="673017" y="69342"/>
                  <a:pt x="673236" y="72008"/>
                  <a:pt x="673703" y="74676"/>
                </a:cubicBezTo>
                <a:cubicBezTo>
                  <a:pt x="674113" y="77057"/>
                  <a:pt x="674884" y="79343"/>
                  <a:pt x="675989" y="81533"/>
                </a:cubicBezTo>
                <a:lnTo>
                  <a:pt x="687875" y="88000"/>
                </a:lnTo>
                <a:lnTo>
                  <a:pt x="687800" y="88011"/>
                </a:lnTo>
                <a:lnTo>
                  <a:pt x="687895" y="88011"/>
                </a:lnTo>
                <a:lnTo>
                  <a:pt x="687875" y="88000"/>
                </a:lnTo>
                <a:lnTo>
                  <a:pt x="692944" y="87249"/>
                </a:lnTo>
                <a:cubicBezTo>
                  <a:pt x="694487" y="86677"/>
                  <a:pt x="695935" y="85916"/>
                  <a:pt x="697230" y="84963"/>
                </a:cubicBezTo>
                <a:cubicBezTo>
                  <a:pt x="698449" y="84010"/>
                  <a:pt x="699430" y="82867"/>
                  <a:pt x="700087" y="81438"/>
                </a:cubicBezTo>
                <a:cubicBezTo>
                  <a:pt x="700773" y="80010"/>
                  <a:pt x="701069" y="78486"/>
                  <a:pt x="700945" y="76866"/>
                </a:cubicBezTo>
                <a:lnTo>
                  <a:pt x="718280" y="76866"/>
                </a:lnTo>
                <a:cubicBezTo>
                  <a:pt x="718395" y="80486"/>
                  <a:pt x="717614" y="84010"/>
                  <a:pt x="715994" y="87249"/>
                </a:cubicBezTo>
                <a:cubicBezTo>
                  <a:pt x="714385" y="90392"/>
                  <a:pt x="712146" y="93155"/>
                  <a:pt x="709422" y="95345"/>
                </a:cubicBezTo>
                <a:cubicBezTo>
                  <a:pt x="706584" y="97726"/>
                  <a:pt x="703364" y="99536"/>
                  <a:pt x="699897" y="100774"/>
                </a:cubicBezTo>
                <a:cubicBezTo>
                  <a:pt x="696154" y="102012"/>
                  <a:pt x="692229" y="102680"/>
                  <a:pt x="688277" y="102680"/>
                </a:cubicBezTo>
                <a:cubicBezTo>
                  <a:pt x="683285" y="102775"/>
                  <a:pt x="678323" y="101822"/>
                  <a:pt x="673703" y="99917"/>
                </a:cubicBezTo>
                <a:cubicBezTo>
                  <a:pt x="669693" y="98107"/>
                  <a:pt x="666121" y="95536"/>
                  <a:pt x="663226" y="92201"/>
                </a:cubicBezTo>
                <a:cubicBezTo>
                  <a:pt x="660397" y="88868"/>
                  <a:pt x="658263" y="84963"/>
                  <a:pt x="656939" y="80772"/>
                </a:cubicBezTo>
                <a:cubicBezTo>
                  <a:pt x="655463" y="76200"/>
                  <a:pt x="654729" y="71437"/>
                  <a:pt x="654748" y="66675"/>
                </a:cubicBezTo>
                <a:lnTo>
                  <a:pt x="654748" y="64675"/>
                </a:lnTo>
                <a:cubicBezTo>
                  <a:pt x="654748" y="59912"/>
                  <a:pt x="655453" y="55150"/>
                  <a:pt x="656844" y="50577"/>
                </a:cubicBezTo>
                <a:cubicBezTo>
                  <a:pt x="658158" y="46387"/>
                  <a:pt x="660330" y="42481"/>
                  <a:pt x="663226" y="39147"/>
                </a:cubicBezTo>
                <a:cubicBezTo>
                  <a:pt x="666121" y="35814"/>
                  <a:pt x="669693" y="33242"/>
                  <a:pt x="673703" y="31432"/>
                </a:cubicBezTo>
                <a:cubicBezTo>
                  <a:pt x="678266" y="29432"/>
                  <a:pt x="683209" y="28480"/>
                  <a:pt x="688181" y="28575"/>
                </a:cubicBezTo>
                <a:close/>
                <a:moveTo>
                  <a:pt x="521589" y="28575"/>
                </a:moveTo>
                <a:cubicBezTo>
                  <a:pt x="525294" y="28480"/>
                  <a:pt x="528970" y="29242"/>
                  <a:pt x="532352" y="30766"/>
                </a:cubicBezTo>
                <a:cubicBezTo>
                  <a:pt x="535343" y="32100"/>
                  <a:pt x="537953" y="34195"/>
                  <a:pt x="539972" y="36767"/>
                </a:cubicBezTo>
                <a:lnTo>
                  <a:pt x="540734" y="29909"/>
                </a:lnTo>
                <a:lnTo>
                  <a:pt x="557403" y="29909"/>
                </a:lnTo>
                <a:lnTo>
                  <a:pt x="557403" y="98679"/>
                </a:lnTo>
                <a:cubicBezTo>
                  <a:pt x="557517" y="103060"/>
                  <a:pt x="556669" y="107443"/>
                  <a:pt x="554926" y="111538"/>
                </a:cubicBezTo>
                <a:cubicBezTo>
                  <a:pt x="553364" y="115157"/>
                  <a:pt x="551030" y="118395"/>
                  <a:pt x="548068" y="121063"/>
                </a:cubicBezTo>
                <a:cubicBezTo>
                  <a:pt x="544906" y="123730"/>
                  <a:pt x="541248" y="125730"/>
                  <a:pt x="537305" y="126968"/>
                </a:cubicBezTo>
                <a:cubicBezTo>
                  <a:pt x="532866" y="128397"/>
                  <a:pt x="528237" y="129063"/>
                  <a:pt x="523589" y="128969"/>
                </a:cubicBezTo>
                <a:cubicBezTo>
                  <a:pt x="521255" y="128969"/>
                  <a:pt x="518931" y="128779"/>
                  <a:pt x="516636" y="128302"/>
                </a:cubicBezTo>
                <a:cubicBezTo>
                  <a:pt x="514131" y="127826"/>
                  <a:pt x="511683" y="127159"/>
                  <a:pt x="509301" y="126207"/>
                </a:cubicBezTo>
                <a:cubicBezTo>
                  <a:pt x="506892" y="125254"/>
                  <a:pt x="504587" y="124111"/>
                  <a:pt x="502443" y="122682"/>
                </a:cubicBezTo>
                <a:cubicBezTo>
                  <a:pt x="500367" y="121253"/>
                  <a:pt x="498500" y="119538"/>
                  <a:pt x="496919" y="117634"/>
                </a:cubicBezTo>
                <a:lnTo>
                  <a:pt x="505206" y="106489"/>
                </a:lnTo>
                <a:cubicBezTo>
                  <a:pt x="507415" y="108966"/>
                  <a:pt x="510101" y="111062"/>
                  <a:pt x="513111" y="112490"/>
                </a:cubicBezTo>
                <a:cubicBezTo>
                  <a:pt x="516102" y="113824"/>
                  <a:pt x="519350" y="114586"/>
                  <a:pt x="522636" y="114586"/>
                </a:cubicBezTo>
                <a:cubicBezTo>
                  <a:pt x="527046" y="114776"/>
                  <a:pt x="531371" y="113348"/>
                  <a:pt x="534733" y="110490"/>
                </a:cubicBezTo>
                <a:cubicBezTo>
                  <a:pt x="537733" y="107347"/>
                  <a:pt x="539296" y="103060"/>
                  <a:pt x="539019" y="98775"/>
                </a:cubicBezTo>
                <a:lnTo>
                  <a:pt x="539019" y="94678"/>
                </a:lnTo>
                <a:cubicBezTo>
                  <a:pt x="536876" y="96964"/>
                  <a:pt x="534324" y="98870"/>
                  <a:pt x="531495" y="100204"/>
                </a:cubicBezTo>
                <a:cubicBezTo>
                  <a:pt x="528342" y="101633"/>
                  <a:pt x="524932" y="102299"/>
                  <a:pt x="521493" y="102203"/>
                </a:cubicBezTo>
                <a:cubicBezTo>
                  <a:pt x="517331" y="102299"/>
                  <a:pt x="513216" y="101346"/>
                  <a:pt x="509492" y="99441"/>
                </a:cubicBezTo>
                <a:cubicBezTo>
                  <a:pt x="505796" y="97632"/>
                  <a:pt x="502539" y="95060"/>
                  <a:pt x="499967" y="91917"/>
                </a:cubicBezTo>
                <a:cubicBezTo>
                  <a:pt x="497300" y="88488"/>
                  <a:pt x="495328" y="84582"/>
                  <a:pt x="494157" y="80391"/>
                </a:cubicBezTo>
                <a:cubicBezTo>
                  <a:pt x="492785" y="75724"/>
                  <a:pt x="492109" y="70866"/>
                  <a:pt x="492156" y="66008"/>
                </a:cubicBezTo>
                <a:lnTo>
                  <a:pt x="492156" y="65056"/>
                </a:lnTo>
                <a:cubicBezTo>
                  <a:pt x="492109" y="60102"/>
                  <a:pt x="492785" y="55055"/>
                  <a:pt x="494157" y="50293"/>
                </a:cubicBezTo>
                <a:cubicBezTo>
                  <a:pt x="495309" y="46101"/>
                  <a:pt x="497290" y="42101"/>
                  <a:pt x="499967" y="38671"/>
                </a:cubicBezTo>
                <a:cubicBezTo>
                  <a:pt x="502548" y="35528"/>
                  <a:pt x="505806" y="32956"/>
                  <a:pt x="509492" y="31243"/>
                </a:cubicBezTo>
                <a:cubicBezTo>
                  <a:pt x="513273" y="29432"/>
                  <a:pt x="517407" y="28575"/>
                  <a:pt x="521589" y="28575"/>
                </a:cubicBezTo>
                <a:close/>
                <a:moveTo>
                  <a:pt x="362045" y="28575"/>
                </a:moveTo>
                <a:cubicBezTo>
                  <a:pt x="366131" y="28575"/>
                  <a:pt x="370208" y="29051"/>
                  <a:pt x="374141" y="30195"/>
                </a:cubicBezTo>
                <a:cubicBezTo>
                  <a:pt x="377590" y="31147"/>
                  <a:pt x="380828" y="32670"/>
                  <a:pt x="383666" y="34862"/>
                </a:cubicBezTo>
                <a:cubicBezTo>
                  <a:pt x="386391" y="36957"/>
                  <a:pt x="388581" y="39625"/>
                  <a:pt x="390048" y="42672"/>
                </a:cubicBezTo>
                <a:cubicBezTo>
                  <a:pt x="391706" y="46101"/>
                  <a:pt x="392515" y="49816"/>
                  <a:pt x="392429" y="53626"/>
                </a:cubicBezTo>
                <a:lnTo>
                  <a:pt x="392429" y="84201"/>
                </a:lnTo>
                <a:cubicBezTo>
                  <a:pt x="392363" y="87345"/>
                  <a:pt x="392591" y="90583"/>
                  <a:pt x="393096" y="93726"/>
                </a:cubicBezTo>
                <a:cubicBezTo>
                  <a:pt x="393525" y="95917"/>
                  <a:pt x="394230" y="98107"/>
                  <a:pt x="395192" y="100204"/>
                </a:cubicBezTo>
                <a:lnTo>
                  <a:pt x="395192" y="101347"/>
                </a:lnTo>
                <a:lnTo>
                  <a:pt x="376427" y="101347"/>
                </a:lnTo>
                <a:cubicBezTo>
                  <a:pt x="375961" y="100394"/>
                  <a:pt x="375580" y="99345"/>
                  <a:pt x="375285" y="98298"/>
                </a:cubicBezTo>
                <a:cubicBezTo>
                  <a:pt x="375285" y="97155"/>
                  <a:pt x="374713" y="95917"/>
                  <a:pt x="374522" y="94678"/>
                </a:cubicBezTo>
                <a:cubicBezTo>
                  <a:pt x="372256" y="97060"/>
                  <a:pt x="369569" y="98965"/>
                  <a:pt x="366617" y="100299"/>
                </a:cubicBezTo>
                <a:cubicBezTo>
                  <a:pt x="364921" y="101060"/>
                  <a:pt x="363131" y="101633"/>
                  <a:pt x="361283" y="102013"/>
                </a:cubicBezTo>
                <a:cubicBezTo>
                  <a:pt x="359244" y="102394"/>
                  <a:pt x="357168" y="102680"/>
                  <a:pt x="355091" y="102680"/>
                </a:cubicBezTo>
                <a:cubicBezTo>
                  <a:pt x="351662" y="102680"/>
                  <a:pt x="348243" y="102203"/>
                  <a:pt x="344995" y="101060"/>
                </a:cubicBezTo>
                <a:cubicBezTo>
                  <a:pt x="342118" y="100108"/>
                  <a:pt x="339442" y="98584"/>
                  <a:pt x="337089" y="96679"/>
                </a:cubicBezTo>
                <a:cubicBezTo>
                  <a:pt x="334927" y="94774"/>
                  <a:pt x="333184" y="92488"/>
                  <a:pt x="331946" y="89916"/>
                </a:cubicBezTo>
                <a:cubicBezTo>
                  <a:pt x="327993" y="80772"/>
                  <a:pt x="330688" y="70104"/>
                  <a:pt x="338518" y="63913"/>
                </a:cubicBezTo>
                <a:cubicBezTo>
                  <a:pt x="346033" y="59246"/>
                  <a:pt x="354834" y="57055"/>
                  <a:pt x="363664" y="57721"/>
                </a:cubicBezTo>
                <a:lnTo>
                  <a:pt x="373856" y="57721"/>
                </a:lnTo>
                <a:lnTo>
                  <a:pt x="373856" y="53531"/>
                </a:lnTo>
                <a:cubicBezTo>
                  <a:pt x="374008" y="50482"/>
                  <a:pt x="372789" y="47435"/>
                  <a:pt x="370522" y="45339"/>
                </a:cubicBezTo>
                <a:cubicBezTo>
                  <a:pt x="367817" y="43244"/>
                  <a:pt x="364436" y="42101"/>
                  <a:pt x="360997" y="42291"/>
                </a:cubicBezTo>
                <a:cubicBezTo>
                  <a:pt x="358054" y="42101"/>
                  <a:pt x="355130" y="42958"/>
                  <a:pt x="352805" y="44767"/>
                </a:cubicBezTo>
                <a:cubicBezTo>
                  <a:pt x="351062" y="46387"/>
                  <a:pt x="350129" y="48768"/>
                  <a:pt x="350234" y="51150"/>
                </a:cubicBezTo>
                <a:lnTo>
                  <a:pt x="331946" y="51150"/>
                </a:lnTo>
                <a:cubicBezTo>
                  <a:pt x="331879" y="48196"/>
                  <a:pt x="332565" y="45244"/>
                  <a:pt x="333946" y="42577"/>
                </a:cubicBezTo>
                <a:cubicBezTo>
                  <a:pt x="335318" y="39720"/>
                  <a:pt x="337308" y="37243"/>
                  <a:pt x="339756" y="35338"/>
                </a:cubicBezTo>
                <a:cubicBezTo>
                  <a:pt x="342604" y="33147"/>
                  <a:pt x="345833" y="31432"/>
                  <a:pt x="349281" y="30385"/>
                </a:cubicBezTo>
                <a:cubicBezTo>
                  <a:pt x="353425" y="29146"/>
                  <a:pt x="357720" y="28575"/>
                  <a:pt x="362045" y="28575"/>
                </a:cubicBezTo>
                <a:close/>
                <a:moveTo>
                  <a:pt x="416718" y="0"/>
                </a:moveTo>
                <a:lnTo>
                  <a:pt x="456628" y="0"/>
                </a:lnTo>
                <a:lnTo>
                  <a:pt x="456628" y="86392"/>
                </a:lnTo>
                <a:lnTo>
                  <a:pt x="477202" y="86392"/>
                </a:lnTo>
                <a:lnTo>
                  <a:pt x="477202" y="101347"/>
                </a:lnTo>
                <a:lnTo>
                  <a:pt x="416813" y="101347"/>
                </a:lnTo>
                <a:lnTo>
                  <a:pt x="416813" y="86392"/>
                </a:lnTo>
                <a:lnTo>
                  <a:pt x="438245" y="86392"/>
                </a:lnTo>
                <a:lnTo>
                  <a:pt x="438245" y="14954"/>
                </a:lnTo>
                <a:lnTo>
                  <a:pt x="416813" y="14954"/>
                </a:lnTo>
                <a:close/>
              </a:path>
            </a:pathLst>
          </a:custGeom>
          <a:solidFill>
            <a:schemeClr val="tx1"/>
          </a:solidFill>
          <a:ln w="9525" cap="flat">
            <a:noFill/>
            <a:prstDash val="solid"/>
            <a:miter/>
          </a:ln>
        </p:spPr>
        <p:txBody>
          <a:bodyPr rtlCol="0" anchor="ctr"/>
          <a:lstStyle/>
          <a:p>
            <a:endParaRPr lang="fr-FR" dirty="0"/>
          </a:p>
        </p:txBody>
      </p:sp>
      <p:sp>
        <p:nvSpPr>
          <p:cNvPr id="10" name="Espace réservé pour une image  9">
            <a:extLst>
              <a:ext uri="{FF2B5EF4-FFF2-40B4-BE49-F238E27FC236}">
                <a16:creationId xmlns:a16="http://schemas.microsoft.com/office/drawing/2014/main" id="{26F3188E-47CF-4D5B-88B8-CD8D4A24F9D7}"/>
              </a:ext>
            </a:extLst>
          </p:cNvPr>
          <p:cNvSpPr>
            <a:spLocks noGrp="1"/>
          </p:cNvSpPr>
          <p:nvPr>
            <p:ph type="pic" sz="quarter" idx="11" hasCustomPrompt="1"/>
          </p:nvPr>
        </p:nvSpPr>
        <p:spPr>
          <a:xfrm>
            <a:off x="0" y="0"/>
            <a:ext cx="12192000" cy="6091238"/>
          </a:xfrm>
          <a:custGeom>
            <a:avLst/>
            <a:gdLst>
              <a:gd name="connsiteX0" fmla="*/ 0 w 12192000"/>
              <a:gd name="connsiteY0" fmla="*/ 0 h 6091238"/>
              <a:gd name="connsiteX1" fmla="*/ 12192000 w 12192000"/>
              <a:gd name="connsiteY1" fmla="*/ 0 h 6091238"/>
              <a:gd name="connsiteX2" fmla="*/ 12192000 w 12192000"/>
              <a:gd name="connsiteY2" fmla="*/ 6091238 h 6091238"/>
              <a:gd name="connsiteX3" fmla="*/ 0 w 12192000"/>
              <a:gd name="connsiteY3" fmla="*/ 6091238 h 6091238"/>
            </a:gdLst>
            <a:ahLst/>
            <a:cxnLst>
              <a:cxn ang="0">
                <a:pos x="connsiteX0" y="connsiteY0"/>
              </a:cxn>
              <a:cxn ang="0">
                <a:pos x="connsiteX1" y="connsiteY1"/>
              </a:cxn>
              <a:cxn ang="0">
                <a:pos x="connsiteX2" y="connsiteY2"/>
              </a:cxn>
              <a:cxn ang="0">
                <a:pos x="connsiteX3" y="connsiteY3"/>
              </a:cxn>
            </a:cxnLst>
            <a:rect l="l" t="t" r="r" b="b"/>
            <a:pathLst>
              <a:path w="12192000" h="6091238">
                <a:moveTo>
                  <a:pt x="0" y="0"/>
                </a:moveTo>
                <a:lnTo>
                  <a:pt x="12192000" y="0"/>
                </a:lnTo>
                <a:lnTo>
                  <a:pt x="12192000" y="6091238"/>
                </a:lnTo>
                <a:lnTo>
                  <a:pt x="0" y="6091238"/>
                </a:lnTo>
                <a:close/>
              </a:path>
            </a:pathLst>
          </a:custGeom>
          <a:noFill/>
        </p:spPr>
        <p:txBody>
          <a:bodyPr wrap="square" anchor="ctr">
            <a:noAutofit/>
          </a:bodyPr>
          <a:lstStyle>
            <a:lvl1pPr algn="ctr">
              <a:defRPr/>
            </a:lvl1pPr>
          </a:lstStyle>
          <a:p>
            <a:r>
              <a:rPr lang="fr-FR" dirty="0"/>
              <a:t>Image</a:t>
            </a:r>
          </a:p>
        </p:txBody>
      </p:sp>
      <p:sp>
        <p:nvSpPr>
          <p:cNvPr id="3" name="Espace réservé du texte 2">
            <a:extLst>
              <a:ext uri="{FF2B5EF4-FFF2-40B4-BE49-F238E27FC236}">
                <a16:creationId xmlns:a16="http://schemas.microsoft.com/office/drawing/2014/main" id="{1496312A-E23D-40A3-A591-5DA3C64B86AB}"/>
              </a:ext>
            </a:extLst>
          </p:cNvPr>
          <p:cNvSpPr>
            <a:spLocks noGrp="1"/>
          </p:cNvSpPr>
          <p:nvPr>
            <p:ph type="body" sz="quarter" idx="12" hasCustomPrompt="1"/>
          </p:nvPr>
        </p:nvSpPr>
        <p:spPr>
          <a:xfrm>
            <a:off x="504673" y="5698680"/>
            <a:ext cx="10745940" cy="180049"/>
          </a:xfrm>
        </p:spPr>
        <p:txBody>
          <a:bodyPr wrap="square" anchor="b">
            <a:spAutoFit/>
          </a:bodyPr>
          <a:lstStyle>
            <a:lvl1pPr>
              <a:spcBef>
                <a:spcPts val="0"/>
              </a:spcBef>
              <a:spcAft>
                <a:spcPts val="600"/>
              </a:spcAft>
              <a:defRPr lang="fr-FR" sz="1300" b="1" kern="1200" dirty="0" smtClean="0">
                <a:solidFill>
                  <a:schemeClr val="bg1"/>
                </a:solidFill>
                <a:effectLst>
                  <a:outerShdw blurRad="38100" dist="38100" dir="2700000" algn="tl">
                    <a:srgbClr val="000000">
                      <a:alpha val="43137"/>
                    </a:srgbClr>
                  </a:outerShdw>
                </a:effectLst>
                <a:latin typeface="Roboto Mono" panose="02000009000000000000" pitchFamily="49" charset="0"/>
                <a:ea typeface="Roboto Mono" panose="02000009000000000000" pitchFamily="49" charset="0"/>
                <a:cs typeface="+mn-cs"/>
              </a:defRPr>
            </a:lvl1pPr>
            <a:lvl2pPr marL="0" indent="0">
              <a:spcBef>
                <a:spcPts val="0"/>
              </a:spcBef>
              <a:spcAft>
                <a:spcPts val="600"/>
              </a:spcAft>
              <a:buFont typeface="Roboto" panose="020B0604020202020204" pitchFamily="34" charset="0"/>
              <a:buNone/>
              <a:defRPr lang="fr-FR" sz="1300" b="1" kern="1200" spc="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600"/>
              </a:spcAft>
              <a:buFont typeface="Roboto" panose="020B0604020202020204" pitchFamily="34" charset="0"/>
              <a:buNone/>
              <a:defRPr lang="fr-FR" sz="1300" b="1" kern="1200" spc="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600"/>
              </a:spcAft>
              <a:buNone/>
              <a:defRPr lang="fr-FR" sz="1300" b="1" kern="1200" spc="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600"/>
              </a:spcAft>
              <a:buNone/>
              <a:defRPr lang="fr-FR" sz="1300" b="1" kern="1200" spc="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600"/>
              </a:spcAft>
              <a:buFont typeface="Roboto" panose="020B0604020202020204" pitchFamily="34" charset="0"/>
              <a:buNone/>
              <a:defRPr lang="fr-FR" sz="1300" b="1" kern="1200" spc="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600"/>
              </a:spcAft>
              <a:buFont typeface="Roboto" panose="020B0604020202020204" pitchFamily="34" charset="0"/>
              <a:buNone/>
              <a:defRPr lang="fr-FR" sz="1300" b="1" kern="1200" spc="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600"/>
              </a:spcAft>
              <a:buFont typeface="Roboto" panose="020B0604020202020204" pitchFamily="34" charset="0"/>
              <a:buNone/>
              <a:defRPr lang="fr-FR" sz="1300" b="1" kern="1200" spc="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600"/>
              </a:spcAft>
              <a:buFont typeface="Roboto" panose="020B0604020202020204" pitchFamily="34" charset="0"/>
              <a:buNone/>
              <a:defRPr lang="fr-FR" sz="1300" b="1" kern="1200" spc="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Légende</a:t>
            </a:r>
          </a:p>
        </p:txBody>
      </p:sp>
      <p:sp>
        <p:nvSpPr>
          <p:cNvPr id="8" name="Espace réservé du pied de page 7">
            <a:extLst>
              <a:ext uri="{FF2B5EF4-FFF2-40B4-BE49-F238E27FC236}">
                <a16:creationId xmlns:a16="http://schemas.microsoft.com/office/drawing/2014/main" id="{4FEB7014-0067-22E9-FCA5-8260FA476F6C}"/>
              </a:ext>
            </a:extLst>
          </p:cNvPr>
          <p:cNvSpPr>
            <a:spLocks noGrp="1"/>
          </p:cNvSpPr>
          <p:nvPr>
            <p:ph type="ftr" sz="quarter" idx="14"/>
          </p:nvPr>
        </p:nvSpPr>
        <p:spPr/>
        <p:txBody>
          <a:bodyPr/>
          <a:lstStyle>
            <a:lvl1pPr>
              <a:defRPr>
                <a:solidFill>
                  <a:schemeClr val="bg1"/>
                </a:solidFill>
              </a:defRPr>
            </a:lvl1pPr>
          </a:lstStyle>
          <a:p>
            <a:pPr algn="ctr"/>
            <a:r>
              <a:rPr lang="fr-FR"/>
              <a:t>Confidentiel</a:t>
            </a:r>
          </a:p>
        </p:txBody>
      </p:sp>
    </p:spTree>
    <p:extLst>
      <p:ext uri="{BB962C8B-B14F-4D97-AF65-F5344CB8AC3E}">
        <p14:creationId xmlns:p14="http://schemas.microsoft.com/office/powerpoint/2010/main" val="2720738140"/>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fullscreen avec textes">
    <p:bg>
      <p:bgPr>
        <a:solidFill>
          <a:schemeClr val="bg1">
            <a:lumMod val="85000"/>
          </a:schemeClr>
        </a:solidFill>
        <a:effectLst/>
      </p:bgPr>
    </p:bg>
    <p:spTree>
      <p:nvGrpSpPr>
        <p:cNvPr id="1" name=""/>
        <p:cNvGrpSpPr/>
        <p:nvPr/>
      </p:nvGrpSpPr>
      <p:grpSpPr>
        <a:xfrm>
          <a:off x="0" y="0"/>
          <a:ext cx="0" cy="0"/>
          <a:chOff x="0" y="0"/>
          <a:chExt cx="0" cy="0"/>
        </a:xfrm>
      </p:grpSpPr>
      <p:sp>
        <p:nvSpPr>
          <p:cNvPr id="10" name="Espace réservé pour une image  9">
            <a:extLst>
              <a:ext uri="{FF2B5EF4-FFF2-40B4-BE49-F238E27FC236}">
                <a16:creationId xmlns:a16="http://schemas.microsoft.com/office/drawing/2014/main" id="{26F3188E-47CF-4D5B-88B8-CD8D4A24F9D7}"/>
              </a:ext>
            </a:extLst>
          </p:cNvPr>
          <p:cNvSpPr>
            <a:spLocks noGrp="1"/>
          </p:cNvSpPr>
          <p:nvPr>
            <p:ph type="pic" sz="quarter" idx="11" hasCustomPrompt="1"/>
          </p:nvPr>
        </p:nvSpPr>
        <p:spPr>
          <a:xfrm>
            <a:off x="0" y="0"/>
            <a:ext cx="12192000" cy="6091238"/>
          </a:xfrm>
          <a:custGeom>
            <a:avLst/>
            <a:gdLst>
              <a:gd name="connsiteX0" fmla="*/ 0 w 12192000"/>
              <a:gd name="connsiteY0" fmla="*/ 0 h 6091238"/>
              <a:gd name="connsiteX1" fmla="*/ 12192000 w 12192000"/>
              <a:gd name="connsiteY1" fmla="*/ 0 h 6091238"/>
              <a:gd name="connsiteX2" fmla="*/ 12192000 w 12192000"/>
              <a:gd name="connsiteY2" fmla="*/ 6091238 h 6091238"/>
              <a:gd name="connsiteX3" fmla="*/ 0 w 12192000"/>
              <a:gd name="connsiteY3" fmla="*/ 6091238 h 6091238"/>
            </a:gdLst>
            <a:ahLst/>
            <a:cxnLst>
              <a:cxn ang="0">
                <a:pos x="connsiteX0" y="connsiteY0"/>
              </a:cxn>
              <a:cxn ang="0">
                <a:pos x="connsiteX1" y="connsiteY1"/>
              </a:cxn>
              <a:cxn ang="0">
                <a:pos x="connsiteX2" y="connsiteY2"/>
              </a:cxn>
              <a:cxn ang="0">
                <a:pos x="connsiteX3" y="connsiteY3"/>
              </a:cxn>
            </a:cxnLst>
            <a:rect l="l" t="t" r="r" b="b"/>
            <a:pathLst>
              <a:path w="12192000" h="6091238">
                <a:moveTo>
                  <a:pt x="0" y="0"/>
                </a:moveTo>
                <a:lnTo>
                  <a:pt x="12192000" y="0"/>
                </a:lnTo>
                <a:lnTo>
                  <a:pt x="12192000" y="6091238"/>
                </a:lnTo>
                <a:lnTo>
                  <a:pt x="0" y="6091238"/>
                </a:lnTo>
                <a:close/>
              </a:path>
            </a:pathLst>
          </a:custGeom>
          <a:noFill/>
        </p:spPr>
        <p:txBody>
          <a:bodyPr wrap="square" anchor="ctr">
            <a:noAutofit/>
          </a:bodyPr>
          <a:lstStyle>
            <a:lvl1pPr algn="ctr">
              <a:defRPr/>
            </a:lvl1pPr>
          </a:lstStyle>
          <a:p>
            <a:r>
              <a:rPr lang="fr-FR" dirty="0"/>
              <a:t>Image</a:t>
            </a:r>
          </a:p>
        </p:txBody>
      </p:sp>
      <p:sp>
        <p:nvSpPr>
          <p:cNvPr id="17" name="Espace réservé du texte 13">
            <a:extLst>
              <a:ext uri="{FF2B5EF4-FFF2-40B4-BE49-F238E27FC236}">
                <a16:creationId xmlns:a16="http://schemas.microsoft.com/office/drawing/2014/main" id="{D8B182D7-9FC3-4FED-AC48-51ED9019BC9A}"/>
              </a:ext>
            </a:extLst>
          </p:cNvPr>
          <p:cNvSpPr>
            <a:spLocks noGrp="1"/>
          </p:cNvSpPr>
          <p:nvPr>
            <p:ph type="body" sz="quarter" idx="23" hasCustomPrompt="1"/>
          </p:nvPr>
        </p:nvSpPr>
        <p:spPr>
          <a:xfrm>
            <a:off x="0" y="0"/>
            <a:ext cx="10452100" cy="6091238"/>
          </a:xfrm>
          <a:gradFill>
            <a:gsLst>
              <a:gs pos="0">
                <a:schemeClr val="bg2">
                  <a:lumMod val="10000"/>
                  <a:alpha val="70000"/>
                </a:schemeClr>
              </a:gs>
              <a:gs pos="100000">
                <a:schemeClr val="bg2">
                  <a:lumMod val="10000"/>
                  <a:alpha val="0"/>
                </a:schemeClr>
              </a:gs>
            </a:gsLst>
            <a:lin ang="0" scaled="0"/>
          </a:gradFill>
        </p:spPr>
        <p:txBody>
          <a:bodyPr lIns="936000" tIns="1699200" rIns="2880000" bIns="540000" anchor="t"/>
          <a:lstStyle>
            <a:lvl1pPr>
              <a:lnSpc>
                <a:spcPct val="100000"/>
              </a:lnSpc>
              <a:defRPr lang="fr-FR" sz="2800" b="1" kern="1200" dirty="0">
                <a:solidFill>
                  <a:schemeClr val="bg1"/>
                </a:solidFill>
                <a:latin typeface="Roboto Mono" panose="02000009000000000000" pitchFamily="49" charset="0"/>
                <a:ea typeface="Roboto Mono" panose="02000009000000000000" pitchFamily="49" charset="0"/>
                <a:cs typeface="+mn-cs"/>
              </a:defRPr>
            </a:lvl1pPr>
            <a:lvl2pPr>
              <a:defRPr lang="fr-FR" sz="2000" kern="1200" spc="-20" dirty="0">
                <a:solidFill>
                  <a:schemeClr val="bg1"/>
                </a:solidFill>
                <a:latin typeface="Roboto" panose="02000000000000000000" pitchFamily="2" charset="0"/>
                <a:ea typeface="Roboto" panose="02000000000000000000" pitchFamily="2" charset="0"/>
                <a:cs typeface="+mn-cs"/>
              </a:defRPr>
            </a:lvl2pPr>
            <a:lvl3pPr>
              <a:defRPr lang="fr-FR" sz="1600" kern="1200" spc="-20" dirty="0">
                <a:solidFill>
                  <a:schemeClr val="bg1"/>
                </a:solidFill>
                <a:latin typeface="Roboto" panose="02000000000000000000" pitchFamily="2" charset="0"/>
                <a:ea typeface="Roboto" panose="02000000000000000000" pitchFamily="2" charset="0"/>
                <a:cs typeface="+mn-cs"/>
              </a:defRPr>
            </a:lvl3pPr>
            <a:lvl4pPr marL="0" indent="0">
              <a:buNone/>
              <a:defRPr lang="fr-FR" sz="1600" kern="1200" spc="-20" dirty="0">
                <a:solidFill>
                  <a:schemeClr val="bg1"/>
                </a:solidFill>
                <a:latin typeface="Roboto" panose="02000000000000000000" pitchFamily="2" charset="0"/>
                <a:ea typeface="Roboto" panose="02000000000000000000" pitchFamily="2" charset="0"/>
                <a:cs typeface="+mn-cs"/>
              </a:defRPr>
            </a:lvl4pPr>
            <a:lvl5pPr marL="0" indent="0">
              <a:buNone/>
              <a:defRPr lang="fr-FR" sz="1600" kern="1200" dirty="0">
                <a:solidFill>
                  <a:schemeClr val="bg1"/>
                </a:solidFill>
                <a:latin typeface="Roboto" panose="02000000000000000000" pitchFamily="2" charset="0"/>
                <a:ea typeface="Roboto" panose="02000000000000000000" pitchFamily="2" charset="0"/>
                <a:cs typeface="+mn-cs"/>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r-FR" dirty="0"/>
              <a:t>Lorem ipsum </a:t>
            </a:r>
            <a:r>
              <a:rPr lang="fr-FR" dirty="0" err="1"/>
              <a:t>dolor</a:t>
            </a:r>
            <a:r>
              <a:rPr lang="fr-FR" dirty="0"/>
              <a:t> </a:t>
            </a:r>
            <a:r>
              <a:rPr lang="fr-FR" dirty="0" err="1"/>
              <a:t>sit</a:t>
            </a:r>
            <a:r>
              <a:rPr lang="fr-FR" dirty="0"/>
              <a:t> met,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 </a:t>
            </a:r>
            <a:r>
              <a:rPr lang="fr-FR" dirty="0" err="1"/>
              <a:t>laoreet</a:t>
            </a:r>
            <a:r>
              <a:rPr lang="fr-FR" dirty="0"/>
              <a:t> </a:t>
            </a:r>
            <a:r>
              <a:rPr lang="fr-FR" dirty="0" err="1"/>
              <a:t>dolore</a:t>
            </a:r>
            <a:r>
              <a:rPr lang="fr-FR" dirty="0"/>
              <a:t> magna </a:t>
            </a:r>
            <a:r>
              <a:rPr lang="fr-FR" dirty="0" err="1"/>
              <a:t>aliquam</a:t>
            </a:r>
            <a:r>
              <a:rPr lang="fr-FR" dirty="0"/>
              <a:t> erat </a:t>
            </a:r>
            <a:r>
              <a:rPr lang="fr-FR" dirty="0" err="1"/>
              <a:t>volutpat</a:t>
            </a:r>
            <a:r>
              <a:rPr lang="fr-FR" dirty="0"/>
              <a:t>.</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06</a:t>
            </a:r>
          </a:p>
        </p:txBody>
      </p:sp>
      <p:sp>
        <p:nvSpPr>
          <p:cNvPr id="11" name="Rectangle 10">
            <a:extLst>
              <a:ext uri="{FF2B5EF4-FFF2-40B4-BE49-F238E27FC236}">
                <a16:creationId xmlns:a16="http://schemas.microsoft.com/office/drawing/2014/main" id="{7B755700-2E63-4A9D-A74F-A503E97AD16C}"/>
              </a:ext>
            </a:extLst>
          </p:cNvPr>
          <p:cNvSpPr/>
          <p:nvPr userDrawn="1"/>
        </p:nvSpPr>
        <p:spPr>
          <a:xfrm>
            <a:off x="0" y="6091238"/>
            <a:ext cx="12192000" cy="766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a:extLst>
              <a:ext uri="{FF2B5EF4-FFF2-40B4-BE49-F238E27FC236}">
                <a16:creationId xmlns:a16="http://schemas.microsoft.com/office/drawing/2014/main" id="{09FBB965-3988-47E2-AD05-87A9DDE44890}"/>
              </a:ext>
            </a:extLst>
          </p:cNvPr>
          <p:cNvSpPr>
            <a:spLocks noGrp="1"/>
          </p:cNvSpPr>
          <p:nvPr>
            <p:ph type="sldNum" sz="quarter" idx="10"/>
          </p:nvPr>
        </p:nvSpPr>
        <p:spPr/>
        <p:txBody>
          <a:bodyPr/>
          <a:lstStyle/>
          <a:p>
            <a:pPr algn="ctr"/>
            <a:r>
              <a:rPr lang="fr-FR" dirty="0"/>
              <a:t>page </a:t>
            </a:r>
            <a:fld id="{D4393D1B-37AB-4561-B448-10CBADDAE970}" type="slidenum">
              <a:rPr lang="fr-FR" smtClean="0"/>
              <a:pPr algn="ctr"/>
              <a:t>‹N°›</a:t>
            </a:fld>
            <a:endParaRPr lang="fr-FR" dirty="0"/>
          </a:p>
        </p:txBody>
      </p:sp>
      <p:sp>
        <p:nvSpPr>
          <p:cNvPr id="5" name="Forme libre : forme 4">
            <a:extLst>
              <a:ext uri="{FF2B5EF4-FFF2-40B4-BE49-F238E27FC236}">
                <a16:creationId xmlns:a16="http://schemas.microsoft.com/office/drawing/2014/main" id="{E7376FE8-C006-4A91-B4B8-7D10672D0F73}"/>
              </a:ext>
            </a:extLst>
          </p:cNvPr>
          <p:cNvSpPr/>
          <p:nvPr userDrawn="1"/>
        </p:nvSpPr>
        <p:spPr>
          <a:xfrm>
            <a:off x="10924352" y="6401895"/>
            <a:ext cx="795961" cy="251317"/>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tx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6" name="Forme libre : forme 5">
            <a:extLst>
              <a:ext uri="{FF2B5EF4-FFF2-40B4-BE49-F238E27FC236}">
                <a16:creationId xmlns:a16="http://schemas.microsoft.com/office/drawing/2014/main" id="{790511E4-7F64-404E-81CD-31BC7CFE4D4F}"/>
              </a:ext>
            </a:extLst>
          </p:cNvPr>
          <p:cNvSpPr/>
          <p:nvPr userDrawn="1"/>
        </p:nvSpPr>
        <p:spPr>
          <a:xfrm>
            <a:off x="515587" y="6492444"/>
            <a:ext cx="754413" cy="86278"/>
          </a:xfrm>
          <a:custGeom>
            <a:avLst/>
            <a:gdLst>
              <a:gd name="connsiteX0" fmla="*/ 844295 w 1127766"/>
              <a:gd name="connsiteY0" fmla="*/ 79533 h 128977"/>
              <a:gd name="connsiteX1" fmla="*/ 854964 w 1127766"/>
              <a:gd name="connsiteY1" fmla="*/ 79533 h 128977"/>
              <a:gd name="connsiteX2" fmla="*/ 858964 w 1127766"/>
              <a:gd name="connsiteY2" fmla="*/ 82105 h 128977"/>
              <a:gd name="connsiteX3" fmla="*/ 861440 w 1127766"/>
              <a:gd name="connsiteY3" fmla="*/ 85915 h 128977"/>
              <a:gd name="connsiteX4" fmla="*/ 862393 w 1127766"/>
              <a:gd name="connsiteY4" fmla="*/ 90678 h 128977"/>
              <a:gd name="connsiteX5" fmla="*/ 861440 w 1127766"/>
              <a:gd name="connsiteY5" fmla="*/ 95345 h 128977"/>
              <a:gd name="connsiteX6" fmla="*/ 858964 w 1127766"/>
              <a:gd name="connsiteY6" fmla="*/ 99155 h 128977"/>
              <a:gd name="connsiteX7" fmla="*/ 854964 w 1127766"/>
              <a:gd name="connsiteY7" fmla="*/ 101726 h 128977"/>
              <a:gd name="connsiteX8" fmla="*/ 844295 w 1127766"/>
              <a:gd name="connsiteY8" fmla="*/ 101726 h 128977"/>
              <a:gd name="connsiteX9" fmla="*/ 840295 w 1127766"/>
              <a:gd name="connsiteY9" fmla="*/ 99155 h 128977"/>
              <a:gd name="connsiteX10" fmla="*/ 837723 w 1127766"/>
              <a:gd name="connsiteY10" fmla="*/ 95345 h 128977"/>
              <a:gd name="connsiteX11" fmla="*/ 836866 w 1127766"/>
              <a:gd name="connsiteY11" fmla="*/ 90678 h 128977"/>
              <a:gd name="connsiteX12" fmla="*/ 837723 w 1127766"/>
              <a:gd name="connsiteY12" fmla="*/ 85915 h 128977"/>
              <a:gd name="connsiteX13" fmla="*/ 840295 w 1127766"/>
              <a:gd name="connsiteY13" fmla="*/ 82105 h 128977"/>
              <a:gd name="connsiteX14" fmla="*/ 844295 w 1127766"/>
              <a:gd name="connsiteY14" fmla="*/ 79533 h 128977"/>
              <a:gd name="connsiteX15" fmla="*/ 282035 w 1127766"/>
              <a:gd name="connsiteY15" fmla="*/ 78581 h 128977"/>
              <a:gd name="connsiteX16" fmla="*/ 287368 w 1127766"/>
              <a:gd name="connsiteY16" fmla="*/ 79533 h 128977"/>
              <a:gd name="connsiteX17" fmla="*/ 291369 w 1127766"/>
              <a:gd name="connsiteY17" fmla="*/ 82105 h 128977"/>
              <a:gd name="connsiteX18" fmla="*/ 293845 w 1127766"/>
              <a:gd name="connsiteY18" fmla="*/ 85915 h 128977"/>
              <a:gd name="connsiteX19" fmla="*/ 294703 w 1127766"/>
              <a:gd name="connsiteY19" fmla="*/ 90678 h 128977"/>
              <a:gd name="connsiteX20" fmla="*/ 293845 w 1127766"/>
              <a:gd name="connsiteY20" fmla="*/ 95345 h 128977"/>
              <a:gd name="connsiteX21" fmla="*/ 291369 w 1127766"/>
              <a:gd name="connsiteY21" fmla="*/ 99155 h 128977"/>
              <a:gd name="connsiteX22" fmla="*/ 287368 w 1127766"/>
              <a:gd name="connsiteY22" fmla="*/ 101726 h 128977"/>
              <a:gd name="connsiteX23" fmla="*/ 282035 w 1127766"/>
              <a:gd name="connsiteY23" fmla="*/ 102679 h 128977"/>
              <a:gd name="connsiteX24" fmla="*/ 276700 w 1127766"/>
              <a:gd name="connsiteY24" fmla="*/ 101726 h 128977"/>
              <a:gd name="connsiteX25" fmla="*/ 272700 w 1127766"/>
              <a:gd name="connsiteY25" fmla="*/ 99155 h 128977"/>
              <a:gd name="connsiteX26" fmla="*/ 270128 w 1127766"/>
              <a:gd name="connsiteY26" fmla="*/ 95345 h 128977"/>
              <a:gd name="connsiteX27" fmla="*/ 269271 w 1127766"/>
              <a:gd name="connsiteY27" fmla="*/ 90678 h 128977"/>
              <a:gd name="connsiteX28" fmla="*/ 270128 w 1127766"/>
              <a:gd name="connsiteY28" fmla="*/ 85915 h 128977"/>
              <a:gd name="connsiteX29" fmla="*/ 272700 w 1127766"/>
              <a:gd name="connsiteY29" fmla="*/ 82105 h 128977"/>
              <a:gd name="connsiteX30" fmla="*/ 276700 w 1127766"/>
              <a:gd name="connsiteY30" fmla="*/ 79533 h 128977"/>
              <a:gd name="connsiteX31" fmla="*/ 282035 w 1127766"/>
              <a:gd name="connsiteY31" fmla="*/ 78581 h 128977"/>
              <a:gd name="connsiteX32" fmla="*/ 364331 w 1127766"/>
              <a:gd name="connsiteY32" fmla="*/ 68675 h 128977"/>
              <a:gd name="connsiteX33" fmla="*/ 356996 w 1127766"/>
              <a:gd name="connsiteY33" fmla="*/ 69438 h 128977"/>
              <a:gd name="connsiteX34" fmla="*/ 352043 w 1127766"/>
              <a:gd name="connsiteY34" fmla="*/ 71819 h 128977"/>
              <a:gd name="connsiteX35" fmla="*/ 349186 w 1127766"/>
              <a:gd name="connsiteY35" fmla="*/ 75343 h 128977"/>
              <a:gd name="connsiteX36" fmla="*/ 348233 w 1127766"/>
              <a:gd name="connsiteY36" fmla="*/ 79915 h 128977"/>
              <a:gd name="connsiteX37" fmla="*/ 350900 w 1127766"/>
              <a:gd name="connsiteY37" fmla="*/ 86011 h 128977"/>
              <a:gd name="connsiteX38" fmla="*/ 358901 w 1127766"/>
              <a:gd name="connsiteY38" fmla="*/ 88488 h 128977"/>
              <a:gd name="connsiteX39" fmla="*/ 364140 w 1127766"/>
              <a:gd name="connsiteY39" fmla="*/ 87821 h 128977"/>
              <a:gd name="connsiteX40" fmla="*/ 368426 w 1127766"/>
              <a:gd name="connsiteY40" fmla="*/ 86107 h 128977"/>
              <a:gd name="connsiteX41" fmla="*/ 371665 w 1127766"/>
              <a:gd name="connsiteY41" fmla="*/ 83630 h 128977"/>
              <a:gd name="connsiteX42" fmla="*/ 373856 w 1127766"/>
              <a:gd name="connsiteY42" fmla="*/ 80963 h 128977"/>
              <a:gd name="connsiteX43" fmla="*/ 373856 w 1127766"/>
              <a:gd name="connsiteY43" fmla="*/ 68675 h 128977"/>
              <a:gd name="connsiteX44" fmla="*/ 761047 w 1127766"/>
              <a:gd name="connsiteY44" fmla="*/ 45148 h 128977"/>
              <a:gd name="connsiteX45" fmla="*/ 756285 w 1127766"/>
              <a:gd name="connsiteY45" fmla="*/ 49815 h 128977"/>
              <a:gd name="connsiteX46" fmla="*/ 753522 w 1127766"/>
              <a:gd name="connsiteY46" fmla="*/ 56673 h 128977"/>
              <a:gd name="connsiteX47" fmla="*/ 752760 w 1127766"/>
              <a:gd name="connsiteY47" fmla="*/ 64960 h 128977"/>
              <a:gd name="connsiteX48" fmla="*/ 752760 w 1127766"/>
              <a:gd name="connsiteY48" fmla="*/ 66389 h 128977"/>
              <a:gd name="connsiteX49" fmla="*/ 753522 w 1127766"/>
              <a:gd name="connsiteY49" fmla="*/ 74771 h 128977"/>
              <a:gd name="connsiteX50" fmla="*/ 756285 w 1127766"/>
              <a:gd name="connsiteY50" fmla="*/ 81629 h 128977"/>
              <a:gd name="connsiteX51" fmla="*/ 768191 w 1127766"/>
              <a:gd name="connsiteY51" fmla="*/ 88011 h 128977"/>
              <a:gd name="connsiteX52" fmla="*/ 779811 w 1127766"/>
              <a:gd name="connsiteY52" fmla="*/ 81629 h 128977"/>
              <a:gd name="connsiteX53" fmla="*/ 782478 w 1127766"/>
              <a:gd name="connsiteY53" fmla="*/ 74771 h 128977"/>
              <a:gd name="connsiteX54" fmla="*/ 783336 w 1127766"/>
              <a:gd name="connsiteY54" fmla="*/ 66389 h 128977"/>
              <a:gd name="connsiteX55" fmla="*/ 783336 w 1127766"/>
              <a:gd name="connsiteY55" fmla="*/ 64960 h 128977"/>
              <a:gd name="connsiteX56" fmla="*/ 782478 w 1127766"/>
              <a:gd name="connsiteY56" fmla="*/ 56673 h 128977"/>
              <a:gd name="connsiteX57" fmla="*/ 779811 w 1127766"/>
              <a:gd name="connsiteY57" fmla="*/ 49815 h 128977"/>
              <a:gd name="connsiteX58" fmla="*/ 775049 w 1127766"/>
              <a:gd name="connsiteY58" fmla="*/ 45148 h 128977"/>
              <a:gd name="connsiteX59" fmla="*/ 761047 w 1127766"/>
              <a:gd name="connsiteY59" fmla="*/ 45148 h 128977"/>
              <a:gd name="connsiteX60" fmla="*/ 525780 w 1127766"/>
              <a:gd name="connsiteY60" fmla="*/ 43529 h 128977"/>
              <a:gd name="connsiteX61" fmla="*/ 519017 w 1127766"/>
              <a:gd name="connsiteY61" fmla="*/ 45244 h 128977"/>
              <a:gd name="connsiteX62" fmla="*/ 514254 w 1127766"/>
              <a:gd name="connsiteY62" fmla="*/ 49816 h 128977"/>
              <a:gd name="connsiteX63" fmla="*/ 511492 w 1127766"/>
              <a:gd name="connsiteY63" fmla="*/ 56674 h 128977"/>
              <a:gd name="connsiteX64" fmla="*/ 510540 w 1127766"/>
              <a:gd name="connsiteY64" fmla="*/ 65056 h 128977"/>
              <a:gd name="connsiteX65" fmla="*/ 510540 w 1127766"/>
              <a:gd name="connsiteY65" fmla="*/ 66485 h 128977"/>
              <a:gd name="connsiteX66" fmla="*/ 511492 w 1127766"/>
              <a:gd name="connsiteY66" fmla="*/ 74867 h 128977"/>
              <a:gd name="connsiteX67" fmla="*/ 514159 w 1127766"/>
              <a:gd name="connsiteY67" fmla="*/ 81534 h 128977"/>
              <a:gd name="connsiteX68" fmla="*/ 518922 w 1127766"/>
              <a:gd name="connsiteY68" fmla="*/ 86107 h 128977"/>
              <a:gd name="connsiteX69" fmla="*/ 525589 w 1127766"/>
              <a:gd name="connsiteY69" fmla="*/ 87725 h 128977"/>
              <a:gd name="connsiteX70" fmla="*/ 533590 w 1127766"/>
              <a:gd name="connsiteY70" fmla="*/ 85916 h 128977"/>
              <a:gd name="connsiteX71" fmla="*/ 538543 w 1127766"/>
              <a:gd name="connsiteY71" fmla="*/ 80772 h 128977"/>
              <a:gd name="connsiteX72" fmla="*/ 538543 w 1127766"/>
              <a:gd name="connsiteY72" fmla="*/ 50482 h 128977"/>
              <a:gd name="connsiteX73" fmla="*/ 533590 w 1127766"/>
              <a:gd name="connsiteY73" fmla="*/ 45339 h 128977"/>
              <a:gd name="connsiteX74" fmla="*/ 525780 w 1127766"/>
              <a:gd name="connsiteY74" fmla="*/ 43529 h 128977"/>
              <a:gd name="connsiteX75" fmla="*/ 1011650 w 1127766"/>
              <a:gd name="connsiteY75" fmla="*/ 43433 h 128977"/>
              <a:gd name="connsiteX76" fmla="*/ 1004697 w 1127766"/>
              <a:gd name="connsiteY76" fmla="*/ 45148 h 128977"/>
              <a:gd name="connsiteX77" fmla="*/ 999934 w 1127766"/>
              <a:gd name="connsiteY77" fmla="*/ 49815 h 128977"/>
              <a:gd name="connsiteX78" fmla="*/ 997172 w 1127766"/>
              <a:gd name="connsiteY78" fmla="*/ 56673 h 128977"/>
              <a:gd name="connsiteX79" fmla="*/ 996315 w 1127766"/>
              <a:gd name="connsiteY79" fmla="*/ 64960 h 128977"/>
              <a:gd name="connsiteX80" fmla="*/ 996315 w 1127766"/>
              <a:gd name="connsiteY80" fmla="*/ 66389 h 128977"/>
              <a:gd name="connsiteX81" fmla="*/ 997172 w 1127766"/>
              <a:gd name="connsiteY81" fmla="*/ 74771 h 128977"/>
              <a:gd name="connsiteX82" fmla="*/ 999934 w 1127766"/>
              <a:gd name="connsiteY82" fmla="*/ 81629 h 128977"/>
              <a:gd name="connsiteX83" fmla="*/ 1004697 w 1127766"/>
              <a:gd name="connsiteY83" fmla="*/ 86296 h 128977"/>
              <a:gd name="connsiteX84" fmla="*/ 1011745 w 1127766"/>
              <a:gd name="connsiteY84" fmla="*/ 88011 h 128977"/>
              <a:gd name="connsiteX85" fmla="*/ 1023461 w 1127766"/>
              <a:gd name="connsiteY85" fmla="*/ 81629 h 128977"/>
              <a:gd name="connsiteX86" fmla="*/ 1026128 w 1127766"/>
              <a:gd name="connsiteY86" fmla="*/ 74771 h 128977"/>
              <a:gd name="connsiteX87" fmla="*/ 1026985 w 1127766"/>
              <a:gd name="connsiteY87" fmla="*/ 66389 h 128977"/>
              <a:gd name="connsiteX88" fmla="*/ 1026985 w 1127766"/>
              <a:gd name="connsiteY88" fmla="*/ 64960 h 128977"/>
              <a:gd name="connsiteX89" fmla="*/ 1026128 w 1127766"/>
              <a:gd name="connsiteY89" fmla="*/ 56673 h 128977"/>
              <a:gd name="connsiteX90" fmla="*/ 1023461 w 1127766"/>
              <a:gd name="connsiteY90" fmla="*/ 49815 h 128977"/>
              <a:gd name="connsiteX91" fmla="*/ 1018699 w 1127766"/>
              <a:gd name="connsiteY91" fmla="*/ 45148 h 128977"/>
              <a:gd name="connsiteX92" fmla="*/ 1011650 w 1127766"/>
              <a:gd name="connsiteY92" fmla="*/ 43433 h 128977"/>
              <a:gd name="connsiteX93" fmla="*/ 607504 w 1127766"/>
              <a:gd name="connsiteY93" fmla="*/ 43433 h 128977"/>
              <a:gd name="connsiteX94" fmla="*/ 601884 w 1127766"/>
              <a:gd name="connsiteY94" fmla="*/ 44576 h 128977"/>
              <a:gd name="connsiteX95" fmla="*/ 597312 w 1127766"/>
              <a:gd name="connsiteY95" fmla="*/ 47720 h 128977"/>
              <a:gd name="connsiteX96" fmla="*/ 594073 w 1127766"/>
              <a:gd name="connsiteY96" fmla="*/ 52578 h 128977"/>
              <a:gd name="connsiteX97" fmla="*/ 592073 w 1127766"/>
              <a:gd name="connsiteY97" fmla="*/ 58864 h 128977"/>
              <a:gd name="connsiteX98" fmla="*/ 622172 w 1127766"/>
              <a:gd name="connsiteY98" fmla="*/ 58864 h 128977"/>
              <a:gd name="connsiteX99" fmla="*/ 622172 w 1127766"/>
              <a:gd name="connsiteY99" fmla="*/ 57436 h 128977"/>
              <a:gd name="connsiteX100" fmla="*/ 621029 w 1127766"/>
              <a:gd name="connsiteY100" fmla="*/ 52006 h 128977"/>
              <a:gd name="connsiteX101" fmla="*/ 618267 w 1127766"/>
              <a:gd name="connsiteY101" fmla="*/ 47530 h 128977"/>
              <a:gd name="connsiteX102" fmla="*/ 613695 w 1127766"/>
              <a:gd name="connsiteY102" fmla="*/ 44576 h 128977"/>
              <a:gd name="connsiteX103" fmla="*/ 607504 w 1127766"/>
              <a:gd name="connsiteY103" fmla="*/ 43433 h 128977"/>
              <a:gd name="connsiteX104" fmla="*/ 997363 w 1127766"/>
              <a:gd name="connsiteY104" fmla="*/ 31338 h 128977"/>
              <a:gd name="connsiteX105" fmla="*/ 1025938 w 1127766"/>
              <a:gd name="connsiteY105" fmla="*/ 31338 h 128977"/>
              <a:gd name="connsiteX106" fmla="*/ 1036606 w 1127766"/>
              <a:gd name="connsiteY106" fmla="*/ 39052 h 128977"/>
              <a:gd name="connsiteX107" fmla="*/ 1043083 w 1127766"/>
              <a:gd name="connsiteY107" fmla="*/ 50577 h 128977"/>
              <a:gd name="connsiteX108" fmla="*/ 1045369 w 1127766"/>
              <a:gd name="connsiteY108" fmla="*/ 64960 h 128977"/>
              <a:gd name="connsiteX109" fmla="*/ 1045369 w 1127766"/>
              <a:gd name="connsiteY109" fmla="*/ 66389 h 128977"/>
              <a:gd name="connsiteX110" fmla="*/ 1043083 w 1127766"/>
              <a:gd name="connsiteY110" fmla="*/ 80867 h 128977"/>
              <a:gd name="connsiteX111" fmla="*/ 1036606 w 1127766"/>
              <a:gd name="connsiteY111" fmla="*/ 92392 h 128977"/>
              <a:gd name="connsiteX112" fmla="*/ 1026033 w 1127766"/>
              <a:gd name="connsiteY112" fmla="*/ 99917 h 128977"/>
              <a:gd name="connsiteX113" fmla="*/ 997458 w 1127766"/>
              <a:gd name="connsiteY113" fmla="*/ 99917 h 128977"/>
              <a:gd name="connsiteX114" fmla="*/ 986790 w 1127766"/>
              <a:gd name="connsiteY114" fmla="*/ 92392 h 128977"/>
              <a:gd name="connsiteX115" fmla="*/ 980218 w 1127766"/>
              <a:gd name="connsiteY115" fmla="*/ 80867 h 128977"/>
              <a:gd name="connsiteX116" fmla="*/ 978027 w 1127766"/>
              <a:gd name="connsiteY116" fmla="*/ 66389 h 128977"/>
              <a:gd name="connsiteX117" fmla="*/ 978027 w 1127766"/>
              <a:gd name="connsiteY117" fmla="*/ 64960 h 128977"/>
              <a:gd name="connsiteX118" fmla="*/ 980218 w 1127766"/>
              <a:gd name="connsiteY118" fmla="*/ 50577 h 128977"/>
              <a:gd name="connsiteX119" fmla="*/ 986790 w 1127766"/>
              <a:gd name="connsiteY119" fmla="*/ 39052 h 128977"/>
              <a:gd name="connsiteX120" fmla="*/ 997363 w 1127766"/>
              <a:gd name="connsiteY120" fmla="*/ 31338 h 128977"/>
              <a:gd name="connsiteX121" fmla="*/ 593883 w 1127766"/>
              <a:gd name="connsiteY121" fmla="*/ 31338 h 128977"/>
              <a:gd name="connsiteX122" fmla="*/ 621410 w 1127766"/>
              <a:gd name="connsiteY122" fmla="*/ 31338 h 128977"/>
              <a:gd name="connsiteX123" fmla="*/ 631697 w 1127766"/>
              <a:gd name="connsiteY123" fmla="*/ 38481 h 128977"/>
              <a:gd name="connsiteX124" fmla="*/ 637984 w 1127766"/>
              <a:gd name="connsiteY124" fmla="*/ 49625 h 128977"/>
              <a:gd name="connsiteX125" fmla="*/ 640174 w 1127766"/>
              <a:gd name="connsiteY125" fmla="*/ 64008 h 128977"/>
              <a:gd name="connsiteX126" fmla="*/ 640174 w 1127766"/>
              <a:gd name="connsiteY126" fmla="*/ 71723 h 128977"/>
              <a:gd name="connsiteX127" fmla="*/ 591502 w 1127766"/>
              <a:gd name="connsiteY127" fmla="*/ 71723 h 128977"/>
              <a:gd name="connsiteX128" fmla="*/ 593597 w 1127766"/>
              <a:gd name="connsiteY128" fmla="*/ 78390 h 128977"/>
              <a:gd name="connsiteX129" fmla="*/ 597788 w 1127766"/>
              <a:gd name="connsiteY129" fmla="*/ 83534 h 128977"/>
              <a:gd name="connsiteX130" fmla="*/ 603503 w 1127766"/>
              <a:gd name="connsiteY130" fmla="*/ 86963 h 128977"/>
              <a:gd name="connsiteX131" fmla="*/ 610552 w 1127766"/>
              <a:gd name="connsiteY131" fmla="*/ 88106 h 128977"/>
              <a:gd name="connsiteX132" fmla="*/ 615886 w 1127766"/>
              <a:gd name="connsiteY132" fmla="*/ 88106 h 128977"/>
              <a:gd name="connsiteX133" fmla="*/ 621029 w 1127766"/>
              <a:gd name="connsiteY133" fmla="*/ 86486 h 128977"/>
              <a:gd name="connsiteX134" fmla="*/ 625601 w 1127766"/>
              <a:gd name="connsiteY134" fmla="*/ 84010 h 128977"/>
              <a:gd name="connsiteX135" fmla="*/ 629316 w 1127766"/>
              <a:gd name="connsiteY135" fmla="*/ 80390 h 128977"/>
              <a:gd name="connsiteX136" fmla="*/ 638841 w 1127766"/>
              <a:gd name="connsiteY136" fmla="*/ 89915 h 128977"/>
              <a:gd name="connsiteX137" fmla="*/ 634364 w 1127766"/>
              <a:gd name="connsiteY137" fmla="*/ 94678 h 128977"/>
              <a:gd name="connsiteX138" fmla="*/ 627887 w 1127766"/>
              <a:gd name="connsiteY138" fmla="*/ 98869 h 128977"/>
              <a:gd name="connsiteX139" fmla="*/ 619696 w 1127766"/>
              <a:gd name="connsiteY139" fmla="*/ 101822 h 128977"/>
              <a:gd name="connsiteX140" fmla="*/ 609694 w 1127766"/>
              <a:gd name="connsiteY140" fmla="*/ 102680 h 128977"/>
              <a:gd name="connsiteX141" fmla="*/ 594740 w 1127766"/>
              <a:gd name="connsiteY141" fmla="*/ 99917 h 128977"/>
              <a:gd name="connsiteX142" fmla="*/ 583215 w 1127766"/>
              <a:gd name="connsiteY142" fmla="*/ 92583 h 128977"/>
              <a:gd name="connsiteX143" fmla="*/ 575785 w 1127766"/>
              <a:gd name="connsiteY143" fmla="*/ 81629 h 128977"/>
              <a:gd name="connsiteX144" fmla="*/ 573214 w 1127766"/>
              <a:gd name="connsiteY144" fmla="*/ 68104 h 128977"/>
              <a:gd name="connsiteX145" fmla="*/ 573214 w 1127766"/>
              <a:gd name="connsiteY145" fmla="*/ 65532 h 128977"/>
              <a:gd name="connsiteX146" fmla="*/ 575785 w 1127766"/>
              <a:gd name="connsiteY146" fmla="*/ 50577 h 128977"/>
              <a:gd name="connsiteX147" fmla="*/ 582929 w 1127766"/>
              <a:gd name="connsiteY147" fmla="*/ 38861 h 128977"/>
              <a:gd name="connsiteX148" fmla="*/ 593883 w 1127766"/>
              <a:gd name="connsiteY148" fmla="*/ 31338 h 128977"/>
              <a:gd name="connsiteX149" fmla="*/ 162115 w 1127766"/>
              <a:gd name="connsiteY149" fmla="*/ 29908 h 128977"/>
              <a:gd name="connsiteX150" fmla="*/ 178879 w 1127766"/>
              <a:gd name="connsiteY150" fmla="*/ 29908 h 128977"/>
              <a:gd name="connsiteX151" fmla="*/ 185070 w 1127766"/>
              <a:gd name="connsiteY151" fmla="*/ 79152 h 128977"/>
              <a:gd name="connsiteX152" fmla="*/ 194595 w 1127766"/>
              <a:gd name="connsiteY152" fmla="*/ 29908 h 128977"/>
              <a:gd name="connsiteX153" fmla="*/ 206787 w 1127766"/>
              <a:gd name="connsiteY153" fmla="*/ 29908 h 128977"/>
              <a:gd name="connsiteX154" fmla="*/ 215360 w 1127766"/>
              <a:gd name="connsiteY154" fmla="*/ 78962 h 128977"/>
              <a:gd name="connsiteX155" fmla="*/ 221551 w 1127766"/>
              <a:gd name="connsiteY155" fmla="*/ 29908 h 128977"/>
              <a:gd name="connsiteX156" fmla="*/ 238315 w 1127766"/>
              <a:gd name="connsiteY156" fmla="*/ 29908 h 128977"/>
              <a:gd name="connsiteX157" fmla="*/ 225552 w 1127766"/>
              <a:gd name="connsiteY157" fmla="*/ 101346 h 128977"/>
              <a:gd name="connsiteX158" fmla="*/ 209454 w 1127766"/>
              <a:gd name="connsiteY158" fmla="*/ 101346 h 128977"/>
              <a:gd name="connsiteX159" fmla="*/ 199929 w 1127766"/>
              <a:gd name="connsiteY159" fmla="*/ 55911 h 128977"/>
              <a:gd name="connsiteX160" fmla="*/ 190404 w 1127766"/>
              <a:gd name="connsiteY160" fmla="*/ 101346 h 128977"/>
              <a:gd name="connsiteX161" fmla="*/ 174974 w 1127766"/>
              <a:gd name="connsiteY161" fmla="*/ 101346 h 128977"/>
              <a:gd name="connsiteX162" fmla="*/ 81057 w 1127766"/>
              <a:gd name="connsiteY162" fmla="*/ 29908 h 128977"/>
              <a:gd name="connsiteX163" fmla="*/ 97821 w 1127766"/>
              <a:gd name="connsiteY163" fmla="*/ 29908 h 128977"/>
              <a:gd name="connsiteX164" fmla="*/ 104012 w 1127766"/>
              <a:gd name="connsiteY164" fmla="*/ 79152 h 128977"/>
              <a:gd name="connsiteX165" fmla="*/ 112966 w 1127766"/>
              <a:gd name="connsiteY165" fmla="*/ 29908 h 128977"/>
              <a:gd name="connsiteX166" fmla="*/ 125253 w 1127766"/>
              <a:gd name="connsiteY166" fmla="*/ 29908 h 128977"/>
              <a:gd name="connsiteX167" fmla="*/ 134302 w 1127766"/>
              <a:gd name="connsiteY167" fmla="*/ 78962 h 128977"/>
              <a:gd name="connsiteX168" fmla="*/ 140493 w 1127766"/>
              <a:gd name="connsiteY168" fmla="*/ 29908 h 128977"/>
              <a:gd name="connsiteX169" fmla="*/ 157352 w 1127766"/>
              <a:gd name="connsiteY169" fmla="*/ 29908 h 128977"/>
              <a:gd name="connsiteX170" fmla="*/ 144589 w 1127766"/>
              <a:gd name="connsiteY170" fmla="*/ 101346 h 128977"/>
              <a:gd name="connsiteX171" fmla="*/ 128396 w 1127766"/>
              <a:gd name="connsiteY171" fmla="*/ 101346 h 128977"/>
              <a:gd name="connsiteX172" fmla="*/ 118871 w 1127766"/>
              <a:gd name="connsiteY172" fmla="*/ 55911 h 128977"/>
              <a:gd name="connsiteX173" fmla="*/ 109346 w 1127766"/>
              <a:gd name="connsiteY173" fmla="*/ 101346 h 128977"/>
              <a:gd name="connsiteX174" fmla="*/ 93821 w 1127766"/>
              <a:gd name="connsiteY174" fmla="*/ 101346 h 128977"/>
              <a:gd name="connsiteX175" fmla="*/ 0 w 1127766"/>
              <a:gd name="connsiteY175" fmla="*/ 29908 h 128977"/>
              <a:gd name="connsiteX176" fmla="*/ 16764 w 1127766"/>
              <a:gd name="connsiteY176" fmla="*/ 29908 h 128977"/>
              <a:gd name="connsiteX177" fmla="*/ 22955 w 1127766"/>
              <a:gd name="connsiteY177" fmla="*/ 79152 h 128977"/>
              <a:gd name="connsiteX178" fmla="*/ 31909 w 1127766"/>
              <a:gd name="connsiteY178" fmla="*/ 29908 h 128977"/>
              <a:gd name="connsiteX179" fmla="*/ 44196 w 1127766"/>
              <a:gd name="connsiteY179" fmla="*/ 29908 h 128977"/>
              <a:gd name="connsiteX180" fmla="*/ 53150 w 1127766"/>
              <a:gd name="connsiteY180" fmla="*/ 78962 h 128977"/>
              <a:gd name="connsiteX181" fmla="*/ 59341 w 1127766"/>
              <a:gd name="connsiteY181" fmla="*/ 29908 h 128977"/>
              <a:gd name="connsiteX182" fmla="*/ 76200 w 1127766"/>
              <a:gd name="connsiteY182" fmla="*/ 29908 h 128977"/>
              <a:gd name="connsiteX183" fmla="*/ 63341 w 1127766"/>
              <a:gd name="connsiteY183" fmla="*/ 101346 h 128977"/>
              <a:gd name="connsiteX184" fmla="*/ 47244 w 1127766"/>
              <a:gd name="connsiteY184" fmla="*/ 101346 h 128977"/>
              <a:gd name="connsiteX185" fmla="*/ 37719 w 1127766"/>
              <a:gd name="connsiteY185" fmla="*/ 55911 h 128977"/>
              <a:gd name="connsiteX186" fmla="*/ 28670 w 1127766"/>
              <a:gd name="connsiteY186" fmla="*/ 101346 h 128977"/>
              <a:gd name="connsiteX187" fmla="*/ 12764 w 1127766"/>
              <a:gd name="connsiteY187" fmla="*/ 101346 h 128977"/>
              <a:gd name="connsiteX188" fmla="*/ 1087945 w 1127766"/>
              <a:gd name="connsiteY188" fmla="*/ 28575 h 128977"/>
              <a:gd name="connsiteX189" fmla="*/ 1099184 w 1127766"/>
              <a:gd name="connsiteY189" fmla="*/ 36194 h 128977"/>
              <a:gd name="connsiteX190" fmla="*/ 1104613 w 1127766"/>
              <a:gd name="connsiteY190" fmla="*/ 30670 h 128977"/>
              <a:gd name="connsiteX191" fmla="*/ 1112519 w 1127766"/>
              <a:gd name="connsiteY191" fmla="*/ 28575 h 128977"/>
              <a:gd name="connsiteX192" fmla="*/ 1118520 w 1127766"/>
              <a:gd name="connsiteY192" fmla="*/ 29813 h 128977"/>
              <a:gd name="connsiteX193" fmla="*/ 1123378 w 1127766"/>
              <a:gd name="connsiteY193" fmla="*/ 33623 h 128977"/>
              <a:gd name="connsiteX194" fmla="*/ 1126616 w 1127766"/>
              <a:gd name="connsiteY194" fmla="*/ 40290 h 128977"/>
              <a:gd name="connsiteX195" fmla="*/ 1127759 w 1127766"/>
              <a:gd name="connsiteY195" fmla="*/ 50387 h 128977"/>
              <a:gd name="connsiteX196" fmla="*/ 1127759 w 1127766"/>
              <a:gd name="connsiteY196" fmla="*/ 101346 h 128977"/>
              <a:gd name="connsiteX197" fmla="*/ 1111090 w 1127766"/>
              <a:gd name="connsiteY197" fmla="*/ 101346 h 128977"/>
              <a:gd name="connsiteX198" fmla="*/ 1111090 w 1127766"/>
              <a:gd name="connsiteY198" fmla="*/ 50292 h 128977"/>
              <a:gd name="connsiteX199" fmla="*/ 1110614 w 1127766"/>
              <a:gd name="connsiteY199" fmla="*/ 46957 h 128977"/>
              <a:gd name="connsiteX200" fmla="*/ 1109471 w 1127766"/>
              <a:gd name="connsiteY200" fmla="*/ 44862 h 128977"/>
              <a:gd name="connsiteX201" fmla="*/ 1107852 w 1127766"/>
              <a:gd name="connsiteY201" fmla="*/ 43815 h 128977"/>
              <a:gd name="connsiteX202" fmla="*/ 1105852 w 1127766"/>
              <a:gd name="connsiteY202" fmla="*/ 43815 h 128977"/>
              <a:gd name="connsiteX203" fmla="*/ 1102613 w 1127766"/>
              <a:gd name="connsiteY203" fmla="*/ 44671 h 128977"/>
              <a:gd name="connsiteX204" fmla="*/ 1100613 w 1127766"/>
              <a:gd name="connsiteY204" fmla="*/ 47148 h 128977"/>
              <a:gd name="connsiteX205" fmla="*/ 1100613 w 1127766"/>
              <a:gd name="connsiteY205" fmla="*/ 101632 h 128977"/>
              <a:gd name="connsiteX206" fmla="*/ 1084420 w 1127766"/>
              <a:gd name="connsiteY206" fmla="*/ 101632 h 128977"/>
              <a:gd name="connsiteX207" fmla="*/ 1084420 w 1127766"/>
              <a:gd name="connsiteY207" fmla="*/ 50577 h 128977"/>
              <a:gd name="connsiteX208" fmla="*/ 1084420 w 1127766"/>
              <a:gd name="connsiteY208" fmla="*/ 47148 h 128977"/>
              <a:gd name="connsiteX209" fmla="*/ 1083277 w 1127766"/>
              <a:gd name="connsiteY209" fmla="*/ 45148 h 128977"/>
              <a:gd name="connsiteX210" fmla="*/ 1081753 w 1127766"/>
              <a:gd name="connsiteY210" fmla="*/ 44101 h 128977"/>
              <a:gd name="connsiteX211" fmla="*/ 1079753 w 1127766"/>
              <a:gd name="connsiteY211" fmla="*/ 44101 h 128977"/>
              <a:gd name="connsiteX212" fmla="*/ 1076324 w 1127766"/>
              <a:gd name="connsiteY212" fmla="*/ 45244 h 128977"/>
              <a:gd name="connsiteX213" fmla="*/ 1074324 w 1127766"/>
              <a:gd name="connsiteY213" fmla="*/ 48482 h 128977"/>
              <a:gd name="connsiteX214" fmla="*/ 1074324 w 1127766"/>
              <a:gd name="connsiteY214" fmla="*/ 101917 h 128977"/>
              <a:gd name="connsiteX215" fmla="*/ 1057274 w 1127766"/>
              <a:gd name="connsiteY215" fmla="*/ 101917 h 128977"/>
              <a:gd name="connsiteX216" fmla="*/ 1057274 w 1127766"/>
              <a:gd name="connsiteY216" fmla="*/ 30479 h 128977"/>
              <a:gd name="connsiteX217" fmla="*/ 1072990 w 1127766"/>
              <a:gd name="connsiteY217" fmla="*/ 29908 h 128977"/>
              <a:gd name="connsiteX218" fmla="*/ 1073562 w 1127766"/>
              <a:gd name="connsiteY218" fmla="*/ 38575 h 128977"/>
              <a:gd name="connsiteX219" fmla="*/ 1079182 w 1127766"/>
              <a:gd name="connsiteY219" fmla="*/ 31242 h 128977"/>
              <a:gd name="connsiteX220" fmla="*/ 1087945 w 1127766"/>
              <a:gd name="connsiteY220" fmla="*/ 28575 h 128977"/>
              <a:gd name="connsiteX221" fmla="*/ 931449 w 1127766"/>
              <a:gd name="connsiteY221" fmla="*/ 28575 h 128977"/>
              <a:gd name="connsiteX222" fmla="*/ 943641 w 1127766"/>
              <a:gd name="connsiteY222" fmla="*/ 30575 h 128977"/>
              <a:gd name="connsiteX223" fmla="*/ 953166 w 1127766"/>
              <a:gd name="connsiteY223" fmla="*/ 36194 h 128977"/>
              <a:gd name="connsiteX224" fmla="*/ 959453 w 1127766"/>
              <a:gd name="connsiteY224" fmla="*/ 44862 h 128977"/>
              <a:gd name="connsiteX225" fmla="*/ 961644 w 1127766"/>
              <a:gd name="connsiteY225" fmla="*/ 56293 h 128977"/>
              <a:gd name="connsiteX226" fmla="*/ 943927 w 1127766"/>
              <a:gd name="connsiteY226" fmla="*/ 56293 h 128977"/>
              <a:gd name="connsiteX227" fmla="*/ 943165 w 1127766"/>
              <a:gd name="connsiteY227" fmla="*/ 51340 h 128977"/>
              <a:gd name="connsiteX228" fmla="*/ 940403 w 1127766"/>
              <a:gd name="connsiteY228" fmla="*/ 47243 h 128977"/>
              <a:gd name="connsiteX229" fmla="*/ 936116 w 1127766"/>
              <a:gd name="connsiteY229" fmla="*/ 44482 h 128977"/>
              <a:gd name="connsiteX230" fmla="*/ 930687 w 1127766"/>
              <a:gd name="connsiteY230" fmla="*/ 43433 h 128977"/>
              <a:gd name="connsiteX231" fmla="*/ 923448 w 1127766"/>
              <a:gd name="connsiteY231" fmla="*/ 45244 h 128977"/>
              <a:gd name="connsiteX232" fmla="*/ 918972 w 1127766"/>
              <a:gd name="connsiteY232" fmla="*/ 50006 h 128977"/>
              <a:gd name="connsiteX233" fmla="*/ 916590 w 1127766"/>
              <a:gd name="connsiteY233" fmla="*/ 56768 h 128977"/>
              <a:gd name="connsiteX234" fmla="*/ 915924 w 1127766"/>
              <a:gd name="connsiteY234" fmla="*/ 64675 h 128977"/>
              <a:gd name="connsiteX235" fmla="*/ 915924 w 1127766"/>
              <a:gd name="connsiteY235" fmla="*/ 66675 h 128977"/>
              <a:gd name="connsiteX236" fmla="*/ 916590 w 1127766"/>
              <a:gd name="connsiteY236" fmla="*/ 74676 h 128977"/>
              <a:gd name="connsiteX237" fmla="*/ 918876 w 1127766"/>
              <a:gd name="connsiteY237" fmla="*/ 81533 h 128977"/>
              <a:gd name="connsiteX238" fmla="*/ 930782 w 1127766"/>
              <a:gd name="connsiteY238" fmla="*/ 88011 h 128977"/>
              <a:gd name="connsiteX239" fmla="*/ 931068 w 1127766"/>
              <a:gd name="connsiteY239" fmla="*/ 88011 h 128977"/>
              <a:gd name="connsiteX240" fmla="*/ 936212 w 1127766"/>
              <a:gd name="connsiteY240" fmla="*/ 87249 h 128977"/>
              <a:gd name="connsiteX241" fmla="*/ 940498 w 1127766"/>
              <a:gd name="connsiteY241" fmla="*/ 84963 h 128977"/>
              <a:gd name="connsiteX242" fmla="*/ 943356 w 1127766"/>
              <a:gd name="connsiteY242" fmla="*/ 81438 h 128977"/>
              <a:gd name="connsiteX243" fmla="*/ 944213 w 1127766"/>
              <a:gd name="connsiteY243" fmla="*/ 76866 h 128977"/>
              <a:gd name="connsiteX244" fmla="*/ 961548 w 1127766"/>
              <a:gd name="connsiteY244" fmla="*/ 76866 h 128977"/>
              <a:gd name="connsiteX245" fmla="*/ 959262 w 1127766"/>
              <a:gd name="connsiteY245" fmla="*/ 87249 h 128977"/>
              <a:gd name="connsiteX246" fmla="*/ 952690 w 1127766"/>
              <a:gd name="connsiteY246" fmla="*/ 95345 h 128977"/>
              <a:gd name="connsiteX247" fmla="*/ 943165 w 1127766"/>
              <a:gd name="connsiteY247" fmla="*/ 100774 h 128977"/>
              <a:gd name="connsiteX248" fmla="*/ 931545 w 1127766"/>
              <a:gd name="connsiteY248" fmla="*/ 102680 h 128977"/>
              <a:gd name="connsiteX249" fmla="*/ 916971 w 1127766"/>
              <a:gd name="connsiteY249" fmla="*/ 99917 h 128977"/>
              <a:gd name="connsiteX250" fmla="*/ 906494 w 1127766"/>
              <a:gd name="connsiteY250" fmla="*/ 92201 h 128977"/>
              <a:gd name="connsiteX251" fmla="*/ 900207 w 1127766"/>
              <a:gd name="connsiteY251" fmla="*/ 80772 h 128977"/>
              <a:gd name="connsiteX252" fmla="*/ 898016 w 1127766"/>
              <a:gd name="connsiteY252" fmla="*/ 66675 h 128977"/>
              <a:gd name="connsiteX253" fmla="*/ 898016 w 1127766"/>
              <a:gd name="connsiteY253" fmla="*/ 64675 h 128977"/>
              <a:gd name="connsiteX254" fmla="*/ 900112 w 1127766"/>
              <a:gd name="connsiteY254" fmla="*/ 50577 h 128977"/>
              <a:gd name="connsiteX255" fmla="*/ 906494 w 1127766"/>
              <a:gd name="connsiteY255" fmla="*/ 39147 h 128977"/>
              <a:gd name="connsiteX256" fmla="*/ 916971 w 1127766"/>
              <a:gd name="connsiteY256" fmla="*/ 31432 h 128977"/>
              <a:gd name="connsiteX257" fmla="*/ 931449 w 1127766"/>
              <a:gd name="connsiteY257" fmla="*/ 28575 h 128977"/>
              <a:gd name="connsiteX258" fmla="*/ 768000 w 1127766"/>
              <a:gd name="connsiteY258" fmla="*/ 28575 h 128977"/>
              <a:gd name="connsiteX259" fmla="*/ 782288 w 1127766"/>
              <a:gd name="connsiteY259" fmla="*/ 31337 h 128977"/>
              <a:gd name="connsiteX260" fmla="*/ 792956 w 1127766"/>
              <a:gd name="connsiteY260" fmla="*/ 39052 h 128977"/>
              <a:gd name="connsiteX261" fmla="*/ 799528 w 1127766"/>
              <a:gd name="connsiteY261" fmla="*/ 50577 h 128977"/>
              <a:gd name="connsiteX262" fmla="*/ 801719 w 1127766"/>
              <a:gd name="connsiteY262" fmla="*/ 64960 h 128977"/>
              <a:gd name="connsiteX263" fmla="*/ 801719 w 1127766"/>
              <a:gd name="connsiteY263" fmla="*/ 66389 h 128977"/>
              <a:gd name="connsiteX264" fmla="*/ 799528 w 1127766"/>
              <a:gd name="connsiteY264" fmla="*/ 80867 h 128977"/>
              <a:gd name="connsiteX265" fmla="*/ 792956 w 1127766"/>
              <a:gd name="connsiteY265" fmla="*/ 92392 h 128977"/>
              <a:gd name="connsiteX266" fmla="*/ 782383 w 1127766"/>
              <a:gd name="connsiteY266" fmla="*/ 99917 h 128977"/>
              <a:gd name="connsiteX267" fmla="*/ 768191 w 1127766"/>
              <a:gd name="connsiteY267" fmla="*/ 102680 h 128977"/>
              <a:gd name="connsiteX268" fmla="*/ 753808 w 1127766"/>
              <a:gd name="connsiteY268" fmla="*/ 99917 h 128977"/>
              <a:gd name="connsiteX269" fmla="*/ 743140 w 1127766"/>
              <a:gd name="connsiteY269" fmla="*/ 92392 h 128977"/>
              <a:gd name="connsiteX270" fmla="*/ 736663 w 1127766"/>
              <a:gd name="connsiteY270" fmla="*/ 80867 h 128977"/>
              <a:gd name="connsiteX271" fmla="*/ 734377 w 1127766"/>
              <a:gd name="connsiteY271" fmla="*/ 66389 h 128977"/>
              <a:gd name="connsiteX272" fmla="*/ 734377 w 1127766"/>
              <a:gd name="connsiteY272" fmla="*/ 64960 h 128977"/>
              <a:gd name="connsiteX273" fmla="*/ 736663 w 1127766"/>
              <a:gd name="connsiteY273" fmla="*/ 50577 h 128977"/>
              <a:gd name="connsiteX274" fmla="*/ 743140 w 1127766"/>
              <a:gd name="connsiteY274" fmla="*/ 39052 h 128977"/>
              <a:gd name="connsiteX275" fmla="*/ 753713 w 1127766"/>
              <a:gd name="connsiteY275" fmla="*/ 31337 h 128977"/>
              <a:gd name="connsiteX276" fmla="*/ 768000 w 1127766"/>
              <a:gd name="connsiteY276" fmla="*/ 28575 h 128977"/>
              <a:gd name="connsiteX277" fmla="*/ 688181 w 1127766"/>
              <a:gd name="connsiteY277" fmla="*/ 28575 h 128977"/>
              <a:gd name="connsiteX278" fmla="*/ 700373 w 1127766"/>
              <a:gd name="connsiteY278" fmla="*/ 30575 h 128977"/>
              <a:gd name="connsiteX279" fmla="*/ 709898 w 1127766"/>
              <a:gd name="connsiteY279" fmla="*/ 36194 h 128977"/>
              <a:gd name="connsiteX280" fmla="*/ 716280 w 1127766"/>
              <a:gd name="connsiteY280" fmla="*/ 44862 h 128977"/>
              <a:gd name="connsiteX281" fmla="*/ 718376 w 1127766"/>
              <a:gd name="connsiteY281" fmla="*/ 56293 h 128977"/>
              <a:gd name="connsiteX282" fmla="*/ 701040 w 1127766"/>
              <a:gd name="connsiteY282" fmla="*/ 56293 h 128977"/>
              <a:gd name="connsiteX283" fmla="*/ 700278 w 1127766"/>
              <a:gd name="connsiteY283" fmla="*/ 51340 h 128977"/>
              <a:gd name="connsiteX284" fmla="*/ 697611 w 1127766"/>
              <a:gd name="connsiteY284" fmla="*/ 47243 h 128977"/>
              <a:gd name="connsiteX285" fmla="*/ 693325 w 1127766"/>
              <a:gd name="connsiteY285" fmla="*/ 44482 h 128977"/>
              <a:gd name="connsiteX286" fmla="*/ 687800 w 1127766"/>
              <a:gd name="connsiteY286" fmla="*/ 43433 h 128977"/>
              <a:gd name="connsiteX287" fmla="*/ 680656 w 1127766"/>
              <a:gd name="connsiteY287" fmla="*/ 45244 h 128977"/>
              <a:gd name="connsiteX288" fmla="*/ 676085 w 1127766"/>
              <a:gd name="connsiteY288" fmla="*/ 50006 h 128977"/>
              <a:gd name="connsiteX289" fmla="*/ 673703 w 1127766"/>
              <a:gd name="connsiteY289" fmla="*/ 56768 h 128977"/>
              <a:gd name="connsiteX290" fmla="*/ 673036 w 1127766"/>
              <a:gd name="connsiteY290" fmla="*/ 64675 h 128977"/>
              <a:gd name="connsiteX291" fmla="*/ 673036 w 1127766"/>
              <a:gd name="connsiteY291" fmla="*/ 66675 h 128977"/>
              <a:gd name="connsiteX292" fmla="*/ 673703 w 1127766"/>
              <a:gd name="connsiteY292" fmla="*/ 74676 h 128977"/>
              <a:gd name="connsiteX293" fmla="*/ 675989 w 1127766"/>
              <a:gd name="connsiteY293" fmla="*/ 81533 h 128977"/>
              <a:gd name="connsiteX294" fmla="*/ 687875 w 1127766"/>
              <a:gd name="connsiteY294" fmla="*/ 88000 h 128977"/>
              <a:gd name="connsiteX295" fmla="*/ 687800 w 1127766"/>
              <a:gd name="connsiteY295" fmla="*/ 88011 h 128977"/>
              <a:gd name="connsiteX296" fmla="*/ 687895 w 1127766"/>
              <a:gd name="connsiteY296" fmla="*/ 88011 h 128977"/>
              <a:gd name="connsiteX297" fmla="*/ 687875 w 1127766"/>
              <a:gd name="connsiteY297" fmla="*/ 88000 h 128977"/>
              <a:gd name="connsiteX298" fmla="*/ 692944 w 1127766"/>
              <a:gd name="connsiteY298" fmla="*/ 87249 h 128977"/>
              <a:gd name="connsiteX299" fmla="*/ 697230 w 1127766"/>
              <a:gd name="connsiteY299" fmla="*/ 84963 h 128977"/>
              <a:gd name="connsiteX300" fmla="*/ 700087 w 1127766"/>
              <a:gd name="connsiteY300" fmla="*/ 81438 h 128977"/>
              <a:gd name="connsiteX301" fmla="*/ 700945 w 1127766"/>
              <a:gd name="connsiteY301" fmla="*/ 76866 h 128977"/>
              <a:gd name="connsiteX302" fmla="*/ 718280 w 1127766"/>
              <a:gd name="connsiteY302" fmla="*/ 76866 h 128977"/>
              <a:gd name="connsiteX303" fmla="*/ 715994 w 1127766"/>
              <a:gd name="connsiteY303" fmla="*/ 87249 h 128977"/>
              <a:gd name="connsiteX304" fmla="*/ 709422 w 1127766"/>
              <a:gd name="connsiteY304" fmla="*/ 95345 h 128977"/>
              <a:gd name="connsiteX305" fmla="*/ 699897 w 1127766"/>
              <a:gd name="connsiteY305" fmla="*/ 100774 h 128977"/>
              <a:gd name="connsiteX306" fmla="*/ 688277 w 1127766"/>
              <a:gd name="connsiteY306" fmla="*/ 102680 h 128977"/>
              <a:gd name="connsiteX307" fmla="*/ 673703 w 1127766"/>
              <a:gd name="connsiteY307" fmla="*/ 99917 h 128977"/>
              <a:gd name="connsiteX308" fmla="*/ 663226 w 1127766"/>
              <a:gd name="connsiteY308" fmla="*/ 92201 h 128977"/>
              <a:gd name="connsiteX309" fmla="*/ 656939 w 1127766"/>
              <a:gd name="connsiteY309" fmla="*/ 80772 h 128977"/>
              <a:gd name="connsiteX310" fmla="*/ 654748 w 1127766"/>
              <a:gd name="connsiteY310" fmla="*/ 66675 h 128977"/>
              <a:gd name="connsiteX311" fmla="*/ 654748 w 1127766"/>
              <a:gd name="connsiteY311" fmla="*/ 64675 h 128977"/>
              <a:gd name="connsiteX312" fmla="*/ 656844 w 1127766"/>
              <a:gd name="connsiteY312" fmla="*/ 50577 h 128977"/>
              <a:gd name="connsiteX313" fmla="*/ 663226 w 1127766"/>
              <a:gd name="connsiteY313" fmla="*/ 39147 h 128977"/>
              <a:gd name="connsiteX314" fmla="*/ 673703 w 1127766"/>
              <a:gd name="connsiteY314" fmla="*/ 31432 h 128977"/>
              <a:gd name="connsiteX315" fmla="*/ 688181 w 1127766"/>
              <a:gd name="connsiteY315" fmla="*/ 28575 h 128977"/>
              <a:gd name="connsiteX316" fmla="*/ 521589 w 1127766"/>
              <a:gd name="connsiteY316" fmla="*/ 28575 h 128977"/>
              <a:gd name="connsiteX317" fmla="*/ 532352 w 1127766"/>
              <a:gd name="connsiteY317" fmla="*/ 30766 h 128977"/>
              <a:gd name="connsiteX318" fmla="*/ 539972 w 1127766"/>
              <a:gd name="connsiteY318" fmla="*/ 36767 h 128977"/>
              <a:gd name="connsiteX319" fmla="*/ 540734 w 1127766"/>
              <a:gd name="connsiteY319" fmla="*/ 29909 h 128977"/>
              <a:gd name="connsiteX320" fmla="*/ 557403 w 1127766"/>
              <a:gd name="connsiteY320" fmla="*/ 29909 h 128977"/>
              <a:gd name="connsiteX321" fmla="*/ 557403 w 1127766"/>
              <a:gd name="connsiteY321" fmla="*/ 98679 h 128977"/>
              <a:gd name="connsiteX322" fmla="*/ 554926 w 1127766"/>
              <a:gd name="connsiteY322" fmla="*/ 111538 h 128977"/>
              <a:gd name="connsiteX323" fmla="*/ 548068 w 1127766"/>
              <a:gd name="connsiteY323" fmla="*/ 121063 h 128977"/>
              <a:gd name="connsiteX324" fmla="*/ 537305 w 1127766"/>
              <a:gd name="connsiteY324" fmla="*/ 126968 h 128977"/>
              <a:gd name="connsiteX325" fmla="*/ 523589 w 1127766"/>
              <a:gd name="connsiteY325" fmla="*/ 128969 h 128977"/>
              <a:gd name="connsiteX326" fmla="*/ 516636 w 1127766"/>
              <a:gd name="connsiteY326" fmla="*/ 128302 h 128977"/>
              <a:gd name="connsiteX327" fmla="*/ 509301 w 1127766"/>
              <a:gd name="connsiteY327" fmla="*/ 126207 h 128977"/>
              <a:gd name="connsiteX328" fmla="*/ 502443 w 1127766"/>
              <a:gd name="connsiteY328" fmla="*/ 122682 h 128977"/>
              <a:gd name="connsiteX329" fmla="*/ 496919 w 1127766"/>
              <a:gd name="connsiteY329" fmla="*/ 117634 h 128977"/>
              <a:gd name="connsiteX330" fmla="*/ 505206 w 1127766"/>
              <a:gd name="connsiteY330" fmla="*/ 106489 h 128977"/>
              <a:gd name="connsiteX331" fmla="*/ 513111 w 1127766"/>
              <a:gd name="connsiteY331" fmla="*/ 112490 h 128977"/>
              <a:gd name="connsiteX332" fmla="*/ 522636 w 1127766"/>
              <a:gd name="connsiteY332" fmla="*/ 114586 h 128977"/>
              <a:gd name="connsiteX333" fmla="*/ 534733 w 1127766"/>
              <a:gd name="connsiteY333" fmla="*/ 110490 h 128977"/>
              <a:gd name="connsiteX334" fmla="*/ 539019 w 1127766"/>
              <a:gd name="connsiteY334" fmla="*/ 98775 h 128977"/>
              <a:gd name="connsiteX335" fmla="*/ 539019 w 1127766"/>
              <a:gd name="connsiteY335" fmla="*/ 94678 h 128977"/>
              <a:gd name="connsiteX336" fmla="*/ 531495 w 1127766"/>
              <a:gd name="connsiteY336" fmla="*/ 100204 h 128977"/>
              <a:gd name="connsiteX337" fmla="*/ 521493 w 1127766"/>
              <a:gd name="connsiteY337" fmla="*/ 102203 h 128977"/>
              <a:gd name="connsiteX338" fmla="*/ 509492 w 1127766"/>
              <a:gd name="connsiteY338" fmla="*/ 99441 h 128977"/>
              <a:gd name="connsiteX339" fmla="*/ 499967 w 1127766"/>
              <a:gd name="connsiteY339" fmla="*/ 91917 h 128977"/>
              <a:gd name="connsiteX340" fmla="*/ 494157 w 1127766"/>
              <a:gd name="connsiteY340" fmla="*/ 80391 h 128977"/>
              <a:gd name="connsiteX341" fmla="*/ 492156 w 1127766"/>
              <a:gd name="connsiteY341" fmla="*/ 66008 h 128977"/>
              <a:gd name="connsiteX342" fmla="*/ 492156 w 1127766"/>
              <a:gd name="connsiteY342" fmla="*/ 65056 h 128977"/>
              <a:gd name="connsiteX343" fmla="*/ 494157 w 1127766"/>
              <a:gd name="connsiteY343" fmla="*/ 50293 h 128977"/>
              <a:gd name="connsiteX344" fmla="*/ 499967 w 1127766"/>
              <a:gd name="connsiteY344" fmla="*/ 38671 h 128977"/>
              <a:gd name="connsiteX345" fmla="*/ 509492 w 1127766"/>
              <a:gd name="connsiteY345" fmla="*/ 31243 h 128977"/>
              <a:gd name="connsiteX346" fmla="*/ 521589 w 1127766"/>
              <a:gd name="connsiteY346" fmla="*/ 28575 h 128977"/>
              <a:gd name="connsiteX347" fmla="*/ 362045 w 1127766"/>
              <a:gd name="connsiteY347" fmla="*/ 28575 h 128977"/>
              <a:gd name="connsiteX348" fmla="*/ 374141 w 1127766"/>
              <a:gd name="connsiteY348" fmla="*/ 30195 h 128977"/>
              <a:gd name="connsiteX349" fmla="*/ 383666 w 1127766"/>
              <a:gd name="connsiteY349" fmla="*/ 34862 h 128977"/>
              <a:gd name="connsiteX350" fmla="*/ 390048 w 1127766"/>
              <a:gd name="connsiteY350" fmla="*/ 42672 h 128977"/>
              <a:gd name="connsiteX351" fmla="*/ 392429 w 1127766"/>
              <a:gd name="connsiteY351" fmla="*/ 53626 h 128977"/>
              <a:gd name="connsiteX352" fmla="*/ 392429 w 1127766"/>
              <a:gd name="connsiteY352" fmla="*/ 84201 h 128977"/>
              <a:gd name="connsiteX353" fmla="*/ 393096 w 1127766"/>
              <a:gd name="connsiteY353" fmla="*/ 93726 h 128977"/>
              <a:gd name="connsiteX354" fmla="*/ 395192 w 1127766"/>
              <a:gd name="connsiteY354" fmla="*/ 100204 h 128977"/>
              <a:gd name="connsiteX355" fmla="*/ 395192 w 1127766"/>
              <a:gd name="connsiteY355" fmla="*/ 101347 h 128977"/>
              <a:gd name="connsiteX356" fmla="*/ 376427 w 1127766"/>
              <a:gd name="connsiteY356" fmla="*/ 101347 h 128977"/>
              <a:gd name="connsiteX357" fmla="*/ 375285 w 1127766"/>
              <a:gd name="connsiteY357" fmla="*/ 98298 h 128977"/>
              <a:gd name="connsiteX358" fmla="*/ 374522 w 1127766"/>
              <a:gd name="connsiteY358" fmla="*/ 94678 h 128977"/>
              <a:gd name="connsiteX359" fmla="*/ 366617 w 1127766"/>
              <a:gd name="connsiteY359" fmla="*/ 100299 h 128977"/>
              <a:gd name="connsiteX360" fmla="*/ 361283 w 1127766"/>
              <a:gd name="connsiteY360" fmla="*/ 102013 h 128977"/>
              <a:gd name="connsiteX361" fmla="*/ 355091 w 1127766"/>
              <a:gd name="connsiteY361" fmla="*/ 102680 h 128977"/>
              <a:gd name="connsiteX362" fmla="*/ 344995 w 1127766"/>
              <a:gd name="connsiteY362" fmla="*/ 101060 h 128977"/>
              <a:gd name="connsiteX363" fmla="*/ 337089 w 1127766"/>
              <a:gd name="connsiteY363" fmla="*/ 96679 h 128977"/>
              <a:gd name="connsiteX364" fmla="*/ 331946 w 1127766"/>
              <a:gd name="connsiteY364" fmla="*/ 89916 h 128977"/>
              <a:gd name="connsiteX365" fmla="*/ 338518 w 1127766"/>
              <a:gd name="connsiteY365" fmla="*/ 63913 h 128977"/>
              <a:gd name="connsiteX366" fmla="*/ 363664 w 1127766"/>
              <a:gd name="connsiteY366" fmla="*/ 57721 h 128977"/>
              <a:gd name="connsiteX367" fmla="*/ 373856 w 1127766"/>
              <a:gd name="connsiteY367" fmla="*/ 57721 h 128977"/>
              <a:gd name="connsiteX368" fmla="*/ 373856 w 1127766"/>
              <a:gd name="connsiteY368" fmla="*/ 53531 h 128977"/>
              <a:gd name="connsiteX369" fmla="*/ 370522 w 1127766"/>
              <a:gd name="connsiteY369" fmla="*/ 45339 h 128977"/>
              <a:gd name="connsiteX370" fmla="*/ 360997 w 1127766"/>
              <a:gd name="connsiteY370" fmla="*/ 42291 h 128977"/>
              <a:gd name="connsiteX371" fmla="*/ 352805 w 1127766"/>
              <a:gd name="connsiteY371" fmla="*/ 44767 h 128977"/>
              <a:gd name="connsiteX372" fmla="*/ 350234 w 1127766"/>
              <a:gd name="connsiteY372" fmla="*/ 51150 h 128977"/>
              <a:gd name="connsiteX373" fmla="*/ 331946 w 1127766"/>
              <a:gd name="connsiteY373" fmla="*/ 51150 h 128977"/>
              <a:gd name="connsiteX374" fmla="*/ 333946 w 1127766"/>
              <a:gd name="connsiteY374" fmla="*/ 42577 h 128977"/>
              <a:gd name="connsiteX375" fmla="*/ 339756 w 1127766"/>
              <a:gd name="connsiteY375" fmla="*/ 35338 h 128977"/>
              <a:gd name="connsiteX376" fmla="*/ 349281 w 1127766"/>
              <a:gd name="connsiteY376" fmla="*/ 30385 h 128977"/>
              <a:gd name="connsiteX377" fmla="*/ 362045 w 1127766"/>
              <a:gd name="connsiteY377" fmla="*/ 28575 h 128977"/>
              <a:gd name="connsiteX378" fmla="*/ 416718 w 1127766"/>
              <a:gd name="connsiteY378" fmla="*/ 0 h 128977"/>
              <a:gd name="connsiteX379" fmla="*/ 456628 w 1127766"/>
              <a:gd name="connsiteY379" fmla="*/ 0 h 128977"/>
              <a:gd name="connsiteX380" fmla="*/ 456628 w 1127766"/>
              <a:gd name="connsiteY380" fmla="*/ 86392 h 128977"/>
              <a:gd name="connsiteX381" fmla="*/ 477202 w 1127766"/>
              <a:gd name="connsiteY381" fmla="*/ 86392 h 128977"/>
              <a:gd name="connsiteX382" fmla="*/ 477202 w 1127766"/>
              <a:gd name="connsiteY382" fmla="*/ 101347 h 128977"/>
              <a:gd name="connsiteX383" fmla="*/ 416813 w 1127766"/>
              <a:gd name="connsiteY383" fmla="*/ 101347 h 128977"/>
              <a:gd name="connsiteX384" fmla="*/ 416813 w 1127766"/>
              <a:gd name="connsiteY384" fmla="*/ 86392 h 128977"/>
              <a:gd name="connsiteX385" fmla="*/ 438245 w 1127766"/>
              <a:gd name="connsiteY385" fmla="*/ 86392 h 128977"/>
              <a:gd name="connsiteX386" fmla="*/ 438245 w 1127766"/>
              <a:gd name="connsiteY386" fmla="*/ 14954 h 128977"/>
              <a:gd name="connsiteX387" fmla="*/ 416813 w 1127766"/>
              <a:gd name="connsiteY387" fmla="*/ 14954 h 12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Lst>
            <a:rect l="l" t="t" r="r" b="b"/>
            <a:pathLst>
              <a:path w="1127766" h="128977">
                <a:moveTo>
                  <a:pt x="844295" y="79533"/>
                </a:moveTo>
                <a:cubicBezTo>
                  <a:pt x="847734" y="78295"/>
                  <a:pt x="851525" y="78295"/>
                  <a:pt x="854964" y="79533"/>
                </a:cubicBezTo>
                <a:cubicBezTo>
                  <a:pt x="856497" y="80010"/>
                  <a:pt x="857869" y="80962"/>
                  <a:pt x="858964" y="82105"/>
                </a:cubicBezTo>
                <a:cubicBezTo>
                  <a:pt x="860040" y="83153"/>
                  <a:pt x="860879" y="84486"/>
                  <a:pt x="861440" y="85915"/>
                </a:cubicBezTo>
                <a:cubicBezTo>
                  <a:pt x="862098" y="87438"/>
                  <a:pt x="862422" y="89058"/>
                  <a:pt x="862393" y="90678"/>
                </a:cubicBezTo>
                <a:cubicBezTo>
                  <a:pt x="862431" y="92296"/>
                  <a:pt x="862107" y="93916"/>
                  <a:pt x="861440" y="95345"/>
                </a:cubicBezTo>
                <a:cubicBezTo>
                  <a:pt x="860898" y="96774"/>
                  <a:pt x="860059" y="98106"/>
                  <a:pt x="858964" y="99155"/>
                </a:cubicBezTo>
                <a:cubicBezTo>
                  <a:pt x="857840" y="100298"/>
                  <a:pt x="856468" y="101155"/>
                  <a:pt x="854964" y="101726"/>
                </a:cubicBezTo>
                <a:cubicBezTo>
                  <a:pt x="851525" y="102964"/>
                  <a:pt x="847734" y="102964"/>
                  <a:pt x="844295" y="101726"/>
                </a:cubicBezTo>
                <a:cubicBezTo>
                  <a:pt x="842791" y="101155"/>
                  <a:pt x="841419" y="100298"/>
                  <a:pt x="840295" y="99155"/>
                </a:cubicBezTo>
                <a:cubicBezTo>
                  <a:pt x="839142" y="98106"/>
                  <a:pt x="838257" y="96774"/>
                  <a:pt x="837723" y="95345"/>
                </a:cubicBezTo>
                <a:cubicBezTo>
                  <a:pt x="837142" y="93821"/>
                  <a:pt x="836847" y="92296"/>
                  <a:pt x="836866" y="90678"/>
                </a:cubicBezTo>
                <a:cubicBezTo>
                  <a:pt x="836847" y="89058"/>
                  <a:pt x="837142" y="87438"/>
                  <a:pt x="837723" y="85915"/>
                </a:cubicBezTo>
                <a:cubicBezTo>
                  <a:pt x="838285" y="84486"/>
                  <a:pt x="839162" y="83153"/>
                  <a:pt x="840295" y="82105"/>
                </a:cubicBezTo>
                <a:cubicBezTo>
                  <a:pt x="841390" y="80962"/>
                  <a:pt x="842762" y="80010"/>
                  <a:pt x="844295" y="79533"/>
                </a:cubicBezTo>
                <a:close/>
                <a:moveTo>
                  <a:pt x="282035" y="78581"/>
                </a:moveTo>
                <a:cubicBezTo>
                  <a:pt x="283854" y="78581"/>
                  <a:pt x="285673" y="78867"/>
                  <a:pt x="287368" y="79533"/>
                </a:cubicBezTo>
                <a:cubicBezTo>
                  <a:pt x="288902" y="80010"/>
                  <a:pt x="290274" y="80962"/>
                  <a:pt x="291369" y="82105"/>
                </a:cubicBezTo>
                <a:cubicBezTo>
                  <a:pt x="292445" y="83153"/>
                  <a:pt x="293284" y="84486"/>
                  <a:pt x="293845" y="85915"/>
                </a:cubicBezTo>
                <a:cubicBezTo>
                  <a:pt x="294426" y="87438"/>
                  <a:pt x="294722" y="89058"/>
                  <a:pt x="294703" y="90678"/>
                </a:cubicBezTo>
                <a:cubicBezTo>
                  <a:pt x="294722" y="92296"/>
                  <a:pt x="294426" y="93821"/>
                  <a:pt x="293845" y="95345"/>
                </a:cubicBezTo>
                <a:cubicBezTo>
                  <a:pt x="293303" y="96774"/>
                  <a:pt x="292464" y="98106"/>
                  <a:pt x="291369" y="99155"/>
                </a:cubicBezTo>
                <a:cubicBezTo>
                  <a:pt x="290245" y="100298"/>
                  <a:pt x="288873" y="101155"/>
                  <a:pt x="287368" y="101726"/>
                </a:cubicBezTo>
                <a:cubicBezTo>
                  <a:pt x="285663" y="102393"/>
                  <a:pt x="283854" y="102679"/>
                  <a:pt x="282035" y="102679"/>
                </a:cubicBezTo>
                <a:cubicBezTo>
                  <a:pt x="280215" y="102679"/>
                  <a:pt x="278405" y="102393"/>
                  <a:pt x="276700" y="101726"/>
                </a:cubicBezTo>
                <a:cubicBezTo>
                  <a:pt x="275196" y="101155"/>
                  <a:pt x="273824" y="100298"/>
                  <a:pt x="272700" y="99155"/>
                </a:cubicBezTo>
                <a:cubicBezTo>
                  <a:pt x="271547" y="98106"/>
                  <a:pt x="270662" y="96774"/>
                  <a:pt x="270128" y="95345"/>
                </a:cubicBezTo>
                <a:cubicBezTo>
                  <a:pt x="269547" y="93821"/>
                  <a:pt x="269252" y="92296"/>
                  <a:pt x="269271" y="90678"/>
                </a:cubicBezTo>
                <a:cubicBezTo>
                  <a:pt x="269252" y="89058"/>
                  <a:pt x="269547" y="87438"/>
                  <a:pt x="270128" y="85915"/>
                </a:cubicBezTo>
                <a:cubicBezTo>
                  <a:pt x="270690" y="84486"/>
                  <a:pt x="271567" y="83153"/>
                  <a:pt x="272700" y="82105"/>
                </a:cubicBezTo>
                <a:cubicBezTo>
                  <a:pt x="273795" y="80962"/>
                  <a:pt x="275167" y="80010"/>
                  <a:pt x="276700" y="79533"/>
                </a:cubicBezTo>
                <a:cubicBezTo>
                  <a:pt x="278396" y="78867"/>
                  <a:pt x="280206" y="78486"/>
                  <a:pt x="282035" y="78581"/>
                </a:cubicBezTo>
                <a:close/>
                <a:moveTo>
                  <a:pt x="364331" y="68675"/>
                </a:moveTo>
                <a:cubicBezTo>
                  <a:pt x="361864" y="68675"/>
                  <a:pt x="359406" y="68866"/>
                  <a:pt x="356996" y="69438"/>
                </a:cubicBezTo>
                <a:cubicBezTo>
                  <a:pt x="355196" y="69914"/>
                  <a:pt x="353510" y="70676"/>
                  <a:pt x="352043" y="71819"/>
                </a:cubicBezTo>
                <a:cubicBezTo>
                  <a:pt x="350786" y="72676"/>
                  <a:pt x="349796" y="73914"/>
                  <a:pt x="349186" y="75343"/>
                </a:cubicBezTo>
                <a:cubicBezTo>
                  <a:pt x="348576" y="76771"/>
                  <a:pt x="348253" y="78296"/>
                  <a:pt x="348233" y="79915"/>
                </a:cubicBezTo>
                <a:cubicBezTo>
                  <a:pt x="348224" y="82201"/>
                  <a:pt x="349186" y="84487"/>
                  <a:pt x="350900" y="86011"/>
                </a:cubicBezTo>
                <a:cubicBezTo>
                  <a:pt x="353148" y="87821"/>
                  <a:pt x="356015" y="88773"/>
                  <a:pt x="358901" y="88488"/>
                </a:cubicBezTo>
                <a:cubicBezTo>
                  <a:pt x="360664" y="88488"/>
                  <a:pt x="362426" y="88202"/>
                  <a:pt x="364140" y="87821"/>
                </a:cubicBezTo>
                <a:cubicBezTo>
                  <a:pt x="365617" y="87345"/>
                  <a:pt x="367045" y="86773"/>
                  <a:pt x="368426" y="86107"/>
                </a:cubicBezTo>
                <a:cubicBezTo>
                  <a:pt x="369598" y="85439"/>
                  <a:pt x="370684" y="84582"/>
                  <a:pt x="371665" y="83630"/>
                </a:cubicBezTo>
                <a:cubicBezTo>
                  <a:pt x="372503" y="82867"/>
                  <a:pt x="373246" y="81915"/>
                  <a:pt x="373856" y="80963"/>
                </a:cubicBezTo>
                <a:lnTo>
                  <a:pt x="373856" y="68675"/>
                </a:lnTo>
                <a:close/>
                <a:moveTo>
                  <a:pt x="761047" y="45148"/>
                </a:moveTo>
                <a:cubicBezTo>
                  <a:pt x="759123" y="46291"/>
                  <a:pt x="757494" y="47911"/>
                  <a:pt x="756285" y="49815"/>
                </a:cubicBezTo>
                <a:cubicBezTo>
                  <a:pt x="755027" y="51911"/>
                  <a:pt x="754094" y="54292"/>
                  <a:pt x="753522" y="56673"/>
                </a:cubicBezTo>
                <a:cubicBezTo>
                  <a:pt x="753027" y="59436"/>
                  <a:pt x="752770" y="62198"/>
                  <a:pt x="752760" y="64960"/>
                </a:cubicBezTo>
                <a:lnTo>
                  <a:pt x="752760" y="66389"/>
                </a:lnTo>
                <a:cubicBezTo>
                  <a:pt x="752770" y="69247"/>
                  <a:pt x="753018" y="72008"/>
                  <a:pt x="753522" y="74771"/>
                </a:cubicBezTo>
                <a:cubicBezTo>
                  <a:pt x="754094" y="77152"/>
                  <a:pt x="755027" y="79533"/>
                  <a:pt x="756285" y="81629"/>
                </a:cubicBezTo>
                <a:cubicBezTo>
                  <a:pt x="758771" y="85820"/>
                  <a:pt x="763352" y="88201"/>
                  <a:pt x="768191" y="88011"/>
                </a:cubicBezTo>
                <a:cubicBezTo>
                  <a:pt x="772934" y="88106"/>
                  <a:pt x="777373" y="85725"/>
                  <a:pt x="779811" y="81629"/>
                </a:cubicBezTo>
                <a:cubicBezTo>
                  <a:pt x="781078" y="79533"/>
                  <a:pt x="781983" y="77152"/>
                  <a:pt x="782478" y="74771"/>
                </a:cubicBezTo>
                <a:cubicBezTo>
                  <a:pt x="783059" y="72008"/>
                  <a:pt x="783345" y="69247"/>
                  <a:pt x="783336" y="66389"/>
                </a:cubicBezTo>
                <a:lnTo>
                  <a:pt x="783336" y="64960"/>
                </a:lnTo>
                <a:cubicBezTo>
                  <a:pt x="783345" y="62198"/>
                  <a:pt x="783059" y="59436"/>
                  <a:pt x="782478" y="56673"/>
                </a:cubicBezTo>
                <a:cubicBezTo>
                  <a:pt x="781983" y="54292"/>
                  <a:pt x="781078" y="51911"/>
                  <a:pt x="779811" y="49815"/>
                </a:cubicBezTo>
                <a:cubicBezTo>
                  <a:pt x="778621" y="47911"/>
                  <a:pt x="776992" y="46291"/>
                  <a:pt x="775049" y="45148"/>
                </a:cubicBezTo>
                <a:cubicBezTo>
                  <a:pt x="770658" y="42862"/>
                  <a:pt x="765438" y="42862"/>
                  <a:pt x="761047" y="45148"/>
                </a:cubicBezTo>
                <a:close/>
                <a:moveTo>
                  <a:pt x="525780" y="43529"/>
                </a:moveTo>
                <a:cubicBezTo>
                  <a:pt x="523408" y="43434"/>
                  <a:pt x="521065" y="44101"/>
                  <a:pt x="519017" y="45244"/>
                </a:cubicBezTo>
                <a:cubicBezTo>
                  <a:pt x="517102" y="46387"/>
                  <a:pt x="515464" y="47911"/>
                  <a:pt x="514254" y="49816"/>
                </a:cubicBezTo>
                <a:cubicBezTo>
                  <a:pt x="512950" y="51911"/>
                  <a:pt x="512016" y="54292"/>
                  <a:pt x="511492" y="56674"/>
                </a:cubicBezTo>
                <a:cubicBezTo>
                  <a:pt x="510873" y="59436"/>
                  <a:pt x="510559" y="62199"/>
                  <a:pt x="510540" y="65056"/>
                </a:cubicBezTo>
                <a:lnTo>
                  <a:pt x="510540" y="66485"/>
                </a:lnTo>
                <a:cubicBezTo>
                  <a:pt x="510502" y="69343"/>
                  <a:pt x="510825" y="72104"/>
                  <a:pt x="511492" y="74867"/>
                </a:cubicBezTo>
                <a:cubicBezTo>
                  <a:pt x="512016" y="77248"/>
                  <a:pt x="512911" y="79439"/>
                  <a:pt x="514159" y="81534"/>
                </a:cubicBezTo>
                <a:cubicBezTo>
                  <a:pt x="515378" y="83439"/>
                  <a:pt x="517007" y="84964"/>
                  <a:pt x="518922" y="86107"/>
                </a:cubicBezTo>
                <a:cubicBezTo>
                  <a:pt x="520960" y="87250"/>
                  <a:pt x="523265" y="87821"/>
                  <a:pt x="525589" y="87725"/>
                </a:cubicBezTo>
                <a:cubicBezTo>
                  <a:pt x="528370" y="87821"/>
                  <a:pt x="531133" y="87250"/>
                  <a:pt x="533590" y="85916"/>
                </a:cubicBezTo>
                <a:cubicBezTo>
                  <a:pt x="535676" y="84678"/>
                  <a:pt x="537381" y="82867"/>
                  <a:pt x="538543" y="80772"/>
                </a:cubicBezTo>
                <a:lnTo>
                  <a:pt x="538543" y="50482"/>
                </a:lnTo>
                <a:cubicBezTo>
                  <a:pt x="537381" y="48387"/>
                  <a:pt x="535676" y="46578"/>
                  <a:pt x="533590" y="45339"/>
                </a:cubicBezTo>
                <a:cubicBezTo>
                  <a:pt x="531190" y="44101"/>
                  <a:pt x="528494" y="43434"/>
                  <a:pt x="525780" y="43529"/>
                </a:cubicBezTo>
                <a:close/>
                <a:moveTo>
                  <a:pt x="1011650" y="43433"/>
                </a:moveTo>
                <a:cubicBezTo>
                  <a:pt x="1009221" y="43338"/>
                  <a:pt x="1006811" y="43910"/>
                  <a:pt x="1004697" y="45148"/>
                </a:cubicBezTo>
                <a:cubicBezTo>
                  <a:pt x="1002754" y="46291"/>
                  <a:pt x="1001125" y="47911"/>
                  <a:pt x="999934" y="49815"/>
                </a:cubicBezTo>
                <a:cubicBezTo>
                  <a:pt x="998629" y="51911"/>
                  <a:pt x="997696" y="54292"/>
                  <a:pt x="997172" y="56673"/>
                </a:cubicBezTo>
                <a:cubicBezTo>
                  <a:pt x="996591" y="59436"/>
                  <a:pt x="996305" y="62198"/>
                  <a:pt x="996315" y="64960"/>
                </a:cubicBezTo>
                <a:lnTo>
                  <a:pt x="996315" y="66389"/>
                </a:lnTo>
                <a:cubicBezTo>
                  <a:pt x="996305" y="69247"/>
                  <a:pt x="996591" y="72008"/>
                  <a:pt x="997172" y="74771"/>
                </a:cubicBezTo>
                <a:cubicBezTo>
                  <a:pt x="997696" y="77152"/>
                  <a:pt x="998629" y="79533"/>
                  <a:pt x="999934" y="81629"/>
                </a:cubicBezTo>
                <a:cubicBezTo>
                  <a:pt x="1001096" y="83534"/>
                  <a:pt x="1002735" y="85153"/>
                  <a:pt x="1004697" y="86296"/>
                </a:cubicBezTo>
                <a:cubicBezTo>
                  <a:pt x="1006850" y="87439"/>
                  <a:pt x="1009288" y="88106"/>
                  <a:pt x="1011745" y="88011"/>
                </a:cubicBezTo>
                <a:cubicBezTo>
                  <a:pt x="1016517" y="88202"/>
                  <a:pt x="1021004" y="85725"/>
                  <a:pt x="1023461" y="81629"/>
                </a:cubicBezTo>
                <a:cubicBezTo>
                  <a:pt x="1024690" y="79533"/>
                  <a:pt x="1025585" y="77152"/>
                  <a:pt x="1026128" y="74771"/>
                </a:cubicBezTo>
                <a:cubicBezTo>
                  <a:pt x="1026709" y="72008"/>
                  <a:pt x="1026995" y="69247"/>
                  <a:pt x="1026985" y="66389"/>
                </a:cubicBezTo>
                <a:lnTo>
                  <a:pt x="1026985" y="64960"/>
                </a:lnTo>
                <a:cubicBezTo>
                  <a:pt x="1026995" y="62198"/>
                  <a:pt x="1026709" y="59436"/>
                  <a:pt x="1026128" y="56673"/>
                </a:cubicBezTo>
                <a:cubicBezTo>
                  <a:pt x="1025585" y="54292"/>
                  <a:pt x="1024690" y="51911"/>
                  <a:pt x="1023461" y="49815"/>
                </a:cubicBezTo>
                <a:cubicBezTo>
                  <a:pt x="1022271" y="47911"/>
                  <a:pt x="1020642" y="46291"/>
                  <a:pt x="1018699" y="45148"/>
                </a:cubicBezTo>
                <a:cubicBezTo>
                  <a:pt x="1016546" y="43910"/>
                  <a:pt x="1014108" y="43338"/>
                  <a:pt x="1011650" y="43433"/>
                </a:cubicBezTo>
                <a:close/>
                <a:moveTo>
                  <a:pt x="607504" y="43433"/>
                </a:moveTo>
                <a:cubicBezTo>
                  <a:pt x="605570" y="43433"/>
                  <a:pt x="603656" y="43815"/>
                  <a:pt x="601884" y="44576"/>
                </a:cubicBezTo>
                <a:cubicBezTo>
                  <a:pt x="600141" y="45244"/>
                  <a:pt x="598579" y="46291"/>
                  <a:pt x="597312" y="47720"/>
                </a:cubicBezTo>
                <a:cubicBezTo>
                  <a:pt x="595978" y="49149"/>
                  <a:pt x="594883" y="50768"/>
                  <a:pt x="594073" y="52578"/>
                </a:cubicBezTo>
                <a:cubicBezTo>
                  <a:pt x="593178" y="54578"/>
                  <a:pt x="592511" y="56673"/>
                  <a:pt x="592073" y="58864"/>
                </a:cubicBezTo>
                <a:lnTo>
                  <a:pt x="622172" y="58864"/>
                </a:lnTo>
                <a:lnTo>
                  <a:pt x="622172" y="57436"/>
                </a:lnTo>
                <a:cubicBezTo>
                  <a:pt x="622086" y="55530"/>
                  <a:pt x="621705" y="53721"/>
                  <a:pt x="621029" y="52006"/>
                </a:cubicBezTo>
                <a:cubicBezTo>
                  <a:pt x="620467" y="50292"/>
                  <a:pt x="619524" y="48768"/>
                  <a:pt x="618267" y="47530"/>
                </a:cubicBezTo>
                <a:cubicBezTo>
                  <a:pt x="616971" y="46196"/>
                  <a:pt x="615419" y="45244"/>
                  <a:pt x="613695" y="44576"/>
                </a:cubicBezTo>
                <a:cubicBezTo>
                  <a:pt x="611733" y="43815"/>
                  <a:pt x="609628" y="43338"/>
                  <a:pt x="607504" y="43433"/>
                </a:cubicBezTo>
                <a:close/>
                <a:moveTo>
                  <a:pt x="997363" y="31338"/>
                </a:moveTo>
                <a:cubicBezTo>
                  <a:pt x="1006526" y="27623"/>
                  <a:pt x="1016775" y="27623"/>
                  <a:pt x="1025938" y="31338"/>
                </a:cubicBezTo>
                <a:cubicBezTo>
                  <a:pt x="1029986" y="33147"/>
                  <a:pt x="1033615" y="35814"/>
                  <a:pt x="1036606" y="39052"/>
                </a:cubicBezTo>
                <a:cubicBezTo>
                  <a:pt x="1039549" y="42386"/>
                  <a:pt x="1041759" y="46291"/>
                  <a:pt x="1043083" y="50577"/>
                </a:cubicBezTo>
                <a:cubicBezTo>
                  <a:pt x="1044645" y="55244"/>
                  <a:pt x="1045416" y="60102"/>
                  <a:pt x="1045369" y="64960"/>
                </a:cubicBezTo>
                <a:lnTo>
                  <a:pt x="1045369" y="66389"/>
                </a:lnTo>
                <a:cubicBezTo>
                  <a:pt x="1045416" y="71342"/>
                  <a:pt x="1044645" y="76200"/>
                  <a:pt x="1043083" y="80867"/>
                </a:cubicBezTo>
                <a:cubicBezTo>
                  <a:pt x="1041711" y="85058"/>
                  <a:pt x="1039511" y="89058"/>
                  <a:pt x="1036606" y="92392"/>
                </a:cubicBezTo>
                <a:cubicBezTo>
                  <a:pt x="1033691" y="95631"/>
                  <a:pt x="1030072" y="98202"/>
                  <a:pt x="1026033" y="99917"/>
                </a:cubicBezTo>
                <a:cubicBezTo>
                  <a:pt x="1016870" y="103632"/>
                  <a:pt x="1006621" y="103632"/>
                  <a:pt x="997458" y="99917"/>
                </a:cubicBezTo>
                <a:cubicBezTo>
                  <a:pt x="993391" y="98202"/>
                  <a:pt x="989743" y="95631"/>
                  <a:pt x="986790" y="92392"/>
                </a:cubicBezTo>
                <a:cubicBezTo>
                  <a:pt x="983885" y="88963"/>
                  <a:pt x="981656" y="85058"/>
                  <a:pt x="980218" y="80867"/>
                </a:cubicBezTo>
                <a:cubicBezTo>
                  <a:pt x="978732" y="76200"/>
                  <a:pt x="977998" y="71342"/>
                  <a:pt x="978027" y="66389"/>
                </a:cubicBezTo>
                <a:lnTo>
                  <a:pt x="978027" y="64960"/>
                </a:lnTo>
                <a:cubicBezTo>
                  <a:pt x="977998" y="60102"/>
                  <a:pt x="978741" y="55244"/>
                  <a:pt x="980218" y="50577"/>
                </a:cubicBezTo>
                <a:cubicBezTo>
                  <a:pt x="981618" y="46291"/>
                  <a:pt x="983847" y="42386"/>
                  <a:pt x="986790" y="39052"/>
                </a:cubicBezTo>
                <a:cubicBezTo>
                  <a:pt x="989724" y="35719"/>
                  <a:pt x="993324" y="33147"/>
                  <a:pt x="997363" y="31338"/>
                </a:cubicBezTo>
                <a:close/>
                <a:moveTo>
                  <a:pt x="593883" y="31338"/>
                </a:moveTo>
                <a:cubicBezTo>
                  <a:pt x="602713" y="27813"/>
                  <a:pt x="612580" y="27813"/>
                  <a:pt x="621410" y="31338"/>
                </a:cubicBezTo>
                <a:cubicBezTo>
                  <a:pt x="625315" y="32956"/>
                  <a:pt x="628821" y="35433"/>
                  <a:pt x="631697" y="38481"/>
                </a:cubicBezTo>
                <a:cubicBezTo>
                  <a:pt x="634526" y="41719"/>
                  <a:pt x="636660" y="45530"/>
                  <a:pt x="637984" y="49625"/>
                </a:cubicBezTo>
                <a:cubicBezTo>
                  <a:pt x="639527" y="54292"/>
                  <a:pt x="640270" y="59150"/>
                  <a:pt x="640174" y="64008"/>
                </a:cubicBezTo>
                <a:lnTo>
                  <a:pt x="640174" y="71723"/>
                </a:lnTo>
                <a:lnTo>
                  <a:pt x="591502" y="71723"/>
                </a:lnTo>
                <a:cubicBezTo>
                  <a:pt x="591825" y="74009"/>
                  <a:pt x="592530" y="76295"/>
                  <a:pt x="593597" y="78390"/>
                </a:cubicBezTo>
                <a:cubicBezTo>
                  <a:pt x="594673" y="80390"/>
                  <a:pt x="596093" y="82105"/>
                  <a:pt x="597788" y="83534"/>
                </a:cubicBezTo>
                <a:cubicBezTo>
                  <a:pt x="599455" y="85057"/>
                  <a:pt x="601389" y="86200"/>
                  <a:pt x="603503" y="86963"/>
                </a:cubicBezTo>
                <a:cubicBezTo>
                  <a:pt x="605770" y="87725"/>
                  <a:pt x="608151" y="88106"/>
                  <a:pt x="610552" y="88106"/>
                </a:cubicBezTo>
                <a:cubicBezTo>
                  <a:pt x="612323" y="88297"/>
                  <a:pt x="614114" y="88297"/>
                  <a:pt x="615886" y="88106"/>
                </a:cubicBezTo>
                <a:cubicBezTo>
                  <a:pt x="617648" y="87725"/>
                  <a:pt x="619372" y="87154"/>
                  <a:pt x="621029" y="86486"/>
                </a:cubicBezTo>
                <a:cubicBezTo>
                  <a:pt x="622629" y="85820"/>
                  <a:pt x="624163" y="84963"/>
                  <a:pt x="625601" y="84010"/>
                </a:cubicBezTo>
                <a:cubicBezTo>
                  <a:pt x="627020" y="82962"/>
                  <a:pt x="628278" y="81819"/>
                  <a:pt x="629316" y="80390"/>
                </a:cubicBezTo>
                <a:lnTo>
                  <a:pt x="638841" y="89915"/>
                </a:lnTo>
                <a:cubicBezTo>
                  <a:pt x="637584" y="91726"/>
                  <a:pt x="636079" y="93344"/>
                  <a:pt x="634364" y="94678"/>
                </a:cubicBezTo>
                <a:cubicBezTo>
                  <a:pt x="632412" y="96393"/>
                  <a:pt x="630230" y="97822"/>
                  <a:pt x="627887" y="98869"/>
                </a:cubicBezTo>
                <a:cubicBezTo>
                  <a:pt x="625268" y="100108"/>
                  <a:pt x="622525" y="101155"/>
                  <a:pt x="619696" y="101822"/>
                </a:cubicBezTo>
                <a:cubicBezTo>
                  <a:pt x="616410" y="102489"/>
                  <a:pt x="613047" y="102775"/>
                  <a:pt x="609694" y="102680"/>
                </a:cubicBezTo>
                <a:cubicBezTo>
                  <a:pt x="604579" y="102775"/>
                  <a:pt x="599503" y="101822"/>
                  <a:pt x="594740" y="99917"/>
                </a:cubicBezTo>
                <a:cubicBezTo>
                  <a:pt x="590473" y="98202"/>
                  <a:pt x="586568" y="95725"/>
                  <a:pt x="583215" y="92583"/>
                </a:cubicBezTo>
                <a:cubicBezTo>
                  <a:pt x="579996" y="89535"/>
                  <a:pt x="577471" y="85725"/>
                  <a:pt x="575785" y="81629"/>
                </a:cubicBezTo>
                <a:cubicBezTo>
                  <a:pt x="574052" y="77343"/>
                  <a:pt x="573176" y="72771"/>
                  <a:pt x="573214" y="68104"/>
                </a:cubicBezTo>
                <a:lnTo>
                  <a:pt x="573214" y="65532"/>
                </a:lnTo>
                <a:cubicBezTo>
                  <a:pt x="573147" y="60388"/>
                  <a:pt x="574014" y="55340"/>
                  <a:pt x="575785" y="50577"/>
                </a:cubicBezTo>
                <a:cubicBezTo>
                  <a:pt x="577386" y="46291"/>
                  <a:pt x="579805" y="42290"/>
                  <a:pt x="582929" y="38861"/>
                </a:cubicBezTo>
                <a:cubicBezTo>
                  <a:pt x="586025" y="35623"/>
                  <a:pt x="589749" y="33051"/>
                  <a:pt x="593883" y="31338"/>
                </a:cubicBezTo>
                <a:close/>
                <a:moveTo>
                  <a:pt x="162115" y="29908"/>
                </a:moveTo>
                <a:lnTo>
                  <a:pt x="178879" y="29908"/>
                </a:lnTo>
                <a:lnTo>
                  <a:pt x="185070" y="79152"/>
                </a:lnTo>
                <a:lnTo>
                  <a:pt x="194595" y="29908"/>
                </a:lnTo>
                <a:lnTo>
                  <a:pt x="206787" y="29908"/>
                </a:lnTo>
                <a:lnTo>
                  <a:pt x="215360" y="78962"/>
                </a:lnTo>
                <a:lnTo>
                  <a:pt x="221551" y="29908"/>
                </a:lnTo>
                <a:lnTo>
                  <a:pt x="238315" y="29908"/>
                </a:lnTo>
                <a:lnTo>
                  <a:pt x="225552" y="101346"/>
                </a:lnTo>
                <a:lnTo>
                  <a:pt x="209454" y="101346"/>
                </a:lnTo>
                <a:lnTo>
                  <a:pt x="199929" y="55911"/>
                </a:lnTo>
                <a:lnTo>
                  <a:pt x="190404" y="101346"/>
                </a:lnTo>
                <a:lnTo>
                  <a:pt x="174974" y="101346"/>
                </a:lnTo>
                <a:close/>
                <a:moveTo>
                  <a:pt x="81057" y="29908"/>
                </a:moveTo>
                <a:lnTo>
                  <a:pt x="97821" y="29908"/>
                </a:lnTo>
                <a:lnTo>
                  <a:pt x="104012" y="79152"/>
                </a:lnTo>
                <a:lnTo>
                  <a:pt x="112966" y="29908"/>
                </a:lnTo>
                <a:lnTo>
                  <a:pt x="125253" y="29908"/>
                </a:lnTo>
                <a:lnTo>
                  <a:pt x="134302" y="78962"/>
                </a:lnTo>
                <a:lnTo>
                  <a:pt x="140493" y="29908"/>
                </a:lnTo>
                <a:lnTo>
                  <a:pt x="157352" y="29908"/>
                </a:lnTo>
                <a:lnTo>
                  <a:pt x="144589" y="101346"/>
                </a:lnTo>
                <a:lnTo>
                  <a:pt x="128396" y="101346"/>
                </a:lnTo>
                <a:lnTo>
                  <a:pt x="118871" y="55911"/>
                </a:lnTo>
                <a:lnTo>
                  <a:pt x="109346" y="101346"/>
                </a:lnTo>
                <a:lnTo>
                  <a:pt x="93821" y="101346"/>
                </a:lnTo>
                <a:close/>
                <a:moveTo>
                  <a:pt x="0" y="29908"/>
                </a:moveTo>
                <a:lnTo>
                  <a:pt x="16764" y="29908"/>
                </a:lnTo>
                <a:lnTo>
                  <a:pt x="22955" y="79152"/>
                </a:lnTo>
                <a:lnTo>
                  <a:pt x="31909" y="29908"/>
                </a:lnTo>
                <a:lnTo>
                  <a:pt x="44196" y="29908"/>
                </a:lnTo>
                <a:lnTo>
                  <a:pt x="53150" y="78962"/>
                </a:lnTo>
                <a:lnTo>
                  <a:pt x="59341" y="29908"/>
                </a:lnTo>
                <a:lnTo>
                  <a:pt x="76200" y="29908"/>
                </a:lnTo>
                <a:lnTo>
                  <a:pt x="63341" y="101346"/>
                </a:lnTo>
                <a:lnTo>
                  <a:pt x="47244" y="101346"/>
                </a:lnTo>
                <a:lnTo>
                  <a:pt x="37719" y="55911"/>
                </a:lnTo>
                <a:lnTo>
                  <a:pt x="28670" y="101346"/>
                </a:lnTo>
                <a:lnTo>
                  <a:pt x="12764" y="101346"/>
                </a:lnTo>
                <a:close/>
                <a:moveTo>
                  <a:pt x="1087945" y="28575"/>
                </a:moveTo>
                <a:cubicBezTo>
                  <a:pt x="1093021" y="28098"/>
                  <a:pt x="1097717" y="31337"/>
                  <a:pt x="1099184" y="36194"/>
                </a:cubicBezTo>
                <a:cubicBezTo>
                  <a:pt x="1100508" y="33908"/>
                  <a:pt x="1102375" y="32004"/>
                  <a:pt x="1104613" y="30670"/>
                </a:cubicBezTo>
                <a:cubicBezTo>
                  <a:pt x="1106985" y="29241"/>
                  <a:pt x="1109738" y="28479"/>
                  <a:pt x="1112519" y="28575"/>
                </a:cubicBezTo>
                <a:cubicBezTo>
                  <a:pt x="1114577" y="28575"/>
                  <a:pt x="1116615" y="29050"/>
                  <a:pt x="1118520" y="29813"/>
                </a:cubicBezTo>
                <a:cubicBezTo>
                  <a:pt x="1120473" y="30575"/>
                  <a:pt x="1122149" y="31908"/>
                  <a:pt x="1123378" y="33623"/>
                </a:cubicBezTo>
                <a:cubicBezTo>
                  <a:pt x="1124902" y="35623"/>
                  <a:pt x="1126007" y="37909"/>
                  <a:pt x="1126616" y="40290"/>
                </a:cubicBezTo>
                <a:cubicBezTo>
                  <a:pt x="1127445" y="43624"/>
                  <a:pt x="1127826" y="46957"/>
                  <a:pt x="1127759" y="50387"/>
                </a:cubicBezTo>
                <a:lnTo>
                  <a:pt x="1127759" y="101346"/>
                </a:lnTo>
                <a:lnTo>
                  <a:pt x="1111090" y="101346"/>
                </a:lnTo>
                <a:lnTo>
                  <a:pt x="1111090" y="50292"/>
                </a:lnTo>
                <a:cubicBezTo>
                  <a:pt x="1111109" y="49149"/>
                  <a:pt x="1110948" y="48006"/>
                  <a:pt x="1110614" y="46957"/>
                </a:cubicBezTo>
                <a:cubicBezTo>
                  <a:pt x="1110395" y="46196"/>
                  <a:pt x="1110005" y="45434"/>
                  <a:pt x="1109471" y="44862"/>
                </a:cubicBezTo>
                <a:cubicBezTo>
                  <a:pt x="1109014" y="44387"/>
                  <a:pt x="1108462" y="44005"/>
                  <a:pt x="1107852" y="43815"/>
                </a:cubicBezTo>
                <a:lnTo>
                  <a:pt x="1105852" y="43815"/>
                </a:lnTo>
                <a:cubicBezTo>
                  <a:pt x="1104709" y="43815"/>
                  <a:pt x="1103594" y="44101"/>
                  <a:pt x="1102613" y="44671"/>
                </a:cubicBezTo>
                <a:cubicBezTo>
                  <a:pt x="1101727" y="45339"/>
                  <a:pt x="1101032" y="46196"/>
                  <a:pt x="1100613" y="47148"/>
                </a:cubicBezTo>
                <a:lnTo>
                  <a:pt x="1100613" y="101632"/>
                </a:lnTo>
                <a:lnTo>
                  <a:pt x="1084420" y="101632"/>
                </a:lnTo>
                <a:lnTo>
                  <a:pt x="1084420" y="50577"/>
                </a:lnTo>
                <a:cubicBezTo>
                  <a:pt x="1084592" y="49434"/>
                  <a:pt x="1084592" y="48291"/>
                  <a:pt x="1084420" y="47148"/>
                </a:cubicBezTo>
                <a:cubicBezTo>
                  <a:pt x="1084201" y="46387"/>
                  <a:pt x="1083811" y="45719"/>
                  <a:pt x="1083277" y="45148"/>
                </a:cubicBezTo>
                <a:cubicBezTo>
                  <a:pt x="1082877" y="44671"/>
                  <a:pt x="1082344" y="44291"/>
                  <a:pt x="1081753" y="44101"/>
                </a:cubicBezTo>
                <a:lnTo>
                  <a:pt x="1079753" y="44101"/>
                </a:lnTo>
                <a:cubicBezTo>
                  <a:pt x="1078505" y="44005"/>
                  <a:pt x="1077286" y="44482"/>
                  <a:pt x="1076324" y="45244"/>
                </a:cubicBezTo>
                <a:cubicBezTo>
                  <a:pt x="1075419" y="46196"/>
                  <a:pt x="1074734" y="47243"/>
                  <a:pt x="1074324" y="48482"/>
                </a:cubicBezTo>
                <a:lnTo>
                  <a:pt x="1074324" y="101917"/>
                </a:lnTo>
                <a:lnTo>
                  <a:pt x="1057274" y="101917"/>
                </a:lnTo>
                <a:lnTo>
                  <a:pt x="1057274" y="30479"/>
                </a:lnTo>
                <a:lnTo>
                  <a:pt x="1072990" y="29908"/>
                </a:lnTo>
                <a:lnTo>
                  <a:pt x="1073562" y="38575"/>
                </a:lnTo>
                <a:cubicBezTo>
                  <a:pt x="1074772" y="35719"/>
                  <a:pt x="1076705" y="33147"/>
                  <a:pt x="1079182" y="31242"/>
                </a:cubicBezTo>
                <a:cubicBezTo>
                  <a:pt x="1081744" y="29432"/>
                  <a:pt x="1084811" y="28479"/>
                  <a:pt x="1087945" y="28575"/>
                </a:cubicBezTo>
                <a:close/>
                <a:moveTo>
                  <a:pt x="931449" y="28575"/>
                </a:moveTo>
                <a:cubicBezTo>
                  <a:pt x="935602" y="28575"/>
                  <a:pt x="939727" y="29241"/>
                  <a:pt x="943641" y="30575"/>
                </a:cubicBezTo>
                <a:cubicBezTo>
                  <a:pt x="947146" y="31813"/>
                  <a:pt x="950375" y="33719"/>
                  <a:pt x="953166" y="36194"/>
                </a:cubicBezTo>
                <a:cubicBezTo>
                  <a:pt x="955919" y="38575"/>
                  <a:pt x="958072" y="41529"/>
                  <a:pt x="959453" y="44862"/>
                </a:cubicBezTo>
                <a:cubicBezTo>
                  <a:pt x="961024" y="48482"/>
                  <a:pt x="961777" y="52387"/>
                  <a:pt x="961644" y="56293"/>
                </a:cubicBezTo>
                <a:lnTo>
                  <a:pt x="943927" y="56293"/>
                </a:lnTo>
                <a:cubicBezTo>
                  <a:pt x="944013" y="54578"/>
                  <a:pt x="943756" y="52958"/>
                  <a:pt x="943165" y="51340"/>
                </a:cubicBezTo>
                <a:cubicBezTo>
                  <a:pt x="942565" y="49815"/>
                  <a:pt x="941622" y="48386"/>
                  <a:pt x="940403" y="47243"/>
                </a:cubicBezTo>
                <a:cubicBezTo>
                  <a:pt x="939184" y="46005"/>
                  <a:pt x="937726" y="45053"/>
                  <a:pt x="936116" y="44482"/>
                </a:cubicBezTo>
                <a:cubicBezTo>
                  <a:pt x="934392" y="43815"/>
                  <a:pt x="932545" y="43433"/>
                  <a:pt x="930687" y="43433"/>
                </a:cubicBezTo>
                <a:cubicBezTo>
                  <a:pt x="928154" y="43338"/>
                  <a:pt x="925648" y="44005"/>
                  <a:pt x="923448" y="45244"/>
                </a:cubicBezTo>
                <a:cubicBezTo>
                  <a:pt x="921591" y="46482"/>
                  <a:pt x="920048" y="48100"/>
                  <a:pt x="918972" y="50006"/>
                </a:cubicBezTo>
                <a:cubicBezTo>
                  <a:pt x="917800" y="52101"/>
                  <a:pt x="916990" y="54387"/>
                  <a:pt x="916590" y="56768"/>
                </a:cubicBezTo>
                <a:cubicBezTo>
                  <a:pt x="916123" y="59340"/>
                  <a:pt x="915904" y="62008"/>
                  <a:pt x="915924" y="64675"/>
                </a:cubicBezTo>
                <a:lnTo>
                  <a:pt x="915924" y="66675"/>
                </a:lnTo>
                <a:cubicBezTo>
                  <a:pt x="915904" y="69342"/>
                  <a:pt x="916123" y="72008"/>
                  <a:pt x="916590" y="74676"/>
                </a:cubicBezTo>
                <a:cubicBezTo>
                  <a:pt x="916962" y="77057"/>
                  <a:pt x="917733" y="79438"/>
                  <a:pt x="918876" y="81533"/>
                </a:cubicBezTo>
                <a:cubicBezTo>
                  <a:pt x="921296" y="85820"/>
                  <a:pt x="925906" y="88297"/>
                  <a:pt x="930782" y="88011"/>
                </a:cubicBezTo>
                <a:lnTo>
                  <a:pt x="931068" y="88011"/>
                </a:lnTo>
                <a:cubicBezTo>
                  <a:pt x="932811" y="88011"/>
                  <a:pt x="934545" y="87725"/>
                  <a:pt x="936212" y="87249"/>
                </a:cubicBezTo>
                <a:cubicBezTo>
                  <a:pt x="937755" y="86677"/>
                  <a:pt x="939203" y="85916"/>
                  <a:pt x="940498" y="84963"/>
                </a:cubicBezTo>
                <a:cubicBezTo>
                  <a:pt x="941717" y="84010"/>
                  <a:pt x="942698" y="82867"/>
                  <a:pt x="943356" y="81438"/>
                </a:cubicBezTo>
                <a:cubicBezTo>
                  <a:pt x="944041" y="80010"/>
                  <a:pt x="944337" y="78486"/>
                  <a:pt x="944213" y="76866"/>
                </a:cubicBezTo>
                <a:lnTo>
                  <a:pt x="961548" y="76866"/>
                </a:lnTo>
                <a:cubicBezTo>
                  <a:pt x="961663" y="80486"/>
                  <a:pt x="960882" y="84010"/>
                  <a:pt x="959262" y="87249"/>
                </a:cubicBezTo>
                <a:cubicBezTo>
                  <a:pt x="957653" y="90392"/>
                  <a:pt x="955414" y="93155"/>
                  <a:pt x="952690" y="95345"/>
                </a:cubicBezTo>
                <a:cubicBezTo>
                  <a:pt x="949852" y="97726"/>
                  <a:pt x="946632" y="99536"/>
                  <a:pt x="943165" y="100774"/>
                </a:cubicBezTo>
                <a:cubicBezTo>
                  <a:pt x="939422" y="102012"/>
                  <a:pt x="935497" y="102680"/>
                  <a:pt x="931545" y="102680"/>
                </a:cubicBezTo>
                <a:cubicBezTo>
                  <a:pt x="926553" y="102775"/>
                  <a:pt x="921591" y="101822"/>
                  <a:pt x="916971" y="99917"/>
                </a:cubicBezTo>
                <a:cubicBezTo>
                  <a:pt x="912961" y="98107"/>
                  <a:pt x="909389" y="95536"/>
                  <a:pt x="906494" y="92201"/>
                </a:cubicBezTo>
                <a:cubicBezTo>
                  <a:pt x="903665" y="88868"/>
                  <a:pt x="901531" y="84963"/>
                  <a:pt x="900207" y="80772"/>
                </a:cubicBezTo>
                <a:cubicBezTo>
                  <a:pt x="898731" y="76200"/>
                  <a:pt x="897997" y="71437"/>
                  <a:pt x="898016" y="66675"/>
                </a:cubicBezTo>
                <a:lnTo>
                  <a:pt x="898016" y="64675"/>
                </a:lnTo>
                <a:cubicBezTo>
                  <a:pt x="898016" y="59912"/>
                  <a:pt x="898721" y="55150"/>
                  <a:pt x="900112" y="50577"/>
                </a:cubicBezTo>
                <a:cubicBezTo>
                  <a:pt x="901426" y="46387"/>
                  <a:pt x="903598" y="42481"/>
                  <a:pt x="906494" y="39147"/>
                </a:cubicBezTo>
                <a:cubicBezTo>
                  <a:pt x="909370" y="35814"/>
                  <a:pt x="912952" y="33242"/>
                  <a:pt x="916971" y="31432"/>
                </a:cubicBezTo>
                <a:cubicBezTo>
                  <a:pt x="921534" y="29432"/>
                  <a:pt x="926477" y="28480"/>
                  <a:pt x="931449" y="28575"/>
                </a:cubicBezTo>
                <a:close/>
                <a:moveTo>
                  <a:pt x="768000" y="28575"/>
                </a:moveTo>
                <a:cubicBezTo>
                  <a:pt x="772906" y="28480"/>
                  <a:pt x="777773" y="29432"/>
                  <a:pt x="782288" y="31337"/>
                </a:cubicBezTo>
                <a:cubicBezTo>
                  <a:pt x="786336" y="33147"/>
                  <a:pt x="789965" y="35814"/>
                  <a:pt x="792956" y="39052"/>
                </a:cubicBezTo>
                <a:cubicBezTo>
                  <a:pt x="795899" y="42386"/>
                  <a:pt x="798128" y="46291"/>
                  <a:pt x="799528" y="50577"/>
                </a:cubicBezTo>
                <a:cubicBezTo>
                  <a:pt x="801005" y="55244"/>
                  <a:pt x="801747" y="60102"/>
                  <a:pt x="801719" y="64960"/>
                </a:cubicBezTo>
                <a:lnTo>
                  <a:pt x="801719" y="66389"/>
                </a:lnTo>
                <a:cubicBezTo>
                  <a:pt x="801747" y="71342"/>
                  <a:pt x="801014" y="76200"/>
                  <a:pt x="799528" y="80867"/>
                </a:cubicBezTo>
                <a:cubicBezTo>
                  <a:pt x="798090" y="85057"/>
                  <a:pt x="795861" y="88963"/>
                  <a:pt x="792956" y="92392"/>
                </a:cubicBezTo>
                <a:cubicBezTo>
                  <a:pt x="790041" y="95631"/>
                  <a:pt x="786422" y="98202"/>
                  <a:pt x="782383" y="99917"/>
                </a:cubicBezTo>
                <a:cubicBezTo>
                  <a:pt x="777907" y="101822"/>
                  <a:pt x="773068" y="102775"/>
                  <a:pt x="768191" y="102680"/>
                </a:cubicBezTo>
                <a:cubicBezTo>
                  <a:pt x="763257" y="102775"/>
                  <a:pt x="758352" y="101822"/>
                  <a:pt x="753808" y="99917"/>
                </a:cubicBezTo>
                <a:cubicBezTo>
                  <a:pt x="749751" y="98202"/>
                  <a:pt x="746112" y="95631"/>
                  <a:pt x="743140" y="92392"/>
                </a:cubicBezTo>
                <a:cubicBezTo>
                  <a:pt x="740235" y="89058"/>
                  <a:pt x="738035" y="85057"/>
                  <a:pt x="736663" y="80867"/>
                </a:cubicBezTo>
                <a:cubicBezTo>
                  <a:pt x="735101" y="76200"/>
                  <a:pt x="734330" y="71342"/>
                  <a:pt x="734377" y="66389"/>
                </a:cubicBezTo>
                <a:lnTo>
                  <a:pt x="734377" y="64960"/>
                </a:lnTo>
                <a:cubicBezTo>
                  <a:pt x="734330" y="60102"/>
                  <a:pt x="735101" y="55244"/>
                  <a:pt x="736663" y="50577"/>
                </a:cubicBezTo>
                <a:cubicBezTo>
                  <a:pt x="737987" y="46291"/>
                  <a:pt x="740197" y="42386"/>
                  <a:pt x="743140" y="39052"/>
                </a:cubicBezTo>
                <a:cubicBezTo>
                  <a:pt x="746112" y="35814"/>
                  <a:pt x="749712" y="33147"/>
                  <a:pt x="753713" y="31337"/>
                </a:cubicBezTo>
                <a:cubicBezTo>
                  <a:pt x="758237" y="29432"/>
                  <a:pt x="763095" y="28480"/>
                  <a:pt x="768000" y="28575"/>
                </a:cubicBezTo>
                <a:close/>
                <a:moveTo>
                  <a:pt x="688181" y="28575"/>
                </a:moveTo>
                <a:cubicBezTo>
                  <a:pt x="692334" y="28575"/>
                  <a:pt x="696458" y="29241"/>
                  <a:pt x="700373" y="30575"/>
                </a:cubicBezTo>
                <a:cubicBezTo>
                  <a:pt x="703878" y="31813"/>
                  <a:pt x="707107" y="33719"/>
                  <a:pt x="709898" y="36194"/>
                </a:cubicBezTo>
                <a:cubicBezTo>
                  <a:pt x="712651" y="38575"/>
                  <a:pt x="714832" y="41529"/>
                  <a:pt x="716280" y="44862"/>
                </a:cubicBezTo>
                <a:cubicBezTo>
                  <a:pt x="717775" y="48482"/>
                  <a:pt x="718490" y="52387"/>
                  <a:pt x="718376" y="56293"/>
                </a:cubicBezTo>
                <a:lnTo>
                  <a:pt x="701040" y="56293"/>
                </a:lnTo>
                <a:cubicBezTo>
                  <a:pt x="701126" y="54578"/>
                  <a:pt x="700868" y="52958"/>
                  <a:pt x="700278" y="51340"/>
                </a:cubicBezTo>
                <a:cubicBezTo>
                  <a:pt x="699706" y="49815"/>
                  <a:pt x="698802" y="48386"/>
                  <a:pt x="697611" y="47243"/>
                </a:cubicBezTo>
                <a:cubicBezTo>
                  <a:pt x="696354" y="46101"/>
                  <a:pt x="694906" y="45148"/>
                  <a:pt x="693325" y="44482"/>
                </a:cubicBezTo>
                <a:cubicBezTo>
                  <a:pt x="691563" y="43815"/>
                  <a:pt x="689696" y="43433"/>
                  <a:pt x="687800" y="43433"/>
                </a:cubicBezTo>
                <a:cubicBezTo>
                  <a:pt x="685295" y="43338"/>
                  <a:pt x="682819" y="44005"/>
                  <a:pt x="680656" y="45244"/>
                </a:cubicBezTo>
                <a:cubicBezTo>
                  <a:pt x="678752" y="46387"/>
                  <a:pt x="677170" y="48006"/>
                  <a:pt x="676085" y="50006"/>
                </a:cubicBezTo>
                <a:cubicBezTo>
                  <a:pt x="674913" y="52101"/>
                  <a:pt x="674103" y="54387"/>
                  <a:pt x="673703" y="56768"/>
                </a:cubicBezTo>
                <a:cubicBezTo>
                  <a:pt x="673236" y="59340"/>
                  <a:pt x="673017" y="62008"/>
                  <a:pt x="673036" y="64675"/>
                </a:cubicBezTo>
                <a:lnTo>
                  <a:pt x="673036" y="66675"/>
                </a:lnTo>
                <a:cubicBezTo>
                  <a:pt x="673017" y="69342"/>
                  <a:pt x="673236" y="72008"/>
                  <a:pt x="673703" y="74676"/>
                </a:cubicBezTo>
                <a:cubicBezTo>
                  <a:pt x="674113" y="77057"/>
                  <a:pt x="674884" y="79343"/>
                  <a:pt x="675989" y="81533"/>
                </a:cubicBezTo>
                <a:lnTo>
                  <a:pt x="687875" y="88000"/>
                </a:lnTo>
                <a:lnTo>
                  <a:pt x="687800" y="88011"/>
                </a:lnTo>
                <a:lnTo>
                  <a:pt x="687895" y="88011"/>
                </a:lnTo>
                <a:lnTo>
                  <a:pt x="687875" y="88000"/>
                </a:lnTo>
                <a:lnTo>
                  <a:pt x="692944" y="87249"/>
                </a:lnTo>
                <a:cubicBezTo>
                  <a:pt x="694487" y="86677"/>
                  <a:pt x="695935" y="85916"/>
                  <a:pt x="697230" y="84963"/>
                </a:cubicBezTo>
                <a:cubicBezTo>
                  <a:pt x="698449" y="84010"/>
                  <a:pt x="699430" y="82867"/>
                  <a:pt x="700087" y="81438"/>
                </a:cubicBezTo>
                <a:cubicBezTo>
                  <a:pt x="700773" y="80010"/>
                  <a:pt x="701069" y="78486"/>
                  <a:pt x="700945" y="76866"/>
                </a:cubicBezTo>
                <a:lnTo>
                  <a:pt x="718280" y="76866"/>
                </a:lnTo>
                <a:cubicBezTo>
                  <a:pt x="718395" y="80486"/>
                  <a:pt x="717614" y="84010"/>
                  <a:pt x="715994" y="87249"/>
                </a:cubicBezTo>
                <a:cubicBezTo>
                  <a:pt x="714385" y="90392"/>
                  <a:pt x="712146" y="93155"/>
                  <a:pt x="709422" y="95345"/>
                </a:cubicBezTo>
                <a:cubicBezTo>
                  <a:pt x="706584" y="97726"/>
                  <a:pt x="703364" y="99536"/>
                  <a:pt x="699897" y="100774"/>
                </a:cubicBezTo>
                <a:cubicBezTo>
                  <a:pt x="696154" y="102012"/>
                  <a:pt x="692229" y="102680"/>
                  <a:pt x="688277" y="102680"/>
                </a:cubicBezTo>
                <a:cubicBezTo>
                  <a:pt x="683285" y="102775"/>
                  <a:pt x="678323" y="101822"/>
                  <a:pt x="673703" y="99917"/>
                </a:cubicBezTo>
                <a:cubicBezTo>
                  <a:pt x="669693" y="98107"/>
                  <a:pt x="666121" y="95536"/>
                  <a:pt x="663226" y="92201"/>
                </a:cubicBezTo>
                <a:cubicBezTo>
                  <a:pt x="660397" y="88868"/>
                  <a:pt x="658263" y="84963"/>
                  <a:pt x="656939" y="80772"/>
                </a:cubicBezTo>
                <a:cubicBezTo>
                  <a:pt x="655463" y="76200"/>
                  <a:pt x="654729" y="71437"/>
                  <a:pt x="654748" y="66675"/>
                </a:cubicBezTo>
                <a:lnTo>
                  <a:pt x="654748" y="64675"/>
                </a:lnTo>
                <a:cubicBezTo>
                  <a:pt x="654748" y="59912"/>
                  <a:pt x="655453" y="55150"/>
                  <a:pt x="656844" y="50577"/>
                </a:cubicBezTo>
                <a:cubicBezTo>
                  <a:pt x="658158" y="46387"/>
                  <a:pt x="660330" y="42481"/>
                  <a:pt x="663226" y="39147"/>
                </a:cubicBezTo>
                <a:cubicBezTo>
                  <a:pt x="666121" y="35814"/>
                  <a:pt x="669693" y="33242"/>
                  <a:pt x="673703" y="31432"/>
                </a:cubicBezTo>
                <a:cubicBezTo>
                  <a:pt x="678266" y="29432"/>
                  <a:pt x="683209" y="28480"/>
                  <a:pt x="688181" y="28575"/>
                </a:cubicBezTo>
                <a:close/>
                <a:moveTo>
                  <a:pt x="521589" y="28575"/>
                </a:moveTo>
                <a:cubicBezTo>
                  <a:pt x="525294" y="28480"/>
                  <a:pt x="528970" y="29242"/>
                  <a:pt x="532352" y="30766"/>
                </a:cubicBezTo>
                <a:cubicBezTo>
                  <a:pt x="535343" y="32100"/>
                  <a:pt x="537953" y="34195"/>
                  <a:pt x="539972" y="36767"/>
                </a:cubicBezTo>
                <a:lnTo>
                  <a:pt x="540734" y="29909"/>
                </a:lnTo>
                <a:lnTo>
                  <a:pt x="557403" y="29909"/>
                </a:lnTo>
                <a:lnTo>
                  <a:pt x="557403" y="98679"/>
                </a:lnTo>
                <a:cubicBezTo>
                  <a:pt x="557517" y="103060"/>
                  <a:pt x="556669" y="107443"/>
                  <a:pt x="554926" y="111538"/>
                </a:cubicBezTo>
                <a:cubicBezTo>
                  <a:pt x="553364" y="115157"/>
                  <a:pt x="551030" y="118395"/>
                  <a:pt x="548068" y="121063"/>
                </a:cubicBezTo>
                <a:cubicBezTo>
                  <a:pt x="544906" y="123730"/>
                  <a:pt x="541248" y="125730"/>
                  <a:pt x="537305" y="126968"/>
                </a:cubicBezTo>
                <a:cubicBezTo>
                  <a:pt x="532866" y="128397"/>
                  <a:pt x="528237" y="129063"/>
                  <a:pt x="523589" y="128969"/>
                </a:cubicBezTo>
                <a:cubicBezTo>
                  <a:pt x="521255" y="128969"/>
                  <a:pt x="518931" y="128779"/>
                  <a:pt x="516636" y="128302"/>
                </a:cubicBezTo>
                <a:cubicBezTo>
                  <a:pt x="514131" y="127826"/>
                  <a:pt x="511683" y="127159"/>
                  <a:pt x="509301" y="126207"/>
                </a:cubicBezTo>
                <a:cubicBezTo>
                  <a:pt x="506892" y="125254"/>
                  <a:pt x="504587" y="124111"/>
                  <a:pt x="502443" y="122682"/>
                </a:cubicBezTo>
                <a:cubicBezTo>
                  <a:pt x="500367" y="121253"/>
                  <a:pt x="498500" y="119538"/>
                  <a:pt x="496919" y="117634"/>
                </a:cubicBezTo>
                <a:lnTo>
                  <a:pt x="505206" y="106489"/>
                </a:lnTo>
                <a:cubicBezTo>
                  <a:pt x="507415" y="108966"/>
                  <a:pt x="510101" y="111062"/>
                  <a:pt x="513111" y="112490"/>
                </a:cubicBezTo>
                <a:cubicBezTo>
                  <a:pt x="516102" y="113824"/>
                  <a:pt x="519350" y="114586"/>
                  <a:pt x="522636" y="114586"/>
                </a:cubicBezTo>
                <a:cubicBezTo>
                  <a:pt x="527046" y="114776"/>
                  <a:pt x="531371" y="113348"/>
                  <a:pt x="534733" y="110490"/>
                </a:cubicBezTo>
                <a:cubicBezTo>
                  <a:pt x="537733" y="107347"/>
                  <a:pt x="539296" y="103060"/>
                  <a:pt x="539019" y="98775"/>
                </a:cubicBezTo>
                <a:lnTo>
                  <a:pt x="539019" y="94678"/>
                </a:lnTo>
                <a:cubicBezTo>
                  <a:pt x="536876" y="96964"/>
                  <a:pt x="534324" y="98870"/>
                  <a:pt x="531495" y="100204"/>
                </a:cubicBezTo>
                <a:cubicBezTo>
                  <a:pt x="528342" y="101633"/>
                  <a:pt x="524932" y="102299"/>
                  <a:pt x="521493" y="102203"/>
                </a:cubicBezTo>
                <a:cubicBezTo>
                  <a:pt x="517331" y="102299"/>
                  <a:pt x="513216" y="101346"/>
                  <a:pt x="509492" y="99441"/>
                </a:cubicBezTo>
                <a:cubicBezTo>
                  <a:pt x="505796" y="97632"/>
                  <a:pt x="502539" y="95060"/>
                  <a:pt x="499967" y="91917"/>
                </a:cubicBezTo>
                <a:cubicBezTo>
                  <a:pt x="497300" y="88488"/>
                  <a:pt x="495328" y="84582"/>
                  <a:pt x="494157" y="80391"/>
                </a:cubicBezTo>
                <a:cubicBezTo>
                  <a:pt x="492785" y="75724"/>
                  <a:pt x="492109" y="70866"/>
                  <a:pt x="492156" y="66008"/>
                </a:cubicBezTo>
                <a:lnTo>
                  <a:pt x="492156" y="65056"/>
                </a:lnTo>
                <a:cubicBezTo>
                  <a:pt x="492109" y="60102"/>
                  <a:pt x="492785" y="55055"/>
                  <a:pt x="494157" y="50293"/>
                </a:cubicBezTo>
                <a:cubicBezTo>
                  <a:pt x="495309" y="46101"/>
                  <a:pt x="497290" y="42101"/>
                  <a:pt x="499967" y="38671"/>
                </a:cubicBezTo>
                <a:cubicBezTo>
                  <a:pt x="502548" y="35528"/>
                  <a:pt x="505806" y="32956"/>
                  <a:pt x="509492" y="31243"/>
                </a:cubicBezTo>
                <a:cubicBezTo>
                  <a:pt x="513273" y="29432"/>
                  <a:pt x="517407" y="28575"/>
                  <a:pt x="521589" y="28575"/>
                </a:cubicBezTo>
                <a:close/>
                <a:moveTo>
                  <a:pt x="362045" y="28575"/>
                </a:moveTo>
                <a:cubicBezTo>
                  <a:pt x="366131" y="28575"/>
                  <a:pt x="370208" y="29051"/>
                  <a:pt x="374141" y="30195"/>
                </a:cubicBezTo>
                <a:cubicBezTo>
                  <a:pt x="377590" y="31147"/>
                  <a:pt x="380828" y="32670"/>
                  <a:pt x="383666" y="34862"/>
                </a:cubicBezTo>
                <a:cubicBezTo>
                  <a:pt x="386391" y="36957"/>
                  <a:pt x="388581" y="39625"/>
                  <a:pt x="390048" y="42672"/>
                </a:cubicBezTo>
                <a:cubicBezTo>
                  <a:pt x="391706" y="46101"/>
                  <a:pt x="392515" y="49816"/>
                  <a:pt x="392429" y="53626"/>
                </a:cubicBezTo>
                <a:lnTo>
                  <a:pt x="392429" y="84201"/>
                </a:lnTo>
                <a:cubicBezTo>
                  <a:pt x="392363" y="87345"/>
                  <a:pt x="392591" y="90583"/>
                  <a:pt x="393096" y="93726"/>
                </a:cubicBezTo>
                <a:cubicBezTo>
                  <a:pt x="393525" y="95917"/>
                  <a:pt x="394230" y="98107"/>
                  <a:pt x="395192" y="100204"/>
                </a:cubicBezTo>
                <a:lnTo>
                  <a:pt x="395192" y="101347"/>
                </a:lnTo>
                <a:lnTo>
                  <a:pt x="376427" y="101347"/>
                </a:lnTo>
                <a:cubicBezTo>
                  <a:pt x="375961" y="100394"/>
                  <a:pt x="375580" y="99345"/>
                  <a:pt x="375285" y="98298"/>
                </a:cubicBezTo>
                <a:cubicBezTo>
                  <a:pt x="375285" y="97155"/>
                  <a:pt x="374713" y="95917"/>
                  <a:pt x="374522" y="94678"/>
                </a:cubicBezTo>
                <a:cubicBezTo>
                  <a:pt x="372256" y="97060"/>
                  <a:pt x="369569" y="98965"/>
                  <a:pt x="366617" y="100299"/>
                </a:cubicBezTo>
                <a:cubicBezTo>
                  <a:pt x="364921" y="101060"/>
                  <a:pt x="363131" y="101633"/>
                  <a:pt x="361283" y="102013"/>
                </a:cubicBezTo>
                <a:cubicBezTo>
                  <a:pt x="359244" y="102394"/>
                  <a:pt x="357168" y="102680"/>
                  <a:pt x="355091" y="102680"/>
                </a:cubicBezTo>
                <a:cubicBezTo>
                  <a:pt x="351662" y="102680"/>
                  <a:pt x="348243" y="102203"/>
                  <a:pt x="344995" y="101060"/>
                </a:cubicBezTo>
                <a:cubicBezTo>
                  <a:pt x="342118" y="100108"/>
                  <a:pt x="339442" y="98584"/>
                  <a:pt x="337089" y="96679"/>
                </a:cubicBezTo>
                <a:cubicBezTo>
                  <a:pt x="334927" y="94774"/>
                  <a:pt x="333184" y="92488"/>
                  <a:pt x="331946" y="89916"/>
                </a:cubicBezTo>
                <a:cubicBezTo>
                  <a:pt x="327993" y="80772"/>
                  <a:pt x="330688" y="70104"/>
                  <a:pt x="338518" y="63913"/>
                </a:cubicBezTo>
                <a:cubicBezTo>
                  <a:pt x="346033" y="59246"/>
                  <a:pt x="354834" y="57055"/>
                  <a:pt x="363664" y="57721"/>
                </a:cubicBezTo>
                <a:lnTo>
                  <a:pt x="373856" y="57721"/>
                </a:lnTo>
                <a:lnTo>
                  <a:pt x="373856" y="53531"/>
                </a:lnTo>
                <a:cubicBezTo>
                  <a:pt x="374008" y="50482"/>
                  <a:pt x="372789" y="47435"/>
                  <a:pt x="370522" y="45339"/>
                </a:cubicBezTo>
                <a:cubicBezTo>
                  <a:pt x="367817" y="43244"/>
                  <a:pt x="364436" y="42101"/>
                  <a:pt x="360997" y="42291"/>
                </a:cubicBezTo>
                <a:cubicBezTo>
                  <a:pt x="358054" y="42101"/>
                  <a:pt x="355130" y="42958"/>
                  <a:pt x="352805" y="44767"/>
                </a:cubicBezTo>
                <a:cubicBezTo>
                  <a:pt x="351062" y="46387"/>
                  <a:pt x="350129" y="48768"/>
                  <a:pt x="350234" y="51150"/>
                </a:cubicBezTo>
                <a:lnTo>
                  <a:pt x="331946" y="51150"/>
                </a:lnTo>
                <a:cubicBezTo>
                  <a:pt x="331879" y="48196"/>
                  <a:pt x="332565" y="45244"/>
                  <a:pt x="333946" y="42577"/>
                </a:cubicBezTo>
                <a:cubicBezTo>
                  <a:pt x="335318" y="39720"/>
                  <a:pt x="337308" y="37243"/>
                  <a:pt x="339756" y="35338"/>
                </a:cubicBezTo>
                <a:cubicBezTo>
                  <a:pt x="342604" y="33147"/>
                  <a:pt x="345833" y="31432"/>
                  <a:pt x="349281" y="30385"/>
                </a:cubicBezTo>
                <a:cubicBezTo>
                  <a:pt x="353425" y="29146"/>
                  <a:pt x="357720" y="28575"/>
                  <a:pt x="362045" y="28575"/>
                </a:cubicBezTo>
                <a:close/>
                <a:moveTo>
                  <a:pt x="416718" y="0"/>
                </a:moveTo>
                <a:lnTo>
                  <a:pt x="456628" y="0"/>
                </a:lnTo>
                <a:lnTo>
                  <a:pt x="456628" y="86392"/>
                </a:lnTo>
                <a:lnTo>
                  <a:pt x="477202" y="86392"/>
                </a:lnTo>
                <a:lnTo>
                  <a:pt x="477202" y="101347"/>
                </a:lnTo>
                <a:lnTo>
                  <a:pt x="416813" y="101347"/>
                </a:lnTo>
                <a:lnTo>
                  <a:pt x="416813" y="86392"/>
                </a:lnTo>
                <a:lnTo>
                  <a:pt x="438245" y="86392"/>
                </a:lnTo>
                <a:lnTo>
                  <a:pt x="438245" y="14954"/>
                </a:lnTo>
                <a:lnTo>
                  <a:pt x="416813" y="14954"/>
                </a:lnTo>
                <a:close/>
              </a:path>
            </a:pathLst>
          </a:custGeom>
          <a:solidFill>
            <a:schemeClr val="tx1"/>
          </a:solidFill>
          <a:ln w="9525" cap="flat">
            <a:noFill/>
            <a:prstDash val="solid"/>
            <a:miter/>
          </a:ln>
        </p:spPr>
        <p:txBody>
          <a:bodyPr rtlCol="0" anchor="ctr"/>
          <a:lstStyle/>
          <a:p>
            <a:endParaRPr lang="fr-FR" dirty="0"/>
          </a:p>
        </p:txBody>
      </p:sp>
      <p:sp>
        <p:nvSpPr>
          <p:cNvPr id="9" name="Espace réservé du texte 4">
            <a:extLst>
              <a:ext uri="{FF2B5EF4-FFF2-40B4-BE49-F238E27FC236}">
                <a16:creationId xmlns:a16="http://schemas.microsoft.com/office/drawing/2014/main" id="{7A8193A6-3F1B-48E3-BACD-F0DAF9C61499}"/>
              </a:ext>
            </a:extLst>
          </p:cNvPr>
          <p:cNvSpPr>
            <a:spLocks noGrp="1"/>
          </p:cNvSpPr>
          <p:nvPr>
            <p:ph type="body" sz="quarter" idx="15" hasCustomPrompt="1"/>
          </p:nvPr>
        </p:nvSpPr>
        <p:spPr>
          <a:xfrm>
            <a:off x="938088" y="409700"/>
            <a:ext cx="6326312"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bg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3" name="Espace réservé du pied de page 2">
            <a:extLst>
              <a:ext uri="{FF2B5EF4-FFF2-40B4-BE49-F238E27FC236}">
                <a16:creationId xmlns:a16="http://schemas.microsoft.com/office/drawing/2014/main" id="{C9EA5B70-7C6B-16DD-4176-220F0B429914}"/>
              </a:ext>
            </a:extLst>
          </p:cNvPr>
          <p:cNvSpPr>
            <a:spLocks noGrp="1"/>
          </p:cNvSpPr>
          <p:nvPr>
            <p:ph type="ftr" sz="quarter" idx="25"/>
          </p:nvPr>
        </p:nvSpPr>
        <p:spPr/>
        <p:txBody>
          <a:bodyPr/>
          <a:lstStyle>
            <a:lvl1pPr>
              <a:defRPr>
                <a:solidFill>
                  <a:schemeClr val="bg1"/>
                </a:solidFill>
              </a:defRPr>
            </a:lvl1pPr>
          </a:lstStyle>
          <a:p>
            <a:pPr algn="ctr"/>
            <a:r>
              <a:rPr lang="fr-FR"/>
              <a:t>Confidentiel</a:t>
            </a:r>
          </a:p>
        </p:txBody>
      </p:sp>
    </p:spTree>
    <p:extLst>
      <p:ext uri="{BB962C8B-B14F-4D97-AF65-F5344CB8AC3E}">
        <p14:creationId xmlns:p14="http://schemas.microsoft.com/office/powerpoint/2010/main" val="1763937117"/>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itation">
    <p:bg>
      <p:bgPr>
        <a:solidFill>
          <a:schemeClr val="tx1"/>
        </a:solidFill>
        <a:effectLst/>
      </p:bgPr>
    </p:bg>
    <p:spTree>
      <p:nvGrpSpPr>
        <p:cNvPr id="1" name=""/>
        <p:cNvGrpSpPr/>
        <p:nvPr/>
      </p:nvGrpSpPr>
      <p:grpSpPr>
        <a:xfrm>
          <a:off x="0" y="0"/>
          <a:ext cx="0" cy="0"/>
          <a:chOff x="0" y="0"/>
          <a:chExt cx="0" cy="0"/>
        </a:xfrm>
      </p:grpSpPr>
      <p:sp>
        <p:nvSpPr>
          <p:cNvPr id="20" name="Espace réservé du texte 19">
            <a:extLst>
              <a:ext uri="{FF2B5EF4-FFF2-40B4-BE49-F238E27FC236}">
                <a16:creationId xmlns:a16="http://schemas.microsoft.com/office/drawing/2014/main" id="{8EDC9997-34FB-48CA-8C19-A198B0845293}"/>
              </a:ext>
            </a:extLst>
          </p:cNvPr>
          <p:cNvSpPr>
            <a:spLocks noGrp="1"/>
          </p:cNvSpPr>
          <p:nvPr>
            <p:ph type="body" sz="quarter" idx="19" hasCustomPrompt="1"/>
          </p:nvPr>
        </p:nvSpPr>
        <p:spPr>
          <a:xfrm>
            <a:off x="7495556" y="4208463"/>
            <a:ext cx="776626" cy="736965"/>
          </a:xfrm>
          <a:custGeom>
            <a:avLst/>
            <a:gdLst>
              <a:gd name="connsiteX0" fmla="*/ 349574 w 776626"/>
              <a:gd name="connsiteY0" fmla="*/ 0 h 736965"/>
              <a:gd name="connsiteX1" fmla="*/ 516521 w 776626"/>
              <a:gd name="connsiteY1" fmla="*/ 0 h 736965"/>
              <a:gd name="connsiteX2" fmla="*/ 776626 w 776626"/>
              <a:gd name="connsiteY2" fmla="*/ 359720 h 736965"/>
              <a:gd name="connsiteX3" fmla="*/ 776626 w 776626"/>
              <a:gd name="connsiteY3" fmla="*/ 377245 h 736965"/>
              <a:gd name="connsiteX4" fmla="*/ 516521 w 776626"/>
              <a:gd name="connsiteY4" fmla="*/ 736965 h 736965"/>
              <a:gd name="connsiteX5" fmla="*/ 349574 w 776626"/>
              <a:gd name="connsiteY5" fmla="*/ 736965 h 736965"/>
              <a:gd name="connsiteX6" fmla="*/ 572785 w 776626"/>
              <a:gd name="connsiteY6" fmla="*/ 368944 h 736965"/>
              <a:gd name="connsiteX7" fmla="*/ 0 w 776626"/>
              <a:gd name="connsiteY7" fmla="*/ 0 h 736965"/>
              <a:gd name="connsiteX8" fmla="*/ 166947 w 776626"/>
              <a:gd name="connsiteY8" fmla="*/ 0 h 736965"/>
              <a:gd name="connsiteX9" fmla="*/ 427052 w 776626"/>
              <a:gd name="connsiteY9" fmla="*/ 359720 h 736965"/>
              <a:gd name="connsiteX10" fmla="*/ 427052 w 776626"/>
              <a:gd name="connsiteY10" fmla="*/ 377245 h 736965"/>
              <a:gd name="connsiteX11" fmla="*/ 166947 w 776626"/>
              <a:gd name="connsiteY11" fmla="*/ 736965 h 736965"/>
              <a:gd name="connsiteX12" fmla="*/ 0 w 776626"/>
              <a:gd name="connsiteY12" fmla="*/ 736965 h 736965"/>
              <a:gd name="connsiteX13" fmla="*/ 223211 w 776626"/>
              <a:gd name="connsiteY13" fmla="*/ 368944 h 73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6626" h="736965">
                <a:moveTo>
                  <a:pt x="349574" y="0"/>
                </a:moveTo>
                <a:lnTo>
                  <a:pt x="516521" y="0"/>
                </a:lnTo>
                <a:lnTo>
                  <a:pt x="776626" y="359720"/>
                </a:lnTo>
                <a:lnTo>
                  <a:pt x="776626" y="377245"/>
                </a:lnTo>
                <a:lnTo>
                  <a:pt x="516521" y="736965"/>
                </a:lnTo>
                <a:lnTo>
                  <a:pt x="349574" y="736965"/>
                </a:lnTo>
                <a:lnTo>
                  <a:pt x="572785" y="368944"/>
                </a:lnTo>
                <a:close/>
                <a:moveTo>
                  <a:pt x="0" y="0"/>
                </a:moveTo>
                <a:lnTo>
                  <a:pt x="166947" y="0"/>
                </a:lnTo>
                <a:lnTo>
                  <a:pt x="427052" y="359720"/>
                </a:lnTo>
                <a:lnTo>
                  <a:pt x="427052" y="377245"/>
                </a:lnTo>
                <a:lnTo>
                  <a:pt x="166947" y="736965"/>
                </a:lnTo>
                <a:lnTo>
                  <a:pt x="0" y="736965"/>
                </a:lnTo>
                <a:lnTo>
                  <a:pt x="223211" y="368944"/>
                </a:lnTo>
                <a:close/>
              </a:path>
            </a:pathLst>
          </a:custGeom>
          <a:solidFill>
            <a:schemeClr val="bg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17" name="Espace réservé du texte 16">
            <a:extLst>
              <a:ext uri="{FF2B5EF4-FFF2-40B4-BE49-F238E27FC236}">
                <a16:creationId xmlns:a16="http://schemas.microsoft.com/office/drawing/2014/main" id="{E2371628-0A73-47E0-9D5F-E86540F7F9BB}"/>
              </a:ext>
            </a:extLst>
          </p:cNvPr>
          <p:cNvSpPr>
            <a:spLocks noGrp="1"/>
          </p:cNvSpPr>
          <p:nvPr>
            <p:ph type="body" sz="quarter" idx="17" hasCustomPrompt="1"/>
          </p:nvPr>
        </p:nvSpPr>
        <p:spPr>
          <a:xfrm>
            <a:off x="1015661" y="1355725"/>
            <a:ext cx="776626" cy="736965"/>
          </a:xfrm>
          <a:custGeom>
            <a:avLst/>
            <a:gdLst>
              <a:gd name="connsiteX0" fmla="*/ 609679 w 776626"/>
              <a:gd name="connsiteY0" fmla="*/ 0 h 736965"/>
              <a:gd name="connsiteX1" fmla="*/ 776626 w 776626"/>
              <a:gd name="connsiteY1" fmla="*/ 0 h 736965"/>
              <a:gd name="connsiteX2" fmla="*/ 553415 w 776626"/>
              <a:gd name="connsiteY2" fmla="*/ 368944 h 736965"/>
              <a:gd name="connsiteX3" fmla="*/ 776626 w 776626"/>
              <a:gd name="connsiteY3" fmla="*/ 736965 h 736965"/>
              <a:gd name="connsiteX4" fmla="*/ 609679 w 776626"/>
              <a:gd name="connsiteY4" fmla="*/ 736965 h 736965"/>
              <a:gd name="connsiteX5" fmla="*/ 349574 w 776626"/>
              <a:gd name="connsiteY5" fmla="*/ 377245 h 736965"/>
              <a:gd name="connsiteX6" fmla="*/ 349574 w 776626"/>
              <a:gd name="connsiteY6" fmla="*/ 359720 h 736965"/>
              <a:gd name="connsiteX7" fmla="*/ 260105 w 776626"/>
              <a:gd name="connsiteY7" fmla="*/ 0 h 736965"/>
              <a:gd name="connsiteX8" fmla="*/ 427052 w 776626"/>
              <a:gd name="connsiteY8" fmla="*/ 0 h 736965"/>
              <a:gd name="connsiteX9" fmla="*/ 203841 w 776626"/>
              <a:gd name="connsiteY9" fmla="*/ 368944 h 736965"/>
              <a:gd name="connsiteX10" fmla="*/ 427052 w 776626"/>
              <a:gd name="connsiteY10" fmla="*/ 736965 h 736965"/>
              <a:gd name="connsiteX11" fmla="*/ 260105 w 776626"/>
              <a:gd name="connsiteY11" fmla="*/ 736965 h 736965"/>
              <a:gd name="connsiteX12" fmla="*/ 0 w 776626"/>
              <a:gd name="connsiteY12" fmla="*/ 377245 h 736965"/>
              <a:gd name="connsiteX13" fmla="*/ 0 w 776626"/>
              <a:gd name="connsiteY13" fmla="*/ 359720 h 73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6626" h="736965">
                <a:moveTo>
                  <a:pt x="609679" y="0"/>
                </a:moveTo>
                <a:lnTo>
                  <a:pt x="776626" y="0"/>
                </a:lnTo>
                <a:lnTo>
                  <a:pt x="553415" y="368944"/>
                </a:lnTo>
                <a:lnTo>
                  <a:pt x="776626" y="736965"/>
                </a:lnTo>
                <a:lnTo>
                  <a:pt x="609679" y="736965"/>
                </a:lnTo>
                <a:lnTo>
                  <a:pt x="349574" y="377245"/>
                </a:lnTo>
                <a:lnTo>
                  <a:pt x="349574" y="359720"/>
                </a:lnTo>
                <a:close/>
                <a:moveTo>
                  <a:pt x="260105" y="0"/>
                </a:moveTo>
                <a:lnTo>
                  <a:pt x="427052" y="0"/>
                </a:lnTo>
                <a:lnTo>
                  <a:pt x="203841" y="368944"/>
                </a:lnTo>
                <a:lnTo>
                  <a:pt x="427052" y="736965"/>
                </a:lnTo>
                <a:lnTo>
                  <a:pt x="260105" y="736965"/>
                </a:lnTo>
                <a:lnTo>
                  <a:pt x="0" y="377245"/>
                </a:lnTo>
                <a:lnTo>
                  <a:pt x="0" y="359720"/>
                </a:lnTo>
                <a:close/>
              </a:path>
            </a:pathLst>
          </a:custGeom>
          <a:solidFill>
            <a:schemeClr val="bg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 name="Rectangle 2">
            <a:extLst>
              <a:ext uri="{FF2B5EF4-FFF2-40B4-BE49-F238E27FC236}">
                <a16:creationId xmlns:a16="http://schemas.microsoft.com/office/drawing/2014/main" id="{4C7E95A2-2F0F-4D36-8C1C-5899087A21B4}"/>
              </a:ext>
            </a:extLst>
          </p:cNvPr>
          <p:cNvSpPr/>
          <p:nvPr userDrawn="1"/>
        </p:nvSpPr>
        <p:spPr>
          <a:xfrm>
            <a:off x="0" y="6091238"/>
            <a:ext cx="12192000" cy="766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a:extLst>
              <a:ext uri="{FF2B5EF4-FFF2-40B4-BE49-F238E27FC236}">
                <a16:creationId xmlns:a16="http://schemas.microsoft.com/office/drawing/2014/main" id="{09FBB965-3988-47E2-AD05-87A9DDE44890}"/>
              </a:ext>
            </a:extLst>
          </p:cNvPr>
          <p:cNvSpPr>
            <a:spLocks noGrp="1"/>
          </p:cNvSpPr>
          <p:nvPr>
            <p:ph type="sldNum" sz="quarter" idx="10"/>
          </p:nvPr>
        </p:nvSpPr>
        <p:spPr/>
        <p:txBody>
          <a:bodyPr/>
          <a:lstStyle/>
          <a:p>
            <a:pPr algn="ctr"/>
            <a:r>
              <a:rPr lang="fr-FR" dirty="0"/>
              <a:t>page </a:t>
            </a:r>
            <a:fld id="{D4393D1B-37AB-4561-B448-10CBADDAE970}" type="slidenum">
              <a:rPr lang="fr-FR" smtClean="0"/>
              <a:pPr algn="ctr"/>
              <a:t>‹N°›</a:t>
            </a:fld>
            <a:endParaRPr lang="fr-FR" dirty="0"/>
          </a:p>
        </p:txBody>
      </p:sp>
      <p:sp>
        <p:nvSpPr>
          <p:cNvPr id="5" name="Forme libre : forme 4">
            <a:extLst>
              <a:ext uri="{FF2B5EF4-FFF2-40B4-BE49-F238E27FC236}">
                <a16:creationId xmlns:a16="http://schemas.microsoft.com/office/drawing/2014/main" id="{E7376FE8-C006-4A91-B4B8-7D10672D0F73}"/>
              </a:ext>
            </a:extLst>
          </p:cNvPr>
          <p:cNvSpPr/>
          <p:nvPr userDrawn="1"/>
        </p:nvSpPr>
        <p:spPr>
          <a:xfrm>
            <a:off x="10924352" y="6401895"/>
            <a:ext cx="795961" cy="251317"/>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tx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6" name="Forme libre : forme 5">
            <a:extLst>
              <a:ext uri="{FF2B5EF4-FFF2-40B4-BE49-F238E27FC236}">
                <a16:creationId xmlns:a16="http://schemas.microsoft.com/office/drawing/2014/main" id="{790511E4-7F64-404E-81CD-31BC7CFE4D4F}"/>
              </a:ext>
            </a:extLst>
          </p:cNvPr>
          <p:cNvSpPr/>
          <p:nvPr userDrawn="1"/>
        </p:nvSpPr>
        <p:spPr>
          <a:xfrm>
            <a:off x="515587" y="6492444"/>
            <a:ext cx="754413" cy="86278"/>
          </a:xfrm>
          <a:custGeom>
            <a:avLst/>
            <a:gdLst>
              <a:gd name="connsiteX0" fmla="*/ 844295 w 1127766"/>
              <a:gd name="connsiteY0" fmla="*/ 79533 h 128977"/>
              <a:gd name="connsiteX1" fmla="*/ 854964 w 1127766"/>
              <a:gd name="connsiteY1" fmla="*/ 79533 h 128977"/>
              <a:gd name="connsiteX2" fmla="*/ 858964 w 1127766"/>
              <a:gd name="connsiteY2" fmla="*/ 82105 h 128977"/>
              <a:gd name="connsiteX3" fmla="*/ 861440 w 1127766"/>
              <a:gd name="connsiteY3" fmla="*/ 85915 h 128977"/>
              <a:gd name="connsiteX4" fmla="*/ 862393 w 1127766"/>
              <a:gd name="connsiteY4" fmla="*/ 90678 h 128977"/>
              <a:gd name="connsiteX5" fmla="*/ 861440 w 1127766"/>
              <a:gd name="connsiteY5" fmla="*/ 95345 h 128977"/>
              <a:gd name="connsiteX6" fmla="*/ 858964 w 1127766"/>
              <a:gd name="connsiteY6" fmla="*/ 99155 h 128977"/>
              <a:gd name="connsiteX7" fmla="*/ 854964 w 1127766"/>
              <a:gd name="connsiteY7" fmla="*/ 101726 h 128977"/>
              <a:gd name="connsiteX8" fmla="*/ 844295 w 1127766"/>
              <a:gd name="connsiteY8" fmla="*/ 101726 h 128977"/>
              <a:gd name="connsiteX9" fmla="*/ 840295 w 1127766"/>
              <a:gd name="connsiteY9" fmla="*/ 99155 h 128977"/>
              <a:gd name="connsiteX10" fmla="*/ 837723 w 1127766"/>
              <a:gd name="connsiteY10" fmla="*/ 95345 h 128977"/>
              <a:gd name="connsiteX11" fmla="*/ 836866 w 1127766"/>
              <a:gd name="connsiteY11" fmla="*/ 90678 h 128977"/>
              <a:gd name="connsiteX12" fmla="*/ 837723 w 1127766"/>
              <a:gd name="connsiteY12" fmla="*/ 85915 h 128977"/>
              <a:gd name="connsiteX13" fmla="*/ 840295 w 1127766"/>
              <a:gd name="connsiteY13" fmla="*/ 82105 h 128977"/>
              <a:gd name="connsiteX14" fmla="*/ 844295 w 1127766"/>
              <a:gd name="connsiteY14" fmla="*/ 79533 h 128977"/>
              <a:gd name="connsiteX15" fmla="*/ 282035 w 1127766"/>
              <a:gd name="connsiteY15" fmla="*/ 78581 h 128977"/>
              <a:gd name="connsiteX16" fmla="*/ 287368 w 1127766"/>
              <a:gd name="connsiteY16" fmla="*/ 79533 h 128977"/>
              <a:gd name="connsiteX17" fmla="*/ 291369 w 1127766"/>
              <a:gd name="connsiteY17" fmla="*/ 82105 h 128977"/>
              <a:gd name="connsiteX18" fmla="*/ 293845 w 1127766"/>
              <a:gd name="connsiteY18" fmla="*/ 85915 h 128977"/>
              <a:gd name="connsiteX19" fmla="*/ 294703 w 1127766"/>
              <a:gd name="connsiteY19" fmla="*/ 90678 h 128977"/>
              <a:gd name="connsiteX20" fmla="*/ 293845 w 1127766"/>
              <a:gd name="connsiteY20" fmla="*/ 95345 h 128977"/>
              <a:gd name="connsiteX21" fmla="*/ 291369 w 1127766"/>
              <a:gd name="connsiteY21" fmla="*/ 99155 h 128977"/>
              <a:gd name="connsiteX22" fmla="*/ 287368 w 1127766"/>
              <a:gd name="connsiteY22" fmla="*/ 101726 h 128977"/>
              <a:gd name="connsiteX23" fmla="*/ 282035 w 1127766"/>
              <a:gd name="connsiteY23" fmla="*/ 102679 h 128977"/>
              <a:gd name="connsiteX24" fmla="*/ 276700 w 1127766"/>
              <a:gd name="connsiteY24" fmla="*/ 101726 h 128977"/>
              <a:gd name="connsiteX25" fmla="*/ 272700 w 1127766"/>
              <a:gd name="connsiteY25" fmla="*/ 99155 h 128977"/>
              <a:gd name="connsiteX26" fmla="*/ 270128 w 1127766"/>
              <a:gd name="connsiteY26" fmla="*/ 95345 h 128977"/>
              <a:gd name="connsiteX27" fmla="*/ 269271 w 1127766"/>
              <a:gd name="connsiteY27" fmla="*/ 90678 h 128977"/>
              <a:gd name="connsiteX28" fmla="*/ 270128 w 1127766"/>
              <a:gd name="connsiteY28" fmla="*/ 85915 h 128977"/>
              <a:gd name="connsiteX29" fmla="*/ 272700 w 1127766"/>
              <a:gd name="connsiteY29" fmla="*/ 82105 h 128977"/>
              <a:gd name="connsiteX30" fmla="*/ 276700 w 1127766"/>
              <a:gd name="connsiteY30" fmla="*/ 79533 h 128977"/>
              <a:gd name="connsiteX31" fmla="*/ 282035 w 1127766"/>
              <a:gd name="connsiteY31" fmla="*/ 78581 h 128977"/>
              <a:gd name="connsiteX32" fmla="*/ 364331 w 1127766"/>
              <a:gd name="connsiteY32" fmla="*/ 68675 h 128977"/>
              <a:gd name="connsiteX33" fmla="*/ 356996 w 1127766"/>
              <a:gd name="connsiteY33" fmla="*/ 69438 h 128977"/>
              <a:gd name="connsiteX34" fmla="*/ 352043 w 1127766"/>
              <a:gd name="connsiteY34" fmla="*/ 71819 h 128977"/>
              <a:gd name="connsiteX35" fmla="*/ 349186 w 1127766"/>
              <a:gd name="connsiteY35" fmla="*/ 75343 h 128977"/>
              <a:gd name="connsiteX36" fmla="*/ 348233 w 1127766"/>
              <a:gd name="connsiteY36" fmla="*/ 79915 h 128977"/>
              <a:gd name="connsiteX37" fmla="*/ 350900 w 1127766"/>
              <a:gd name="connsiteY37" fmla="*/ 86011 h 128977"/>
              <a:gd name="connsiteX38" fmla="*/ 358901 w 1127766"/>
              <a:gd name="connsiteY38" fmla="*/ 88488 h 128977"/>
              <a:gd name="connsiteX39" fmla="*/ 364140 w 1127766"/>
              <a:gd name="connsiteY39" fmla="*/ 87821 h 128977"/>
              <a:gd name="connsiteX40" fmla="*/ 368426 w 1127766"/>
              <a:gd name="connsiteY40" fmla="*/ 86107 h 128977"/>
              <a:gd name="connsiteX41" fmla="*/ 371665 w 1127766"/>
              <a:gd name="connsiteY41" fmla="*/ 83630 h 128977"/>
              <a:gd name="connsiteX42" fmla="*/ 373856 w 1127766"/>
              <a:gd name="connsiteY42" fmla="*/ 80963 h 128977"/>
              <a:gd name="connsiteX43" fmla="*/ 373856 w 1127766"/>
              <a:gd name="connsiteY43" fmla="*/ 68675 h 128977"/>
              <a:gd name="connsiteX44" fmla="*/ 761047 w 1127766"/>
              <a:gd name="connsiteY44" fmla="*/ 45148 h 128977"/>
              <a:gd name="connsiteX45" fmla="*/ 756285 w 1127766"/>
              <a:gd name="connsiteY45" fmla="*/ 49815 h 128977"/>
              <a:gd name="connsiteX46" fmla="*/ 753522 w 1127766"/>
              <a:gd name="connsiteY46" fmla="*/ 56673 h 128977"/>
              <a:gd name="connsiteX47" fmla="*/ 752760 w 1127766"/>
              <a:gd name="connsiteY47" fmla="*/ 64960 h 128977"/>
              <a:gd name="connsiteX48" fmla="*/ 752760 w 1127766"/>
              <a:gd name="connsiteY48" fmla="*/ 66389 h 128977"/>
              <a:gd name="connsiteX49" fmla="*/ 753522 w 1127766"/>
              <a:gd name="connsiteY49" fmla="*/ 74771 h 128977"/>
              <a:gd name="connsiteX50" fmla="*/ 756285 w 1127766"/>
              <a:gd name="connsiteY50" fmla="*/ 81629 h 128977"/>
              <a:gd name="connsiteX51" fmla="*/ 768191 w 1127766"/>
              <a:gd name="connsiteY51" fmla="*/ 88011 h 128977"/>
              <a:gd name="connsiteX52" fmla="*/ 779811 w 1127766"/>
              <a:gd name="connsiteY52" fmla="*/ 81629 h 128977"/>
              <a:gd name="connsiteX53" fmla="*/ 782478 w 1127766"/>
              <a:gd name="connsiteY53" fmla="*/ 74771 h 128977"/>
              <a:gd name="connsiteX54" fmla="*/ 783336 w 1127766"/>
              <a:gd name="connsiteY54" fmla="*/ 66389 h 128977"/>
              <a:gd name="connsiteX55" fmla="*/ 783336 w 1127766"/>
              <a:gd name="connsiteY55" fmla="*/ 64960 h 128977"/>
              <a:gd name="connsiteX56" fmla="*/ 782478 w 1127766"/>
              <a:gd name="connsiteY56" fmla="*/ 56673 h 128977"/>
              <a:gd name="connsiteX57" fmla="*/ 779811 w 1127766"/>
              <a:gd name="connsiteY57" fmla="*/ 49815 h 128977"/>
              <a:gd name="connsiteX58" fmla="*/ 775049 w 1127766"/>
              <a:gd name="connsiteY58" fmla="*/ 45148 h 128977"/>
              <a:gd name="connsiteX59" fmla="*/ 761047 w 1127766"/>
              <a:gd name="connsiteY59" fmla="*/ 45148 h 128977"/>
              <a:gd name="connsiteX60" fmla="*/ 525780 w 1127766"/>
              <a:gd name="connsiteY60" fmla="*/ 43529 h 128977"/>
              <a:gd name="connsiteX61" fmla="*/ 519017 w 1127766"/>
              <a:gd name="connsiteY61" fmla="*/ 45244 h 128977"/>
              <a:gd name="connsiteX62" fmla="*/ 514254 w 1127766"/>
              <a:gd name="connsiteY62" fmla="*/ 49816 h 128977"/>
              <a:gd name="connsiteX63" fmla="*/ 511492 w 1127766"/>
              <a:gd name="connsiteY63" fmla="*/ 56674 h 128977"/>
              <a:gd name="connsiteX64" fmla="*/ 510540 w 1127766"/>
              <a:gd name="connsiteY64" fmla="*/ 65056 h 128977"/>
              <a:gd name="connsiteX65" fmla="*/ 510540 w 1127766"/>
              <a:gd name="connsiteY65" fmla="*/ 66485 h 128977"/>
              <a:gd name="connsiteX66" fmla="*/ 511492 w 1127766"/>
              <a:gd name="connsiteY66" fmla="*/ 74867 h 128977"/>
              <a:gd name="connsiteX67" fmla="*/ 514159 w 1127766"/>
              <a:gd name="connsiteY67" fmla="*/ 81534 h 128977"/>
              <a:gd name="connsiteX68" fmla="*/ 518922 w 1127766"/>
              <a:gd name="connsiteY68" fmla="*/ 86107 h 128977"/>
              <a:gd name="connsiteX69" fmla="*/ 525589 w 1127766"/>
              <a:gd name="connsiteY69" fmla="*/ 87725 h 128977"/>
              <a:gd name="connsiteX70" fmla="*/ 533590 w 1127766"/>
              <a:gd name="connsiteY70" fmla="*/ 85916 h 128977"/>
              <a:gd name="connsiteX71" fmla="*/ 538543 w 1127766"/>
              <a:gd name="connsiteY71" fmla="*/ 80772 h 128977"/>
              <a:gd name="connsiteX72" fmla="*/ 538543 w 1127766"/>
              <a:gd name="connsiteY72" fmla="*/ 50482 h 128977"/>
              <a:gd name="connsiteX73" fmla="*/ 533590 w 1127766"/>
              <a:gd name="connsiteY73" fmla="*/ 45339 h 128977"/>
              <a:gd name="connsiteX74" fmla="*/ 525780 w 1127766"/>
              <a:gd name="connsiteY74" fmla="*/ 43529 h 128977"/>
              <a:gd name="connsiteX75" fmla="*/ 1011650 w 1127766"/>
              <a:gd name="connsiteY75" fmla="*/ 43433 h 128977"/>
              <a:gd name="connsiteX76" fmla="*/ 1004697 w 1127766"/>
              <a:gd name="connsiteY76" fmla="*/ 45148 h 128977"/>
              <a:gd name="connsiteX77" fmla="*/ 999934 w 1127766"/>
              <a:gd name="connsiteY77" fmla="*/ 49815 h 128977"/>
              <a:gd name="connsiteX78" fmla="*/ 997172 w 1127766"/>
              <a:gd name="connsiteY78" fmla="*/ 56673 h 128977"/>
              <a:gd name="connsiteX79" fmla="*/ 996315 w 1127766"/>
              <a:gd name="connsiteY79" fmla="*/ 64960 h 128977"/>
              <a:gd name="connsiteX80" fmla="*/ 996315 w 1127766"/>
              <a:gd name="connsiteY80" fmla="*/ 66389 h 128977"/>
              <a:gd name="connsiteX81" fmla="*/ 997172 w 1127766"/>
              <a:gd name="connsiteY81" fmla="*/ 74771 h 128977"/>
              <a:gd name="connsiteX82" fmla="*/ 999934 w 1127766"/>
              <a:gd name="connsiteY82" fmla="*/ 81629 h 128977"/>
              <a:gd name="connsiteX83" fmla="*/ 1004697 w 1127766"/>
              <a:gd name="connsiteY83" fmla="*/ 86296 h 128977"/>
              <a:gd name="connsiteX84" fmla="*/ 1011745 w 1127766"/>
              <a:gd name="connsiteY84" fmla="*/ 88011 h 128977"/>
              <a:gd name="connsiteX85" fmla="*/ 1023461 w 1127766"/>
              <a:gd name="connsiteY85" fmla="*/ 81629 h 128977"/>
              <a:gd name="connsiteX86" fmla="*/ 1026128 w 1127766"/>
              <a:gd name="connsiteY86" fmla="*/ 74771 h 128977"/>
              <a:gd name="connsiteX87" fmla="*/ 1026985 w 1127766"/>
              <a:gd name="connsiteY87" fmla="*/ 66389 h 128977"/>
              <a:gd name="connsiteX88" fmla="*/ 1026985 w 1127766"/>
              <a:gd name="connsiteY88" fmla="*/ 64960 h 128977"/>
              <a:gd name="connsiteX89" fmla="*/ 1026128 w 1127766"/>
              <a:gd name="connsiteY89" fmla="*/ 56673 h 128977"/>
              <a:gd name="connsiteX90" fmla="*/ 1023461 w 1127766"/>
              <a:gd name="connsiteY90" fmla="*/ 49815 h 128977"/>
              <a:gd name="connsiteX91" fmla="*/ 1018699 w 1127766"/>
              <a:gd name="connsiteY91" fmla="*/ 45148 h 128977"/>
              <a:gd name="connsiteX92" fmla="*/ 1011650 w 1127766"/>
              <a:gd name="connsiteY92" fmla="*/ 43433 h 128977"/>
              <a:gd name="connsiteX93" fmla="*/ 607504 w 1127766"/>
              <a:gd name="connsiteY93" fmla="*/ 43433 h 128977"/>
              <a:gd name="connsiteX94" fmla="*/ 601884 w 1127766"/>
              <a:gd name="connsiteY94" fmla="*/ 44576 h 128977"/>
              <a:gd name="connsiteX95" fmla="*/ 597312 w 1127766"/>
              <a:gd name="connsiteY95" fmla="*/ 47720 h 128977"/>
              <a:gd name="connsiteX96" fmla="*/ 594073 w 1127766"/>
              <a:gd name="connsiteY96" fmla="*/ 52578 h 128977"/>
              <a:gd name="connsiteX97" fmla="*/ 592073 w 1127766"/>
              <a:gd name="connsiteY97" fmla="*/ 58864 h 128977"/>
              <a:gd name="connsiteX98" fmla="*/ 622172 w 1127766"/>
              <a:gd name="connsiteY98" fmla="*/ 58864 h 128977"/>
              <a:gd name="connsiteX99" fmla="*/ 622172 w 1127766"/>
              <a:gd name="connsiteY99" fmla="*/ 57436 h 128977"/>
              <a:gd name="connsiteX100" fmla="*/ 621029 w 1127766"/>
              <a:gd name="connsiteY100" fmla="*/ 52006 h 128977"/>
              <a:gd name="connsiteX101" fmla="*/ 618267 w 1127766"/>
              <a:gd name="connsiteY101" fmla="*/ 47530 h 128977"/>
              <a:gd name="connsiteX102" fmla="*/ 613695 w 1127766"/>
              <a:gd name="connsiteY102" fmla="*/ 44576 h 128977"/>
              <a:gd name="connsiteX103" fmla="*/ 607504 w 1127766"/>
              <a:gd name="connsiteY103" fmla="*/ 43433 h 128977"/>
              <a:gd name="connsiteX104" fmla="*/ 997363 w 1127766"/>
              <a:gd name="connsiteY104" fmla="*/ 31338 h 128977"/>
              <a:gd name="connsiteX105" fmla="*/ 1025938 w 1127766"/>
              <a:gd name="connsiteY105" fmla="*/ 31338 h 128977"/>
              <a:gd name="connsiteX106" fmla="*/ 1036606 w 1127766"/>
              <a:gd name="connsiteY106" fmla="*/ 39052 h 128977"/>
              <a:gd name="connsiteX107" fmla="*/ 1043083 w 1127766"/>
              <a:gd name="connsiteY107" fmla="*/ 50577 h 128977"/>
              <a:gd name="connsiteX108" fmla="*/ 1045369 w 1127766"/>
              <a:gd name="connsiteY108" fmla="*/ 64960 h 128977"/>
              <a:gd name="connsiteX109" fmla="*/ 1045369 w 1127766"/>
              <a:gd name="connsiteY109" fmla="*/ 66389 h 128977"/>
              <a:gd name="connsiteX110" fmla="*/ 1043083 w 1127766"/>
              <a:gd name="connsiteY110" fmla="*/ 80867 h 128977"/>
              <a:gd name="connsiteX111" fmla="*/ 1036606 w 1127766"/>
              <a:gd name="connsiteY111" fmla="*/ 92392 h 128977"/>
              <a:gd name="connsiteX112" fmla="*/ 1026033 w 1127766"/>
              <a:gd name="connsiteY112" fmla="*/ 99917 h 128977"/>
              <a:gd name="connsiteX113" fmla="*/ 997458 w 1127766"/>
              <a:gd name="connsiteY113" fmla="*/ 99917 h 128977"/>
              <a:gd name="connsiteX114" fmla="*/ 986790 w 1127766"/>
              <a:gd name="connsiteY114" fmla="*/ 92392 h 128977"/>
              <a:gd name="connsiteX115" fmla="*/ 980218 w 1127766"/>
              <a:gd name="connsiteY115" fmla="*/ 80867 h 128977"/>
              <a:gd name="connsiteX116" fmla="*/ 978027 w 1127766"/>
              <a:gd name="connsiteY116" fmla="*/ 66389 h 128977"/>
              <a:gd name="connsiteX117" fmla="*/ 978027 w 1127766"/>
              <a:gd name="connsiteY117" fmla="*/ 64960 h 128977"/>
              <a:gd name="connsiteX118" fmla="*/ 980218 w 1127766"/>
              <a:gd name="connsiteY118" fmla="*/ 50577 h 128977"/>
              <a:gd name="connsiteX119" fmla="*/ 986790 w 1127766"/>
              <a:gd name="connsiteY119" fmla="*/ 39052 h 128977"/>
              <a:gd name="connsiteX120" fmla="*/ 997363 w 1127766"/>
              <a:gd name="connsiteY120" fmla="*/ 31338 h 128977"/>
              <a:gd name="connsiteX121" fmla="*/ 593883 w 1127766"/>
              <a:gd name="connsiteY121" fmla="*/ 31338 h 128977"/>
              <a:gd name="connsiteX122" fmla="*/ 621410 w 1127766"/>
              <a:gd name="connsiteY122" fmla="*/ 31338 h 128977"/>
              <a:gd name="connsiteX123" fmla="*/ 631697 w 1127766"/>
              <a:gd name="connsiteY123" fmla="*/ 38481 h 128977"/>
              <a:gd name="connsiteX124" fmla="*/ 637984 w 1127766"/>
              <a:gd name="connsiteY124" fmla="*/ 49625 h 128977"/>
              <a:gd name="connsiteX125" fmla="*/ 640174 w 1127766"/>
              <a:gd name="connsiteY125" fmla="*/ 64008 h 128977"/>
              <a:gd name="connsiteX126" fmla="*/ 640174 w 1127766"/>
              <a:gd name="connsiteY126" fmla="*/ 71723 h 128977"/>
              <a:gd name="connsiteX127" fmla="*/ 591502 w 1127766"/>
              <a:gd name="connsiteY127" fmla="*/ 71723 h 128977"/>
              <a:gd name="connsiteX128" fmla="*/ 593597 w 1127766"/>
              <a:gd name="connsiteY128" fmla="*/ 78390 h 128977"/>
              <a:gd name="connsiteX129" fmla="*/ 597788 w 1127766"/>
              <a:gd name="connsiteY129" fmla="*/ 83534 h 128977"/>
              <a:gd name="connsiteX130" fmla="*/ 603503 w 1127766"/>
              <a:gd name="connsiteY130" fmla="*/ 86963 h 128977"/>
              <a:gd name="connsiteX131" fmla="*/ 610552 w 1127766"/>
              <a:gd name="connsiteY131" fmla="*/ 88106 h 128977"/>
              <a:gd name="connsiteX132" fmla="*/ 615886 w 1127766"/>
              <a:gd name="connsiteY132" fmla="*/ 88106 h 128977"/>
              <a:gd name="connsiteX133" fmla="*/ 621029 w 1127766"/>
              <a:gd name="connsiteY133" fmla="*/ 86486 h 128977"/>
              <a:gd name="connsiteX134" fmla="*/ 625601 w 1127766"/>
              <a:gd name="connsiteY134" fmla="*/ 84010 h 128977"/>
              <a:gd name="connsiteX135" fmla="*/ 629316 w 1127766"/>
              <a:gd name="connsiteY135" fmla="*/ 80390 h 128977"/>
              <a:gd name="connsiteX136" fmla="*/ 638841 w 1127766"/>
              <a:gd name="connsiteY136" fmla="*/ 89915 h 128977"/>
              <a:gd name="connsiteX137" fmla="*/ 634364 w 1127766"/>
              <a:gd name="connsiteY137" fmla="*/ 94678 h 128977"/>
              <a:gd name="connsiteX138" fmla="*/ 627887 w 1127766"/>
              <a:gd name="connsiteY138" fmla="*/ 98869 h 128977"/>
              <a:gd name="connsiteX139" fmla="*/ 619696 w 1127766"/>
              <a:gd name="connsiteY139" fmla="*/ 101822 h 128977"/>
              <a:gd name="connsiteX140" fmla="*/ 609694 w 1127766"/>
              <a:gd name="connsiteY140" fmla="*/ 102680 h 128977"/>
              <a:gd name="connsiteX141" fmla="*/ 594740 w 1127766"/>
              <a:gd name="connsiteY141" fmla="*/ 99917 h 128977"/>
              <a:gd name="connsiteX142" fmla="*/ 583215 w 1127766"/>
              <a:gd name="connsiteY142" fmla="*/ 92583 h 128977"/>
              <a:gd name="connsiteX143" fmla="*/ 575785 w 1127766"/>
              <a:gd name="connsiteY143" fmla="*/ 81629 h 128977"/>
              <a:gd name="connsiteX144" fmla="*/ 573214 w 1127766"/>
              <a:gd name="connsiteY144" fmla="*/ 68104 h 128977"/>
              <a:gd name="connsiteX145" fmla="*/ 573214 w 1127766"/>
              <a:gd name="connsiteY145" fmla="*/ 65532 h 128977"/>
              <a:gd name="connsiteX146" fmla="*/ 575785 w 1127766"/>
              <a:gd name="connsiteY146" fmla="*/ 50577 h 128977"/>
              <a:gd name="connsiteX147" fmla="*/ 582929 w 1127766"/>
              <a:gd name="connsiteY147" fmla="*/ 38861 h 128977"/>
              <a:gd name="connsiteX148" fmla="*/ 593883 w 1127766"/>
              <a:gd name="connsiteY148" fmla="*/ 31338 h 128977"/>
              <a:gd name="connsiteX149" fmla="*/ 162115 w 1127766"/>
              <a:gd name="connsiteY149" fmla="*/ 29908 h 128977"/>
              <a:gd name="connsiteX150" fmla="*/ 178879 w 1127766"/>
              <a:gd name="connsiteY150" fmla="*/ 29908 h 128977"/>
              <a:gd name="connsiteX151" fmla="*/ 185070 w 1127766"/>
              <a:gd name="connsiteY151" fmla="*/ 79152 h 128977"/>
              <a:gd name="connsiteX152" fmla="*/ 194595 w 1127766"/>
              <a:gd name="connsiteY152" fmla="*/ 29908 h 128977"/>
              <a:gd name="connsiteX153" fmla="*/ 206787 w 1127766"/>
              <a:gd name="connsiteY153" fmla="*/ 29908 h 128977"/>
              <a:gd name="connsiteX154" fmla="*/ 215360 w 1127766"/>
              <a:gd name="connsiteY154" fmla="*/ 78962 h 128977"/>
              <a:gd name="connsiteX155" fmla="*/ 221551 w 1127766"/>
              <a:gd name="connsiteY155" fmla="*/ 29908 h 128977"/>
              <a:gd name="connsiteX156" fmla="*/ 238315 w 1127766"/>
              <a:gd name="connsiteY156" fmla="*/ 29908 h 128977"/>
              <a:gd name="connsiteX157" fmla="*/ 225552 w 1127766"/>
              <a:gd name="connsiteY157" fmla="*/ 101346 h 128977"/>
              <a:gd name="connsiteX158" fmla="*/ 209454 w 1127766"/>
              <a:gd name="connsiteY158" fmla="*/ 101346 h 128977"/>
              <a:gd name="connsiteX159" fmla="*/ 199929 w 1127766"/>
              <a:gd name="connsiteY159" fmla="*/ 55911 h 128977"/>
              <a:gd name="connsiteX160" fmla="*/ 190404 w 1127766"/>
              <a:gd name="connsiteY160" fmla="*/ 101346 h 128977"/>
              <a:gd name="connsiteX161" fmla="*/ 174974 w 1127766"/>
              <a:gd name="connsiteY161" fmla="*/ 101346 h 128977"/>
              <a:gd name="connsiteX162" fmla="*/ 81057 w 1127766"/>
              <a:gd name="connsiteY162" fmla="*/ 29908 h 128977"/>
              <a:gd name="connsiteX163" fmla="*/ 97821 w 1127766"/>
              <a:gd name="connsiteY163" fmla="*/ 29908 h 128977"/>
              <a:gd name="connsiteX164" fmla="*/ 104012 w 1127766"/>
              <a:gd name="connsiteY164" fmla="*/ 79152 h 128977"/>
              <a:gd name="connsiteX165" fmla="*/ 112966 w 1127766"/>
              <a:gd name="connsiteY165" fmla="*/ 29908 h 128977"/>
              <a:gd name="connsiteX166" fmla="*/ 125253 w 1127766"/>
              <a:gd name="connsiteY166" fmla="*/ 29908 h 128977"/>
              <a:gd name="connsiteX167" fmla="*/ 134302 w 1127766"/>
              <a:gd name="connsiteY167" fmla="*/ 78962 h 128977"/>
              <a:gd name="connsiteX168" fmla="*/ 140493 w 1127766"/>
              <a:gd name="connsiteY168" fmla="*/ 29908 h 128977"/>
              <a:gd name="connsiteX169" fmla="*/ 157352 w 1127766"/>
              <a:gd name="connsiteY169" fmla="*/ 29908 h 128977"/>
              <a:gd name="connsiteX170" fmla="*/ 144589 w 1127766"/>
              <a:gd name="connsiteY170" fmla="*/ 101346 h 128977"/>
              <a:gd name="connsiteX171" fmla="*/ 128396 w 1127766"/>
              <a:gd name="connsiteY171" fmla="*/ 101346 h 128977"/>
              <a:gd name="connsiteX172" fmla="*/ 118871 w 1127766"/>
              <a:gd name="connsiteY172" fmla="*/ 55911 h 128977"/>
              <a:gd name="connsiteX173" fmla="*/ 109346 w 1127766"/>
              <a:gd name="connsiteY173" fmla="*/ 101346 h 128977"/>
              <a:gd name="connsiteX174" fmla="*/ 93821 w 1127766"/>
              <a:gd name="connsiteY174" fmla="*/ 101346 h 128977"/>
              <a:gd name="connsiteX175" fmla="*/ 0 w 1127766"/>
              <a:gd name="connsiteY175" fmla="*/ 29908 h 128977"/>
              <a:gd name="connsiteX176" fmla="*/ 16764 w 1127766"/>
              <a:gd name="connsiteY176" fmla="*/ 29908 h 128977"/>
              <a:gd name="connsiteX177" fmla="*/ 22955 w 1127766"/>
              <a:gd name="connsiteY177" fmla="*/ 79152 h 128977"/>
              <a:gd name="connsiteX178" fmla="*/ 31909 w 1127766"/>
              <a:gd name="connsiteY178" fmla="*/ 29908 h 128977"/>
              <a:gd name="connsiteX179" fmla="*/ 44196 w 1127766"/>
              <a:gd name="connsiteY179" fmla="*/ 29908 h 128977"/>
              <a:gd name="connsiteX180" fmla="*/ 53150 w 1127766"/>
              <a:gd name="connsiteY180" fmla="*/ 78962 h 128977"/>
              <a:gd name="connsiteX181" fmla="*/ 59341 w 1127766"/>
              <a:gd name="connsiteY181" fmla="*/ 29908 h 128977"/>
              <a:gd name="connsiteX182" fmla="*/ 76200 w 1127766"/>
              <a:gd name="connsiteY182" fmla="*/ 29908 h 128977"/>
              <a:gd name="connsiteX183" fmla="*/ 63341 w 1127766"/>
              <a:gd name="connsiteY183" fmla="*/ 101346 h 128977"/>
              <a:gd name="connsiteX184" fmla="*/ 47244 w 1127766"/>
              <a:gd name="connsiteY184" fmla="*/ 101346 h 128977"/>
              <a:gd name="connsiteX185" fmla="*/ 37719 w 1127766"/>
              <a:gd name="connsiteY185" fmla="*/ 55911 h 128977"/>
              <a:gd name="connsiteX186" fmla="*/ 28670 w 1127766"/>
              <a:gd name="connsiteY186" fmla="*/ 101346 h 128977"/>
              <a:gd name="connsiteX187" fmla="*/ 12764 w 1127766"/>
              <a:gd name="connsiteY187" fmla="*/ 101346 h 128977"/>
              <a:gd name="connsiteX188" fmla="*/ 1087945 w 1127766"/>
              <a:gd name="connsiteY188" fmla="*/ 28575 h 128977"/>
              <a:gd name="connsiteX189" fmla="*/ 1099184 w 1127766"/>
              <a:gd name="connsiteY189" fmla="*/ 36194 h 128977"/>
              <a:gd name="connsiteX190" fmla="*/ 1104613 w 1127766"/>
              <a:gd name="connsiteY190" fmla="*/ 30670 h 128977"/>
              <a:gd name="connsiteX191" fmla="*/ 1112519 w 1127766"/>
              <a:gd name="connsiteY191" fmla="*/ 28575 h 128977"/>
              <a:gd name="connsiteX192" fmla="*/ 1118520 w 1127766"/>
              <a:gd name="connsiteY192" fmla="*/ 29813 h 128977"/>
              <a:gd name="connsiteX193" fmla="*/ 1123378 w 1127766"/>
              <a:gd name="connsiteY193" fmla="*/ 33623 h 128977"/>
              <a:gd name="connsiteX194" fmla="*/ 1126616 w 1127766"/>
              <a:gd name="connsiteY194" fmla="*/ 40290 h 128977"/>
              <a:gd name="connsiteX195" fmla="*/ 1127759 w 1127766"/>
              <a:gd name="connsiteY195" fmla="*/ 50387 h 128977"/>
              <a:gd name="connsiteX196" fmla="*/ 1127759 w 1127766"/>
              <a:gd name="connsiteY196" fmla="*/ 101346 h 128977"/>
              <a:gd name="connsiteX197" fmla="*/ 1111090 w 1127766"/>
              <a:gd name="connsiteY197" fmla="*/ 101346 h 128977"/>
              <a:gd name="connsiteX198" fmla="*/ 1111090 w 1127766"/>
              <a:gd name="connsiteY198" fmla="*/ 50292 h 128977"/>
              <a:gd name="connsiteX199" fmla="*/ 1110614 w 1127766"/>
              <a:gd name="connsiteY199" fmla="*/ 46957 h 128977"/>
              <a:gd name="connsiteX200" fmla="*/ 1109471 w 1127766"/>
              <a:gd name="connsiteY200" fmla="*/ 44862 h 128977"/>
              <a:gd name="connsiteX201" fmla="*/ 1107852 w 1127766"/>
              <a:gd name="connsiteY201" fmla="*/ 43815 h 128977"/>
              <a:gd name="connsiteX202" fmla="*/ 1105852 w 1127766"/>
              <a:gd name="connsiteY202" fmla="*/ 43815 h 128977"/>
              <a:gd name="connsiteX203" fmla="*/ 1102613 w 1127766"/>
              <a:gd name="connsiteY203" fmla="*/ 44671 h 128977"/>
              <a:gd name="connsiteX204" fmla="*/ 1100613 w 1127766"/>
              <a:gd name="connsiteY204" fmla="*/ 47148 h 128977"/>
              <a:gd name="connsiteX205" fmla="*/ 1100613 w 1127766"/>
              <a:gd name="connsiteY205" fmla="*/ 101632 h 128977"/>
              <a:gd name="connsiteX206" fmla="*/ 1084420 w 1127766"/>
              <a:gd name="connsiteY206" fmla="*/ 101632 h 128977"/>
              <a:gd name="connsiteX207" fmla="*/ 1084420 w 1127766"/>
              <a:gd name="connsiteY207" fmla="*/ 50577 h 128977"/>
              <a:gd name="connsiteX208" fmla="*/ 1084420 w 1127766"/>
              <a:gd name="connsiteY208" fmla="*/ 47148 h 128977"/>
              <a:gd name="connsiteX209" fmla="*/ 1083277 w 1127766"/>
              <a:gd name="connsiteY209" fmla="*/ 45148 h 128977"/>
              <a:gd name="connsiteX210" fmla="*/ 1081753 w 1127766"/>
              <a:gd name="connsiteY210" fmla="*/ 44101 h 128977"/>
              <a:gd name="connsiteX211" fmla="*/ 1079753 w 1127766"/>
              <a:gd name="connsiteY211" fmla="*/ 44101 h 128977"/>
              <a:gd name="connsiteX212" fmla="*/ 1076324 w 1127766"/>
              <a:gd name="connsiteY212" fmla="*/ 45244 h 128977"/>
              <a:gd name="connsiteX213" fmla="*/ 1074324 w 1127766"/>
              <a:gd name="connsiteY213" fmla="*/ 48482 h 128977"/>
              <a:gd name="connsiteX214" fmla="*/ 1074324 w 1127766"/>
              <a:gd name="connsiteY214" fmla="*/ 101917 h 128977"/>
              <a:gd name="connsiteX215" fmla="*/ 1057274 w 1127766"/>
              <a:gd name="connsiteY215" fmla="*/ 101917 h 128977"/>
              <a:gd name="connsiteX216" fmla="*/ 1057274 w 1127766"/>
              <a:gd name="connsiteY216" fmla="*/ 30479 h 128977"/>
              <a:gd name="connsiteX217" fmla="*/ 1072990 w 1127766"/>
              <a:gd name="connsiteY217" fmla="*/ 29908 h 128977"/>
              <a:gd name="connsiteX218" fmla="*/ 1073562 w 1127766"/>
              <a:gd name="connsiteY218" fmla="*/ 38575 h 128977"/>
              <a:gd name="connsiteX219" fmla="*/ 1079182 w 1127766"/>
              <a:gd name="connsiteY219" fmla="*/ 31242 h 128977"/>
              <a:gd name="connsiteX220" fmla="*/ 1087945 w 1127766"/>
              <a:gd name="connsiteY220" fmla="*/ 28575 h 128977"/>
              <a:gd name="connsiteX221" fmla="*/ 931449 w 1127766"/>
              <a:gd name="connsiteY221" fmla="*/ 28575 h 128977"/>
              <a:gd name="connsiteX222" fmla="*/ 943641 w 1127766"/>
              <a:gd name="connsiteY222" fmla="*/ 30575 h 128977"/>
              <a:gd name="connsiteX223" fmla="*/ 953166 w 1127766"/>
              <a:gd name="connsiteY223" fmla="*/ 36194 h 128977"/>
              <a:gd name="connsiteX224" fmla="*/ 959453 w 1127766"/>
              <a:gd name="connsiteY224" fmla="*/ 44862 h 128977"/>
              <a:gd name="connsiteX225" fmla="*/ 961644 w 1127766"/>
              <a:gd name="connsiteY225" fmla="*/ 56293 h 128977"/>
              <a:gd name="connsiteX226" fmla="*/ 943927 w 1127766"/>
              <a:gd name="connsiteY226" fmla="*/ 56293 h 128977"/>
              <a:gd name="connsiteX227" fmla="*/ 943165 w 1127766"/>
              <a:gd name="connsiteY227" fmla="*/ 51340 h 128977"/>
              <a:gd name="connsiteX228" fmla="*/ 940403 w 1127766"/>
              <a:gd name="connsiteY228" fmla="*/ 47243 h 128977"/>
              <a:gd name="connsiteX229" fmla="*/ 936116 w 1127766"/>
              <a:gd name="connsiteY229" fmla="*/ 44482 h 128977"/>
              <a:gd name="connsiteX230" fmla="*/ 930687 w 1127766"/>
              <a:gd name="connsiteY230" fmla="*/ 43433 h 128977"/>
              <a:gd name="connsiteX231" fmla="*/ 923448 w 1127766"/>
              <a:gd name="connsiteY231" fmla="*/ 45244 h 128977"/>
              <a:gd name="connsiteX232" fmla="*/ 918972 w 1127766"/>
              <a:gd name="connsiteY232" fmla="*/ 50006 h 128977"/>
              <a:gd name="connsiteX233" fmla="*/ 916590 w 1127766"/>
              <a:gd name="connsiteY233" fmla="*/ 56768 h 128977"/>
              <a:gd name="connsiteX234" fmla="*/ 915924 w 1127766"/>
              <a:gd name="connsiteY234" fmla="*/ 64675 h 128977"/>
              <a:gd name="connsiteX235" fmla="*/ 915924 w 1127766"/>
              <a:gd name="connsiteY235" fmla="*/ 66675 h 128977"/>
              <a:gd name="connsiteX236" fmla="*/ 916590 w 1127766"/>
              <a:gd name="connsiteY236" fmla="*/ 74676 h 128977"/>
              <a:gd name="connsiteX237" fmla="*/ 918876 w 1127766"/>
              <a:gd name="connsiteY237" fmla="*/ 81533 h 128977"/>
              <a:gd name="connsiteX238" fmla="*/ 930782 w 1127766"/>
              <a:gd name="connsiteY238" fmla="*/ 88011 h 128977"/>
              <a:gd name="connsiteX239" fmla="*/ 931068 w 1127766"/>
              <a:gd name="connsiteY239" fmla="*/ 88011 h 128977"/>
              <a:gd name="connsiteX240" fmla="*/ 936212 w 1127766"/>
              <a:gd name="connsiteY240" fmla="*/ 87249 h 128977"/>
              <a:gd name="connsiteX241" fmla="*/ 940498 w 1127766"/>
              <a:gd name="connsiteY241" fmla="*/ 84963 h 128977"/>
              <a:gd name="connsiteX242" fmla="*/ 943356 w 1127766"/>
              <a:gd name="connsiteY242" fmla="*/ 81438 h 128977"/>
              <a:gd name="connsiteX243" fmla="*/ 944213 w 1127766"/>
              <a:gd name="connsiteY243" fmla="*/ 76866 h 128977"/>
              <a:gd name="connsiteX244" fmla="*/ 961548 w 1127766"/>
              <a:gd name="connsiteY244" fmla="*/ 76866 h 128977"/>
              <a:gd name="connsiteX245" fmla="*/ 959262 w 1127766"/>
              <a:gd name="connsiteY245" fmla="*/ 87249 h 128977"/>
              <a:gd name="connsiteX246" fmla="*/ 952690 w 1127766"/>
              <a:gd name="connsiteY246" fmla="*/ 95345 h 128977"/>
              <a:gd name="connsiteX247" fmla="*/ 943165 w 1127766"/>
              <a:gd name="connsiteY247" fmla="*/ 100774 h 128977"/>
              <a:gd name="connsiteX248" fmla="*/ 931545 w 1127766"/>
              <a:gd name="connsiteY248" fmla="*/ 102680 h 128977"/>
              <a:gd name="connsiteX249" fmla="*/ 916971 w 1127766"/>
              <a:gd name="connsiteY249" fmla="*/ 99917 h 128977"/>
              <a:gd name="connsiteX250" fmla="*/ 906494 w 1127766"/>
              <a:gd name="connsiteY250" fmla="*/ 92201 h 128977"/>
              <a:gd name="connsiteX251" fmla="*/ 900207 w 1127766"/>
              <a:gd name="connsiteY251" fmla="*/ 80772 h 128977"/>
              <a:gd name="connsiteX252" fmla="*/ 898016 w 1127766"/>
              <a:gd name="connsiteY252" fmla="*/ 66675 h 128977"/>
              <a:gd name="connsiteX253" fmla="*/ 898016 w 1127766"/>
              <a:gd name="connsiteY253" fmla="*/ 64675 h 128977"/>
              <a:gd name="connsiteX254" fmla="*/ 900112 w 1127766"/>
              <a:gd name="connsiteY254" fmla="*/ 50577 h 128977"/>
              <a:gd name="connsiteX255" fmla="*/ 906494 w 1127766"/>
              <a:gd name="connsiteY255" fmla="*/ 39147 h 128977"/>
              <a:gd name="connsiteX256" fmla="*/ 916971 w 1127766"/>
              <a:gd name="connsiteY256" fmla="*/ 31432 h 128977"/>
              <a:gd name="connsiteX257" fmla="*/ 931449 w 1127766"/>
              <a:gd name="connsiteY257" fmla="*/ 28575 h 128977"/>
              <a:gd name="connsiteX258" fmla="*/ 768000 w 1127766"/>
              <a:gd name="connsiteY258" fmla="*/ 28575 h 128977"/>
              <a:gd name="connsiteX259" fmla="*/ 782288 w 1127766"/>
              <a:gd name="connsiteY259" fmla="*/ 31337 h 128977"/>
              <a:gd name="connsiteX260" fmla="*/ 792956 w 1127766"/>
              <a:gd name="connsiteY260" fmla="*/ 39052 h 128977"/>
              <a:gd name="connsiteX261" fmla="*/ 799528 w 1127766"/>
              <a:gd name="connsiteY261" fmla="*/ 50577 h 128977"/>
              <a:gd name="connsiteX262" fmla="*/ 801719 w 1127766"/>
              <a:gd name="connsiteY262" fmla="*/ 64960 h 128977"/>
              <a:gd name="connsiteX263" fmla="*/ 801719 w 1127766"/>
              <a:gd name="connsiteY263" fmla="*/ 66389 h 128977"/>
              <a:gd name="connsiteX264" fmla="*/ 799528 w 1127766"/>
              <a:gd name="connsiteY264" fmla="*/ 80867 h 128977"/>
              <a:gd name="connsiteX265" fmla="*/ 792956 w 1127766"/>
              <a:gd name="connsiteY265" fmla="*/ 92392 h 128977"/>
              <a:gd name="connsiteX266" fmla="*/ 782383 w 1127766"/>
              <a:gd name="connsiteY266" fmla="*/ 99917 h 128977"/>
              <a:gd name="connsiteX267" fmla="*/ 768191 w 1127766"/>
              <a:gd name="connsiteY267" fmla="*/ 102680 h 128977"/>
              <a:gd name="connsiteX268" fmla="*/ 753808 w 1127766"/>
              <a:gd name="connsiteY268" fmla="*/ 99917 h 128977"/>
              <a:gd name="connsiteX269" fmla="*/ 743140 w 1127766"/>
              <a:gd name="connsiteY269" fmla="*/ 92392 h 128977"/>
              <a:gd name="connsiteX270" fmla="*/ 736663 w 1127766"/>
              <a:gd name="connsiteY270" fmla="*/ 80867 h 128977"/>
              <a:gd name="connsiteX271" fmla="*/ 734377 w 1127766"/>
              <a:gd name="connsiteY271" fmla="*/ 66389 h 128977"/>
              <a:gd name="connsiteX272" fmla="*/ 734377 w 1127766"/>
              <a:gd name="connsiteY272" fmla="*/ 64960 h 128977"/>
              <a:gd name="connsiteX273" fmla="*/ 736663 w 1127766"/>
              <a:gd name="connsiteY273" fmla="*/ 50577 h 128977"/>
              <a:gd name="connsiteX274" fmla="*/ 743140 w 1127766"/>
              <a:gd name="connsiteY274" fmla="*/ 39052 h 128977"/>
              <a:gd name="connsiteX275" fmla="*/ 753713 w 1127766"/>
              <a:gd name="connsiteY275" fmla="*/ 31337 h 128977"/>
              <a:gd name="connsiteX276" fmla="*/ 768000 w 1127766"/>
              <a:gd name="connsiteY276" fmla="*/ 28575 h 128977"/>
              <a:gd name="connsiteX277" fmla="*/ 688181 w 1127766"/>
              <a:gd name="connsiteY277" fmla="*/ 28575 h 128977"/>
              <a:gd name="connsiteX278" fmla="*/ 700373 w 1127766"/>
              <a:gd name="connsiteY278" fmla="*/ 30575 h 128977"/>
              <a:gd name="connsiteX279" fmla="*/ 709898 w 1127766"/>
              <a:gd name="connsiteY279" fmla="*/ 36194 h 128977"/>
              <a:gd name="connsiteX280" fmla="*/ 716280 w 1127766"/>
              <a:gd name="connsiteY280" fmla="*/ 44862 h 128977"/>
              <a:gd name="connsiteX281" fmla="*/ 718376 w 1127766"/>
              <a:gd name="connsiteY281" fmla="*/ 56293 h 128977"/>
              <a:gd name="connsiteX282" fmla="*/ 701040 w 1127766"/>
              <a:gd name="connsiteY282" fmla="*/ 56293 h 128977"/>
              <a:gd name="connsiteX283" fmla="*/ 700278 w 1127766"/>
              <a:gd name="connsiteY283" fmla="*/ 51340 h 128977"/>
              <a:gd name="connsiteX284" fmla="*/ 697611 w 1127766"/>
              <a:gd name="connsiteY284" fmla="*/ 47243 h 128977"/>
              <a:gd name="connsiteX285" fmla="*/ 693325 w 1127766"/>
              <a:gd name="connsiteY285" fmla="*/ 44482 h 128977"/>
              <a:gd name="connsiteX286" fmla="*/ 687800 w 1127766"/>
              <a:gd name="connsiteY286" fmla="*/ 43433 h 128977"/>
              <a:gd name="connsiteX287" fmla="*/ 680656 w 1127766"/>
              <a:gd name="connsiteY287" fmla="*/ 45244 h 128977"/>
              <a:gd name="connsiteX288" fmla="*/ 676085 w 1127766"/>
              <a:gd name="connsiteY288" fmla="*/ 50006 h 128977"/>
              <a:gd name="connsiteX289" fmla="*/ 673703 w 1127766"/>
              <a:gd name="connsiteY289" fmla="*/ 56768 h 128977"/>
              <a:gd name="connsiteX290" fmla="*/ 673036 w 1127766"/>
              <a:gd name="connsiteY290" fmla="*/ 64675 h 128977"/>
              <a:gd name="connsiteX291" fmla="*/ 673036 w 1127766"/>
              <a:gd name="connsiteY291" fmla="*/ 66675 h 128977"/>
              <a:gd name="connsiteX292" fmla="*/ 673703 w 1127766"/>
              <a:gd name="connsiteY292" fmla="*/ 74676 h 128977"/>
              <a:gd name="connsiteX293" fmla="*/ 675989 w 1127766"/>
              <a:gd name="connsiteY293" fmla="*/ 81533 h 128977"/>
              <a:gd name="connsiteX294" fmla="*/ 687875 w 1127766"/>
              <a:gd name="connsiteY294" fmla="*/ 88000 h 128977"/>
              <a:gd name="connsiteX295" fmla="*/ 687800 w 1127766"/>
              <a:gd name="connsiteY295" fmla="*/ 88011 h 128977"/>
              <a:gd name="connsiteX296" fmla="*/ 687895 w 1127766"/>
              <a:gd name="connsiteY296" fmla="*/ 88011 h 128977"/>
              <a:gd name="connsiteX297" fmla="*/ 687875 w 1127766"/>
              <a:gd name="connsiteY297" fmla="*/ 88000 h 128977"/>
              <a:gd name="connsiteX298" fmla="*/ 692944 w 1127766"/>
              <a:gd name="connsiteY298" fmla="*/ 87249 h 128977"/>
              <a:gd name="connsiteX299" fmla="*/ 697230 w 1127766"/>
              <a:gd name="connsiteY299" fmla="*/ 84963 h 128977"/>
              <a:gd name="connsiteX300" fmla="*/ 700087 w 1127766"/>
              <a:gd name="connsiteY300" fmla="*/ 81438 h 128977"/>
              <a:gd name="connsiteX301" fmla="*/ 700945 w 1127766"/>
              <a:gd name="connsiteY301" fmla="*/ 76866 h 128977"/>
              <a:gd name="connsiteX302" fmla="*/ 718280 w 1127766"/>
              <a:gd name="connsiteY302" fmla="*/ 76866 h 128977"/>
              <a:gd name="connsiteX303" fmla="*/ 715994 w 1127766"/>
              <a:gd name="connsiteY303" fmla="*/ 87249 h 128977"/>
              <a:gd name="connsiteX304" fmla="*/ 709422 w 1127766"/>
              <a:gd name="connsiteY304" fmla="*/ 95345 h 128977"/>
              <a:gd name="connsiteX305" fmla="*/ 699897 w 1127766"/>
              <a:gd name="connsiteY305" fmla="*/ 100774 h 128977"/>
              <a:gd name="connsiteX306" fmla="*/ 688277 w 1127766"/>
              <a:gd name="connsiteY306" fmla="*/ 102680 h 128977"/>
              <a:gd name="connsiteX307" fmla="*/ 673703 w 1127766"/>
              <a:gd name="connsiteY307" fmla="*/ 99917 h 128977"/>
              <a:gd name="connsiteX308" fmla="*/ 663226 w 1127766"/>
              <a:gd name="connsiteY308" fmla="*/ 92201 h 128977"/>
              <a:gd name="connsiteX309" fmla="*/ 656939 w 1127766"/>
              <a:gd name="connsiteY309" fmla="*/ 80772 h 128977"/>
              <a:gd name="connsiteX310" fmla="*/ 654748 w 1127766"/>
              <a:gd name="connsiteY310" fmla="*/ 66675 h 128977"/>
              <a:gd name="connsiteX311" fmla="*/ 654748 w 1127766"/>
              <a:gd name="connsiteY311" fmla="*/ 64675 h 128977"/>
              <a:gd name="connsiteX312" fmla="*/ 656844 w 1127766"/>
              <a:gd name="connsiteY312" fmla="*/ 50577 h 128977"/>
              <a:gd name="connsiteX313" fmla="*/ 663226 w 1127766"/>
              <a:gd name="connsiteY313" fmla="*/ 39147 h 128977"/>
              <a:gd name="connsiteX314" fmla="*/ 673703 w 1127766"/>
              <a:gd name="connsiteY314" fmla="*/ 31432 h 128977"/>
              <a:gd name="connsiteX315" fmla="*/ 688181 w 1127766"/>
              <a:gd name="connsiteY315" fmla="*/ 28575 h 128977"/>
              <a:gd name="connsiteX316" fmla="*/ 521589 w 1127766"/>
              <a:gd name="connsiteY316" fmla="*/ 28575 h 128977"/>
              <a:gd name="connsiteX317" fmla="*/ 532352 w 1127766"/>
              <a:gd name="connsiteY317" fmla="*/ 30766 h 128977"/>
              <a:gd name="connsiteX318" fmla="*/ 539972 w 1127766"/>
              <a:gd name="connsiteY318" fmla="*/ 36767 h 128977"/>
              <a:gd name="connsiteX319" fmla="*/ 540734 w 1127766"/>
              <a:gd name="connsiteY319" fmla="*/ 29909 h 128977"/>
              <a:gd name="connsiteX320" fmla="*/ 557403 w 1127766"/>
              <a:gd name="connsiteY320" fmla="*/ 29909 h 128977"/>
              <a:gd name="connsiteX321" fmla="*/ 557403 w 1127766"/>
              <a:gd name="connsiteY321" fmla="*/ 98679 h 128977"/>
              <a:gd name="connsiteX322" fmla="*/ 554926 w 1127766"/>
              <a:gd name="connsiteY322" fmla="*/ 111538 h 128977"/>
              <a:gd name="connsiteX323" fmla="*/ 548068 w 1127766"/>
              <a:gd name="connsiteY323" fmla="*/ 121063 h 128977"/>
              <a:gd name="connsiteX324" fmla="*/ 537305 w 1127766"/>
              <a:gd name="connsiteY324" fmla="*/ 126968 h 128977"/>
              <a:gd name="connsiteX325" fmla="*/ 523589 w 1127766"/>
              <a:gd name="connsiteY325" fmla="*/ 128969 h 128977"/>
              <a:gd name="connsiteX326" fmla="*/ 516636 w 1127766"/>
              <a:gd name="connsiteY326" fmla="*/ 128302 h 128977"/>
              <a:gd name="connsiteX327" fmla="*/ 509301 w 1127766"/>
              <a:gd name="connsiteY327" fmla="*/ 126207 h 128977"/>
              <a:gd name="connsiteX328" fmla="*/ 502443 w 1127766"/>
              <a:gd name="connsiteY328" fmla="*/ 122682 h 128977"/>
              <a:gd name="connsiteX329" fmla="*/ 496919 w 1127766"/>
              <a:gd name="connsiteY329" fmla="*/ 117634 h 128977"/>
              <a:gd name="connsiteX330" fmla="*/ 505206 w 1127766"/>
              <a:gd name="connsiteY330" fmla="*/ 106489 h 128977"/>
              <a:gd name="connsiteX331" fmla="*/ 513111 w 1127766"/>
              <a:gd name="connsiteY331" fmla="*/ 112490 h 128977"/>
              <a:gd name="connsiteX332" fmla="*/ 522636 w 1127766"/>
              <a:gd name="connsiteY332" fmla="*/ 114586 h 128977"/>
              <a:gd name="connsiteX333" fmla="*/ 534733 w 1127766"/>
              <a:gd name="connsiteY333" fmla="*/ 110490 h 128977"/>
              <a:gd name="connsiteX334" fmla="*/ 539019 w 1127766"/>
              <a:gd name="connsiteY334" fmla="*/ 98775 h 128977"/>
              <a:gd name="connsiteX335" fmla="*/ 539019 w 1127766"/>
              <a:gd name="connsiteY335" fmla="*/ 94678 h 128977"/>
              <a:gd name="connsiteX336" fmla="*/ 531495 w 1127766"/>
              <a:gd name="connsiteY336" fmla="*/ 100204 h 128977"/>
              <a:gd name="connsiteX337" fmla="*/ 521493 w 1127766"/>
              <a:gd name="connsiteY337" fmla="*/ 102203 h 128977"/>
              <a:gd name="connsiteX338" fmla="*/ 509492 w 1127766"/>
              <a:gd name="connsiteY338" fmla="*/ 99441 h 128977"/>
              <a:gd name="connsiteX339" fmla="*/ 499967 w 1127766"/>
              <a:gd name="connsiteY339" fmla="*/ 91917 h 128977"/>
              <a:gd name="connsiteX340" fmla="*/ 494157 w 1127766"/>
              <a:gd name="connsiteY340" fmla="*/ 80391 h 128977"/>
              <a:gd name="connsiteX341" fmla="*/ 492156 w 1127766"/>
              <a:gd name="connsiteY341" fmla="*/ 66008 h 128977"/>
              <a:gd name="connsiteX342" fmla="*/ 492156 w 1127766"/>
              <a:gd name="connsiteY342" fmla="*/ 65056 h 128977"/>
              <a:gd name="connsiteX343" fmla="*/ 494157 w 1127766"/>
              <a:gd name="connsiteY343" fmla="*/ 50293 h 128977"/>
              <a:gd name="connsiteX344" fmla="*/ 499967 w 1127766"/>
              <a:gd name="connsiteY344" fmla="*/ 38671 h 128977"/>
              <a:gd name="connsiteX345" fmla="*/ 509492 w 1127766"/>
              <a:gd name="connsiteY345" fmla="*/ 31243 h 128977"/>
              <a:gd name="connsiteX346" fmla="*/ 521589 w 1127766"/>
              <a:gd name="connsiteY346" fmla="*/ 28575 h 128977"/>
              <a:gd name="connsiteX347" fmla="*/ 362045 w 1127766"/>
              <a:gd name="connsiteY347" fmla="*/ 28575 h 128977"/>
              <a:gd name="connsiteX348" fmla="*/ 374141 w 1127766"/>
              <a:gd name="connsiteY348" fmla="*/ 30195 h 128977"/>
              <a:gd name="connsiteX349" fmla="*/ 383666 w 1127766"/>
              <a:gd name="connsiteY349" fmla="*/ 34862 h 128977"/>
              <a:gd name="connsiteX350" fmla="*/ 390048 w 1127766"/>
              <a:gd name="connsiteY350" fmla="*/ 42672 h 128977"/>
              <a:gd name="connsiteX351" fmla="*/ 392429 w 1127766"/>
              <a:gd name="connsiteY351" fmla="*/ 53626 h 128977"/>
              <a:gd name="connsiteX352" fmla="*/ 392429 w 1127766"/>
              <a:gd name="connsiteY352" fmla="*/ 84201 h 128977"/>
              <a:gd name="connsiteX353" fmla="*/ 393096 w 1127766"/>
              <a:gd name="connsiteY353" fmla="*/ 93726 h 128977"/>
              <a:gd name="connsiteX354" fmla="*/ 395192 w 1127766"/>
              <a:gd name="connsiteY354" fmla="*/ 100204 h 128977"/>
              <a:gd name="connsiteX355" fmla="*/ 395192 w 1127766"/>
              <a:gd name="connsiteY355" fmla="*/ 101347 h 128977"/>
              <a:gd name="connsiteX356" fmla="*/ 376427 w 1127766"/>
              <a:gd name="connsiteY356" fmla="*/ 101347 h 128977"/>
              <a:gd name="connsiteX357" fmla="*/ 375285 w 1127766"/>
              <a:gd name="connsiteY357" fmla="*/ 98298 h 128977"/>
              <a:gd name="connsiteX358" fmla="*/ 374522 w 1127766"/>
              <a:gd name="connsiteY358" fmla="*/ 94678 h 128977"/>
              <a:gd name="connsiteX359" fmla="*/ 366617 w 1127766"/>
              <a:gd name="connsiteY359" fmla="*/ 100299 h 128977"/>
              <a:gd name="connsiteX360" fmla="*/ 361283 w 1127766"/>
              <a:gd name="connsiteY360" fmla="*/ 102013 h 128977"/>
              <a:gd name="connsiteX361" fmla="*/ 355091 w 1127766"/>
              <a:gd name="connsiteY361" fmla="*/ 102680 h 128977"/>
              <a:gd name="connsiteX362" fmla="*/ 344995 w 1127766"/>
              <a:gd name="connsiteY362" fmla="*/ 101060 h 128977"/>
              <a:gd name="connsiteX363" fmla="*/ 337089 w 1127766"/>
              <a:gd name="connsiteY363" fmla="*/ 96679 h 128977"/>
              <a:gd name="connsiteX364" fmla="*/ 331946 w 1127766"/>
              <a:gd name="connsiteY364" fmla="*/ 89916 h 128977"/>
              <a:gd name="connsiteX365" fmla="*/ 338518 w 1127766"/>
              <a:gd name="connsiteY365" fmla="*/ 63913 h 128977"/>
              <a:gd name="connsiteX366" fmla="*/ 363664 w 1127766"/>
              <a:gd name="connsiteY366" fmla="*/ 57721 h 128977"/>
              <a:gd name="connsiteX367" fmla="*/ 373856 w 1127766"/>
              <a:gd name="connsiteY367" fmla="*/ 57721 h 128977"/>
              <a:gd name="connsiteX368" fmla="*/ 373856 w 1127766"/>
              <a:gd name="connsiteY368" fmla="*/ 53531 h 128977"/>
              <a:gd name="connsiteX369" fmla="*/ 370522 w 1127766"/>
              <a:gd name="connsiteY369" fmla="*/ 45339 h 128977"/>
              <a:gd name="connsiteX370" fmla="*/ 360997 w 1127766"/>
              <a:gd name="connsiteY370" fmla="*/ 42291 h 128977"/>
              <a:gd name="connsiteX371" fmla="*/ 352805 w 1127766"/>
              <a:gd name="connsiteY371" fmla="*/ 44767 h 128977"/>
              <a:gd name="connsiteX372" fmla="*/ 350234 w 1127766"/>
              <a:gd name="connsiteY372" fmla="*/ 51150 h 128977"/>
              <a:gd name="connsiteX373" fmla="*/ 331946 w 1127766"/>
              <a:gd name="connsiteY373" fmla="*/ 51150 h 128977"/>
              <a:gd name="connsiteX374" fmla="*/ 333946 w 1127766"/>
              <a:gd name="connsiteY374" fmla="*/ 42577 h 128977"/>
              <a:gd name="connsiteX375" fmla="*/ 339756 w 1127766"/>
              <a:gd name="connsiteY375" fmla="*/ 35338 h 128977"/>
              <a:gd name="connsiteX376" fmla="*/ 349281 w 1127766"/>
              <a:gd name="connsiteY376" fmla="*/ 30385 h 128977"/>
              <a:gd name="connsiteX377" fmla="*/ 362045 w 1127766"/>
              <a:gd name="connsiteY377" fmla="*/ 28575 h 128977"/>
              <a:gd name="connsiteX378" fmla="*/ 416718 w 1127766"/>
              <a:gd name="connsiteY378" fmla="*/ 0 h 128977"/>
              <a:gd name="connsiteX379" fmla="*/ 456628 w 1127766"/>
              <a:gd name="connsiteY379" fmla="*/ 0 h 128977"/>
              <a:gd name="connsiteX380" fmla="*/ 456628 w 1127766"/>
              <a:gd name="connsiteY380" fmla="*/ 86392 h 128977"/>
              <a:gd name="connsiteX381" fmla="*/ 477202 w 1127766"/>
              <a:gd name="connsiteY381" fmla="*/ 86392 h 128977"/>
              <a:gd name="connsiteX382" fmla="*/ 477202 w 1127766"/>
              <a:gd name="connsiteY382" fmla="*/ 101347 h 128977"/>
              <a:gd name="connsiteX383" fmla="*/ 416813 w 1127766"/>
              <a:gd name="connsiteY383" fmla="*/ 101347 h 128977"/>
              <a:gd name="connsiteX384" fmla="*/ 416813 w 1127766"/>
              <a:gd name="connsiteY384" fmla="*/ 86392 h 128977"/>
              <a:gd name="connsiteX385" fmla="*/ 438245 w 1127766"/>
              <a:gd name="connsiteY385" fmla="*/ 86392 h 128977"/>
              <a:gd name="connsiteX386" fmla="*/ 438245 w 1127766"/>
              <a:gd name="connsiteY386" fmla="*/ 14954 h 128977"/>
              <a:gd name="connsiteX387" fmla="*/ 416813 w 1127766"/>
              <a:gd name="connsiteY387" fmla="*/ 14954 h 12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Lst>
            <a:rect l="l" t="t" r="r" b="b"/>
            <a:pathLst>
              <a:path w="1127766" h="128977">
                <a:moveTo>
                  <a:pt x="844295" y="79533"/>
                </a:moveTo>
                <a:cubicBezTo>
                  <a:pt x="847734" y="78295"/>
                  <a:pt x="851525" y="78295"/>
                  <a:pt x="854964" y="79533"/>
                </a:cubicBezTo>
                <a:cubicBezTo>
                  <a:pt x="856497" y="80010"/>
                  <a:pt x="857869" y="80962"/>
                  <a:pt x="858964" y="82105"/>
                </a:cubicBezTo>
                <a:cubicBezTo>
                  <a:pt x="860040" y="83153"/>
                  <a:pt x="860879" y="84486"/>
                  <a:pt x="861440" y="85915"/>
                </a:cubicBezTo>
                <a:cubicBezTo>
                  <a:pt x="862098" y="87438"/>
                  <a:pt x="862422" y="89058"/>
                  <a:pt x="862393" y="90678"/>
                </a:cubicBezTo>
                <a:cubicBezTo>
                  <a:pt x="862431" y="92296"/>
                  <a:pt x="862107" y="93916"/>
                  <a:pt x="861440" y="95345"/>
                </a:cubicBezTo>
                <a:cubicBezTo>
                  <a:pt x="860898" y="96774"/>
                  <a:pt x="860059" y="98106"/>
                  <a:pt x="858964" y="99155"/>
                </a:cubicBezTo>
                <a:cubicBezTo>
                  <a:pt x="857840" y="100298"/>
                  <a:pt x="856468" y="101155"/>
                  <a:pt x="854964" y="101726"/>
                </a:cubicBezTo>
                <a:cubicBezTo>
                  <a:pt x="851525" y="102964"/>
                  <a:pt x="847734" y="102964"/>
                  <a:pt x="844295" y="101726"/>
                </a:cubicBezTo>
                <a:cubicBezTo>
                  <a:pt x="842791" y="101155"/>
                  <a:pt x="841419" y="100298"/>
                  <a:pt x="840295" y="99155"/>
                </a:cubicBezTo>
                <a:cubicBezTo>
                  <a:pt x="839142" y="98106"/>
                  <a:pt x="838257" y="96774"/>
                  <a:pt x="837723" y="95345"/>
                </a:cubicBezTo>
                <a:cubicBezTo>
                  <a:pt x="837142" y="93821"/>
                  <a:pt x="836847" y="92296"/>
                  <a:pt x="836866" y="90678"/>
                </a:cubicBezTo>
                <a:cubicBezTo>
                  <a:pt x="836847" y="89058"/>
                  <a:pt x="837142" y="87438"/>
                  <a:pt x="837723" y="85915"/>
                </a:cubicBezTo>
                <a:cubicBezTo>
                  <a:pt x="838285" y="84486"/>
                  <a:pt x="839162" y="83153"/>
                  <a:pt x="840295" y="82105"/>
                </a:cubicBezTo>
                <a:cubicBezTo>
                  <a:pt x="841390" y="80962"/>
                  <a:pt x="842762" y="80010"/>
                  <a:pt x="844295" y="79533"/>
                </a:cubicBezTo>
                <a:close/>
                <a:moveTo>
                  <a:pt x="282035" y="78581"/>
                </a:moveTo>
                <a:cubicBezTo>
                  <a:pt x="283854" y="78581"/>
                  <a:pt x="285673" y="78867"/>
                  <a:pt x="287368" y="79533"/>
                </a:cubicBezTo>
                <a:cubicBezTo>
                  <a:pt x="288902" y="80010"/>
                  <a:pt x="290274" y="80962"/>
                  <a:pt x="291369" y="82105"/>
                </a:cubicBezTo>
                <a:cubicBezTo>
                  <a:pt x="292445" y="83153"/>
                  <a:pt x="293284" y="84486"/>
                  <a:pt x="293845" y="85915"/>
                </a:cubicBezTo>
                <a:cubicBezTo>
                  <a:pt x="294426" y="87438"/>
                  <a:pt x="294722" y="89058"/>
                  <a:pt x="294703" y="90678"/>
                </a:cubicBezTo>
                <a:cubicBezTo>
                  <a:pt x="294722" y="92296"/>
                  <a:pt x="294426" y="93821"/>
                  <a:pt x="293845" y="95345"/>
                </a:cubicBezTo>
                <a:cubicBezTo>
                  <a:pt x="293303" y="96774"/>
                  <a:pt x="292464" y="98106"/>
                  <a:pt x="291369" y="99155"/>
                </a:cubicBezTo>
                <a:cubicBezTo>
                  <a:pt x="290245" y="100298"/>
                  <a:pt x="288873" y="101155"/>
                  <a:pt x="287368" y="101726"/>
                </a:cubicBezTo>
                <a:cubicBezTo>
                  <a:pt x="285663" y="102393"/>
                  <a:pt x="283854" y="102679"/>
                  <a:pt x="282035" y="102679"/>
                </a:cubicBezTo>
                <a:cubicBezTo>
                  <a:pt x="280215" y="102679"/>
                  <a:pt x="278405" y="102393"/>
                  <a:pt x="276700" y="101726"/>
                </a:cubicBezTo>
                <a:cubicBezTo>
                  <a:pt x="275196" y="101155"/>
                  <a:pt x="273824" y="100298"/>
                  <a:pt x="272700" y="99155"/>
                </a:cubicBezTo>
                <a:cubicBezTo>
                  <a:pt x="271547" y="98106"/>
                  <a:pt x="270662" y="96774"/>
                  <a:pt x="270128" y="95345"/>
                </a:cubicBezTo>
                <a:cubicBezTo>
                  <a:pt x="269547" y="93821"/>
                  <a:pt x="269252" y="92296"/>
                  <a:pt x="269271" y="90678"/>
                </a:cubicBezTo>
                <a:cubicBezTo>
                  <a:pt x="269252" y="89058"/>
                  <a:pt x="269547" y="87438"/>
                  <a:pt x="270128" y="85915"/>
                </a:cubicBezTo>
                <a:cubicBezTo>
                  <a:pt x="270690" y="84486"/>
                  <a:pt x="271567" y="83153"/>
                  <a:pt x="272700" y="82105"/>
                </a:cubicBezTo>
                <a:cubicBezTo>
                  <a:pt x="273795" y="80962"/>
                  <a:pt x="275167" y="80010"/>
                  <a:pt x="276700" y="79533"/>
                </a:cubicBezTo>
                <a:cubicBezTo>
                  <a:pt x="278396" y="78867"/>
                  <a:pt x="280206" y="78486"/>
                  <a:pt x="282035" y="78581"/>
                </a:cubicBezTo>
                <a:close/>
                <a:moveTo>
                  <a:pt x="364331" y="68675"/>
                </a:moveTo>
                <a:cubicBezTo>
                  <a:pt x="361864" y="68675"/>
                  <a:pt x="359406" y="68866"/>
                  <a:pt x="356996" y="69438"/>
                </a:cubicBezTo>
                <a:cubicBezTo>
                  <a:pt x="355196" y="69914"/>
                  <a:pt x="353510" y="70676"/>
                  <a:pt x="352043" y="71819"/>
                </a:cubicBezTo>
                <a:cubicBezTo>
                  <a:pt x="350786" y="72676"/>
                  <a:pt x="349796" y="73914"/>
                  <a:pt x="349186" y="75343"/>
                </a:cubicBezTo>
                <a:cubicBezTo>
                  <a:pt x="348576" y="76771"/>
                  <a:pt x="348253" y="78296"/>
                  <a:pt x="348233" y="79915"/>
                </a:cubicBezTo>
                <a:cubicBezTo>
                  <a:pt x="348224" y="82201"/>
                  <a:pt x="349186" y="84487"/>
                  <a:pt x="350900" y="86011"/>
                </a:cubicBezTo>
                <a:cubicBezTo>
                  <a:pt x="353148" y="87821"/>
                  <a:pt x="356015" y="88773"/>
                  <a:pt x="358901" y="88488"/>
                </a:cubicBezTo>
                <a:cubicBezTo>
                  <a:pt x="360664" y="88488"/>
                  <a:pt x="362426" y="88202"/>
                  <a:pt x="364140" y="87821"/>
                </a:cubicBezTo>
                <a:cubicBezTo>
                  <a:pt x="365617" y="87345"/>
                  <a:pt x="367045" y="86773"/>
                  <a:pt x="368426" y="86107"/>
                </a:cubicBezTo>
                <a:cubicBezTo>
                  <a:pt x="369598" y="85439"/>
                  <a:pt x="370684" y="84582"/>
                  <a:pt x="371665" y="83630"/>
                </a:cubicBezTo>
                <a:cubicBezTo>
                  <a:pt x="372503" y="82867"/>
                  <a:pt x="373246" y="81915"/>
                  <a:pt x="373856" y="80963"/>
                </a:cubicBezTo>
                <a:lnTo>
                  <a:pt x="373856" y="68675"/>
                </a:lnTo>
                <a:close/>
                <a:moveTo>
                  <a:pt x="761047" y="45148"/>
                </a:moveTo>
                <a:cubicBezTo>
                  <a:pt x="759123" y="46291"/>
                  <a:pt x="757494" y="47911"/>
                  <a:pt x="756285" y="49815"/>
                </a:cubicBezTo>
                <a:cubicBezTo>
                  <a:pt x="755027" y="51911"/>
                  <a:pt x="754094" y="54292"/>
                  <a:pt x="753522" y="56673"/>
                </a:cubicBezTo>
                <a:cubicBezTo>
                  <a:pt x="753027" y="59436"/>
                  <a:pt x="752770" y="62198"/>
                  <a:pt x="752760" y="64960"/>
                </a:cubicBezTo>
                <a:lnTo>
                  <a:pt x="752760" y="66389"/>
                </a:lnTo>
                <a:cubicBezTo>
                  <a:pt x="752770" y="69247"/>
                  <a:pt x="753018" y="72008"/>
                  <a:pt x="753522" y="74771"/>
                </a:cubicBezTo>
                <a:cubicBezTo>
                  <a:pt x="754094" y="77152"/>
                  <a:pt x="755027" y="79533"/>
                  <a:pt x="756285" y="81629"/>
                </a:cubicBezTo>
                <a:cubicBezTo>
                  <a:pt x="758771" y="85820"/>
                  <a:pt x="763352" y="88201"/>
                  <a:pt x="768191" y="88011"/>
                </a:cubicBezTo>
                <a:cubicBezTo>
                  <a:pt x="772934" y="88106"/>
                  <a:pt x="777373" y="85725"/>
                  <a:pt x="779811" y="81629"/>
                </a:cubicBezTo>
                <a:cubicBezTo>
                  <a:pt x="781078" y="79533"/>
                  <a:pt x="781983" y="77152"/>
                  <a:pt x="782478" y="74771"/>
                </a:cubicBezTo>
                <a:cubicBezTo>
                  <a:pt x="783059" y="72008"/>
                  <a:pt x="783345" y="69247"/>
                  <a:pt x="783336" y="66389"/>
                </a:cubicBezTo>
                <a:lnTo>
                  <a:pt x="783336" y="64960"/>
                </a:lnTo>
                <a:cubicBezTo>
                  <a:pt x="783345" y="62198"/>
                  <a:pt x="783059" y="59436"/>
                  <a:pt x="782478" y="56673"/>
                </a:cubicBezTo>
                <a:cubicBezTo>
                  <a:pt x="781983" y="54292"/>
                  <a:pt x="781078" y="51911"/>
                  <a:pt x="779811" y="49815"/>
                </a:cubicBezTo>
                <a:cubicBezTo>
                  <a:pt x="778621" y="47911"/>
                  <a:pt x="776992" y="46291"/>
                  <a:pt x="775049" y="45148"/>
                </a:cubicBezTo>
                <a:cubicBezTo>
                  <a:pt x="770658" y="42862"/>
                  <a:pt x="765438" y="42862"/>
                  <a:pt x="761047" y="45148"/>
                </a:cubicBezTo>
                <a:close/>
                <a:moveTo>
                  <a:pt x="525780" y="43529"/>
                </a:moveTo>
                <a:cubicBezTo>
                  <a:pt x="523408" y="43434"/>
                  <a:pt x="521065" y="44101"/>
                  <a:pt x="519017" y="45244"/>
                </a:cubicBezTo>
                <a:cubicBezTo>
                  <a:pt x="517102" y="46387"/>
                  <a:pt x="515464" y="47911"/>
                  <a:pt x="514254" y="49816"/>
                </a:cubicBezTo>
                <a:cubicBezTo>
                  <a:pt x="512950" y="51911"/>
                  <a:pt x="512016" y="54292"/>
                  <a:pt x="511492" y="56674"/>
                </a:cubicBezTo>
                <a:cubicBezTo>
                  <a:pt x="510873" y="59436"/>
                  <a:pt x="510559" y="62199"/>
                  <a:pt x="510540" y="65056"/>
                </a:cubicBezTo>
                <a:lnTo>
                  <a:pt x="510540" y="66485"/>
                </a:lnTo>
                <a:cubicBezTo>
                  <a:pt x="510502" y="69343"/>
                  <a:pt x="510825" y="72104"/>
                  <a:pt x="511492" y="74867"/>
                </a:cubicBezTo>
                <a:cubicBezTo>
                  <a:pt x="512016" y="77248"/>
                  <a:pt x="512911" y="79439"/>
                  <a:pt x="514159" y="81534"/>
                </a:cubicBezTo>
                <a:cubicBezTo>
                  <a:pt x="515378" y="83439"/>
                  <a:pt x="517007" y="84964"/>
                  <a:pt x="518922" y="86107"/>
                </a:cubicBezTo>
                <a:cubicBezTo>
                  <a:pt x="520960" y="87250"/>
                  <a:pt x="523265" y="87821"/>
                  <a:pt x="525589" y="87725"/>
                </a:cubicBezTo>
                <a:cubicBezTo>
                  <a:pt x="528370" y="87821"/>
                  <a:pt x="531133" y="87250"/>
                  <a:pt x="533590" y="85916"/>
                </a:cubicBezTo>
                <a:cubicBezTo>
                  <a:pt x="535676" y="84678"/>
                  <a:pt x="537381" y="82867"/>
                  <a:pt x="538543" y="80772"/>
                </a:cubicBezTo>
                <a:lnTo>
                  <a:pt x="538543" y="50482"/>
                </a:lnTo>
                <a:cubicBezTo>
                  <a:pt x="537381" y="48387"/>
                  <a:pt x="535676" y="46578"/>
                  <a:pt x="533590" y="45339"/>
                </a:cubicBezTo>
                <a:cubicBezTo>
                  <a:pt x="531190" y="44101"/>
                  <a:pt x="528494" y="43434"/>
                  <a:pt x="525780" y="43529"/>
                </a:cubicBezTo>
                <a:close/>
                <a:moveTo>
                  <a:pt x="1011650" y="43433"/>
                </a:moveTo>
                <a:cubicBezTo>
                  <a:pt x="1009221" y="43338"/>
                  <a:pt x="1006811" y="43910"/>
                  <a:pt x="1004697" y="45148"/>
                </a:cubicBezTo>
                <a:cubicBezTo>
                  <a:pt x="1002754" y="46291"/>
                  <a:pt x="1001125" y="47911"/>
                  <a:pt x="999934" y="49815"/>
                </a:cubicBezTo>
                <a:cubicBezTo>
                  <a:pt x="998629" y="51911"/>
                  <a:pt x="997696" y="54292"/>
                  <a:pt x="997172" y="56673"/>
                </a:cubicBezTo>
                <a:cubicBezTo>
                  <a:pt x="996591" y="59436"/>
                  <a:pt x="996305" y="62198"/>
                  <a:pt x="996315" y="64960"/>
                </a:cubicBezTo>
                <a:lnTo>
                  <a:pt x="996315" y="66389"/>
                </a:lnTo>
                <a:cubicBezTo>
                  <a:pt x="996305" y="69247"/>
                  <a:pt x="996591" y="72008"/>
                  <a:pt x="997172" y="74771"/>
                </a:cubicBezTo>
                <a:cubicBezTo>
                  <a:pt x="997696" y="77152"/>
                  <a:pt x="998629" y="79533"/>
                  <a:pt x="999934" y="81629"/>
                </a:cubicBezTo>
                <a:cubicBezTo>
                  <a:pt x="1001096" y="83534"/>
                  <a:pt x="1002735" y="85153"/>
                  <a:pt x="1004697" y="86296"/>
                </a:cubicBezTo>
                <a:cubicBezTo>
                  <a:pt x="1006850" y="87439"/>
                  <a:pt x="1009288" y="88106"/>
                  <a:pt x="1011745" y="88011"/>
                </a:cubicBezTo>
                <a:cubicBezTo>
                  <a:pt x="1016517" y="88202"/>
                  <a:pt x="1021004" y="85725"/>
                  <a:pt x="1023461" y="81629"/>
                </a:cubicBezTo>
                <a:cubicBezTo>
                  <a:pt x="1024690" y="79533"/>
                  <a:pt x="1025585" y="77152"/>
                  <a:pt x="1026128" y="74771"/>
                </a:cubicBezTo>
                <a:cubicBezTo>
                  <a:pt x="1026709" y="72008"/>
                  <a:pt x="1026995" y="69247"/>
                  <a:pt x="1026985" y="66389"/>
                </a:cubicBezTo>
                <a:lnTo>
                  <a:pt x="1026985" y="64960"/>
                </a:lnTo>
                <a:cubicBezTo>
                  <a:pt x="1026995" y="62198"/>
                  <a:pt x="1026709" y="59436"/>
                  <a:pt x="1026128" y="56673"/>
                </a:cubicBezTo>
                <a:cubicBezTo>
                  <a:pt x="1025585" y="54292"/>
                  <a:pt x="1024690" y="51911"/>
                  <a:pt x="1023461" y="49815"/>
                </a:cubicBezTo>
                <a:cubicBezTo>
                  <a:pt x="1022271" y="47911"/>
                  <a:pt x="1020642" y="46291"/>
                  <a:pt x="1018699" y="45148"/>
                </a:cubicBezTo>
                <a:cubicBezTo>
                  <a:pt x="1016546" y="43910"/>
                  <a:pt x="1014108" y="43338"/>
                  <a:pt x="1011650" y="43433"/>
                </a:cubicBezTo>
                <a:close/>
                <a:moveTo>
                  <a:pt x="607504" y="43433"/>
                </a:moveTo>
                <a:cubicBezTo>
                  <a:pt x="605570" y="43433"/>
                  <a:pt x="603656" y="43815"/>
                  <a:pt x="601884" y="44576"/>
                </a:cubicBezTo>
                <a:cubicBezTo>
                  <a:pt x="600141" y="45244"/>
                  <a:pt x="598579" y="46291"/>
                  <a:pt x="597312" y="47720"/>
                </a:cubicBezTo>
                <a:cubicBezTo>
                  <a:pt x="595978" y="49149"/>
                  <a:pt x="594883" y="50768"/>
                  <a:pt x="594073" y="52578"/>
                </a:cubicBezTo>
                <a:cubicBezTo>
                  <a:pt x="593178" y="54578"/>
                  <a:pt x="592511" y="56673"/>
                  <a:pt x="592073" y="58864"/>
                </a:cubicBezTo>
                <a:lnTo>
                  <a:pt x="622172" y="58864"/>
                </a:lnTo>
                <a:lnTo>
                  <a:pt x="622172" y="57436"/>
                </a:lnTo>
                <a:cubicBezTo>
                  <a:pt x="622086" y="55530"/>
                  <a:pt x="621705" y="53721"/>
                  <a:pt x="621029" y="52006"/>
                </a:cubicBezTo>
                <a:cubicBezTo>
                  <a:pt x="620467" y="50292"/>
                  <a:pt x="619524" y="48768"/>
                  <a:pt x="618267" y="47530"/>
                </a:cubicBezTo>
                <a:cubicBezTo>
                  <a:pt x="616971" y="46196"/>
                  <a:pt x="615419" y="45244"/>
                  <a:pt x="613695" y="44576"/>
                </a:cubicBezTo>
                <a:cubicBezTo>
                  <a:pt x="611733" y="43815"/>
                  <a:pt x="609628" y="43338"/>
                  <a:pt x="607504" y="43433"/>
                </a:cubicBezTo>
                <a:close/>
                <a:moveTo>
                  <a:pt x="997363" y="31338"/>
                </a:moveTo>
                <a:cubicBezTo>
                  <a:pt x="1006526" y="27623"/>
                  <a:pt x="1016775" y="27623"/>
                  <a:pt x="1025938" y="31338"/>
                </a:cubicBezTo>
                <a:cubicBezTo>
                  <a:pt x="1029986" y="33147"/>
                  <a:pt x="1033615" y="35814"/>
                  <a:pt x="1036606" y="39052"/>
                </a:cubicBezTo>
                <a:cubicBezTo>
                  <a:pt x="1039549" y="42386"/>
                  <a:pt x="1041759" y="46291"/>
                  <a:pt x="1043083" y="50577"/>
                </a:cubicBezTo>
                <a:cubicBezTo>
                  <a:pt x="1044645" y="55244"/>
                  <a:pt x="1045416" y="60102"/>
                  <a:pt x="1045369" y="64960"/>
                </a:cubicBezTo>
                <a:lnTo>
                  <a:pt x="1045369" y="66389"/>
                </a:lnTo>
                <a:cubicBezTo>
                  <a:pt x="1045416" y="71342"/>
                  <a:pt x="1044645" y="76200"/>
                  <a:pt x="1043083" y="80867"/>
                </a:cubicBezTo>
                <a:cubicBezTo>
                  <a:pt x="1041711" y="85058"/>
                  <a:pt x="1039511" y="89058"/>
                  <a:pt x="1036606" y="92392"/>
                </a:cubicBezTo>
                <a:cubicBezTo>
                  <a:pt x="1033691" y="95631"/>
                  <a:pt x="1030072" y="98202"/>
                  <a:pt x="1026033" y="99917"/>
                </a:cubicBezTo>
                <a:cubicBezTo>
                  <a:pt x="1016870" y="103632"/>
                  <a:pt x="1006621" y="103632"/>
                  <a:pt x="997458" y="99917"/>
                </a:cubicBezTo>
                <a:cubicBezTo>
                  <a:pt x="993391" y="98202"/>
                  <a:pt x="989743" y="95631"/>
                  <a:pt x="986790" y="92392"/>
                </a:cubicBezTo>
                <a:cubicBezTo>
                  <a:pt x="983885" y="88963"/>
                  <a:pt x="981656" y="85058"/>
                  <a:pt x="980218" y="80867"/>
                </a:cubicBezTo>
                <a:cubicBezTo>
                  <a:pt x="978732" y="76200"/>
                  <a:pt x="977998" y="71342"/>
                  <a:pt x="978027" y="66389"/>
                </a:cubicBezTo>
                <a:lnTo>
                  <a:pt x="978027" y="64960"/>
                </a:lnTo>
                <a:cubicBezTo>
                  <a:pt x="977998" y="60102"/>
                  <a:pt x="978741" y="55244"/>
                  <a:pt x="980218" y="50577"/>
                </a:cubicBezTo>
                <a:cubicBezTo>
                  <a:pt x="981618" y="46291"/>
                  <a:pt x="983847" y="42386"/>
                  <a:pt x="986790" y="39052"/>
                </a:cubicBezTo>
                <a:cubicBezTo>
                  <a:pt x="989724" y="35719"/>
                  <a:pt x="993324" y="33147"/>
                  <a:pt x="997363" y="31338"/>
                </a:cubicBezTo>
                <a:close/>
                <a:moveTo>
                  <a:pt x="593883" y="31338"/>
                </a:moveTo>
                <a:cubicBezTo>
                  <a:pt x="602713" y="27813"/>
                  <a:pt x="612580" y="27813"/>
                  <a:pt x="621410" y="31338"/>
                </a:cubicBezTo>
                <a:cubicBezTo>
                  <a:pt x="625315" y="32956"/>
                  <a:pt x="628821" y="35433"/>
                  <a:pt x="631697" y="38481"/>
                </a:cubicBezTo>
                <a:cubicBezTo>
                  <a:pt x="634526" y="41719"/>
                  <a:pt x="636660" y="45530"/>
                  <a:pt x="637984" y="49625"/>
                </a:cubicBezTo>
                <a:cubicBezTo>
                  <a:pt x="639527" y="54292"/>
                  <a:pt x="640270" y="59150"/>
                  <a:pt x="640174" y="64008"/>
                </a:cubicBezTo>
                <a:lnTo>
                  <a:pt x="640174" y="71723"/>
                </a:lnTo>
                <a:lnTo>
                  <a:pt x="591502" y="71723"/>
                </a:lnTo>
                <a:cubicBezTo>
                  <a:pt x="591825" y="74009"/>
                  <a:pt x="592530" y="76295"/>
                  <a:pt x="593597" y="78390"/>
                </a:cubicBezTo>
                <a:cubicBezTo>
                  <a:pt x="594673" y="80390"/>
                  <a:pt x="596093" y="82105"/>
                  <a:pt x="597788" y="83534"/>
                </a:cubicBezTo>
                <a:cubicBezTo>
                  <a:pt x="599455" y="85057"/>
                  <a:pt x="601389" y="86200"/>
                  <a:pt x="603503" y="86963"/>
                </a:cubicBezTo>
                <a:cubicBezTo>
                  <a:pt x="605770" y="87725"/>
                  <a:pt x="608151" y="88106"/>
                  <a:pt x="610552" y="88106"/>
                </a:cubicBezTo>
                <a:cubicBezTo>
                  <a:pt x="612323" y="88297"/>
                  <a:pt x="614114" y="88297"/>
                  <a:pt x="615886" y="88106"/>
                </a:cubicBezTo>
                <a:cubicBezTo>
                  <a:pt x="617648" y="87725"/>
                  <a:pt x="619372" y="87154"/>
                  <a:pt x="621029" y="86486"/>
                </a:cubicBezTo>
                <a:cubicBezTo>
                  <a:pt x="622629" y="85820"/>
                  <a:pt x="624163" y="84963"/>
                  <a:pt x="625601" y="84010"/>
                </a:cubicBezTo>
                <a:cubicBezTo>
                  <a:pt x="627020" y="82962"/>
                  <a:pt x="628278" y="81819"/>
                  <a:pt x="629316" y="80390"/>
                </a:cubicBezTo>
                <a:lnTo>
                  <a:pt x="638841" y="89915"/>
                </a:lnTo>
                <a:cubicBezTo>
                  <a:pt x="637584" y="91726"/>
                  <a:pt x="636079" y="93344"/>
                  <a:pt x="634364" y="94678"/>
                </a:cubicBezTo>
                <a:cubicBezTo>
                  <a:pt x="632412" y="96393"/>
                  <a:pt x="630230" y="97822"/>
                  <a:pt x="627887" y="98869"/>
                </a:cubicBezTo>
                <a:cubicBezTo>
                  <a:pt x="625268" y="100108"/>
                  <a:pt x="622525" y="101155"/>
                  <a:pt x="619696" y="101822"/>
                </a:cubicBezTo>
                <a:cubicBezTo>
                  <a:pt x="616410" y="102489"/>
                  <a:pt x="613047" y="102775"/>
                  <a:pt x="609694" y="102680"/>
                </a:cubicBezTo>
                <a:cubicBezTo>
                  <a:pt x="604579" y="102775"/>
                  <a:pt x="599503" y="101822"/>
                  <a:pt x="594740" y="99917"/>
                </a:cubicBezTo>
                <a:cubicBezTo>
                  <a:pt x="590473" y="98202"/>
                  <a:pt x="586568" y="95725"/>
                  <a:pt x="583215" y="92583"/>
                </a:cubicBezTo>
                <a:cubicBezTo>
                  <a:pt x="579996" y="89535"/>
                  <a:pt x="577471" y="85725"/>
                  <a:pt x="575785" y="81629"/>
                </a:cubicBezTo>
                <a:cubicBezTo>
                  <a:pt x="574052" y="77343"/>
                  <a:pt x="573176" y="72771"/>
                  <a:pt x="573214" y="68104"/>
                </a:cubicBezTo>
                <a:lnTo>
                  <a:pt x="573214" y="65532"/>
                </a:lnTo>
                <a:cubicBezTo>
                  <a:pt x="573147" y="60388"/>
                  <a:pt x="574014" y="55340"/>
                  <a:pt x="575785" y="50577"/>
                </a:cubicBezTo>
                <a:cubicBezTo>
                  <a:pt x="577386" y="46291"/>
                  <a:pt x="579805" y="42290"/>
                  <a:pt x="582929" y="38861"/>
                </a:cubicBezTo>
                <a:cubicBezTo>
                  <a:pt x="586025" y="35623"/>
                  <a:pt x="589749" y="33051"/>
                  <a:pt x="593883" y="31338"/>
                </a:cubicBezTo>
                <a:close/>
                <a:moveTo>
                  <a:pt x="162115" y="29908"/>
                </a:moveTo>
                <a:lnTo>
                  <a:pt x="178879" y="29908"/>
                </a:lnTo>
                <a:lnTo>
                  <a:pt x="185070" y="79152"/>
                </a:lnTo>
                <a:lnTo>
                  <a:pt x="194595" y="29908"/>
                </a:lnTo>
                <a:lnTo>
                  <a:pt x="206787" y="29908"/>
                </a:lnTo>
                <a:lnTo>
                  <a:pt x="215360" y="78962"/>
                </a:lnTo>
                <a:lnTo>
                  <a:pt x="221551" y="29908"/>
                </a:lnTo>
                <a:lnTo>
                  <a:pt x="238315" y="29908"/>
                </a:lnTo>
                <a:lnTo>
                  <a:pt x="225552" y="101346"/>
                </a:lnTo>
                <a:lnTo>
                  <a:pt x="209454" y="101346"/>
                </a:lnTo>
                <a:lnTo>
                  <a:pt x="199929" y="55911"/>
                </a:lnTo>
                <a:lnTo>
                  <a:pt x="190404" y="101346"/>
                </a:lnTo>
                <a:lnTo>
                  <a:pt x="174974" y="101346"/>
                </a:lnTo>
                <a:close/>
                <a:moveTo>
                  <a:pt x="81057" y="29908"/>
                </a:moveTo>
                <a:lnTo>
                  <a:pt x="97821" y="29908"/>
                </a:lnTo>
                <a:lnTo>
                  <a:pt x="104012" y="79152"/>
                </a:lnTo>
                <a:lnTo>
                  <a:pt x="112966" y="29908"/>
                </a:lnTo>
                <a:lnTo>
                  <a:pt x="125253" y="29908"/>
                </a:lnTo>
                <a:lnTo>
                  <a:pt x="134302" y="78962"/>
                </a:lnTo>
                <a:lnTo>
                  <a:pt x="140493" y="29908"/>
                </a:lnTo>
                <a:lnTo>
                  <a:pt x="157352" y="29908"/>
                </a:lnTo>
                <a:lnTo>
                  <a:pt x="144589" y="101346"/>
                </a:lnTo>
                <a:lnTo>
                  <a:pt x="128396" y="101346"/>
                </a:lnTo>
                <a:lnTo>
                  <a:pt x="118871" y="55911"/>
                </a:lnTo>
                <a:lnTo>
                  <a:pt x="109346" y="101346"/>
                </a:lnTo>
                <a:lnTo>
                  <a:pt x="93821" y="101346"/>
                </a:lnTo>
                <a:close/>
                <a:moveTo>
                  <a:pt x="0" y="29908"/>
                </a:moveTo>
                <a:lnTo>
                  <a:pt x="16764" y="29908"/>
                </a:lnTo>
                <a:lnTo>
                  <a:pt x="22955" y="79152"/>
                </a:lnTo>
                <a:lnTo>
                  <a:pt x="31909" y="29908"/>
                </a:lnTo>
                <a:lnTo>
                  <a:pt x="44196" y="29908"/>
                </a:lnTo>
                <a:lnTo>
                  <a:pt x="53150" y="78962"/>
                </a:lnTo>
                <a:lnTo>
                  <a:pt x="59341" y="29908"/>
                </a:lnTo>
                <a:lnTo>
                  <a:pt x="76200" y="29908"/>
                </a:lnTo>
                <a:lnTo>
                  <a:pt x="63341" y="101346"/>
                </a:lnTo>
                <a:lnTo>
                  <a:pt x="47244" y="101346"/>
                </a:lnTo>
                <a:lnTo>
                  <a:pt x="37719" y="55911"/>
                </a:lnTo>
                <a:lnTo>
                  <a:pt x="28670" y="101346"/>
                </a:lnTo>
                <a:lnTo>
                  <a:pt x="12764" y="101346"/>
                </a:lnTo>
                <a:close/>
                <a:moveTo>
                  <a:pt x="1087945" y="28575"/>
                </a:moveTo>
                <a:cubicBezTo>
                  <a:pt x="1093021" y="28098"/>
                  <a:pt x="1097717" y="31337"/>
                  <a:pt x="1099184" y="36194"/>
                </a:cubicBezTo>
                <a:cubicBezTo>
                  <a:pt x="1100508" y="33908"/>
                  <a:pt x="1102375" y="32004"/>
                  <a:pt x="1104613" y="30670"/>
                </a:cubicBezTo>
                <a:cubicBezTo>
                  <a:pt x="1106985" y="29241"/>
                  <a:pt x="1109738" y="28479"/>
                  <a:pt x="1112519" y="28575"/>
                </a:cubicBezTo>
                <a:cubicBezTo>
                  <a:pt x="1114577" y="28575"/>
                  <a:pt x="1116615" y="29050"/>
                  <a:pt x="1118520" y="29813"/>
                </a:cubicBezTo>
                <a:cubicBezTo>
                  <a:pt x="1120473" y="30575"/>
                  <a:pt x="1122149" y="31908"/>
                  <a:pt x="1123378" y="33623"/>
                </a:cubicBezTo>
                <a:cubicBezTo>
                  <a:pt x="1124902" y="35623"/>
                  <a:pt x="1126007" y="37909"/>
                  <a:pt x="1126616" y="40290"/>
                </a:cubicBezTo>
                <a:cubicBezTo>
                  <a:pt x="1127445" y="43624"/>
                  <a:pt x="1127826" y="46957"/>
                  <a:pt x="1127759" y="50387"/>
                </a:cubicBezTo>
                <a:lnTo>
                  <a:pt x="1127759" y="101346"/>
                </a:lnTo>
                <a:lnTo>
                  <a:pt x="1111090" y="101346"/>
                </a:lnTo>
                <a:lnTo>
                  <a:pt x="1111090" y="50292"/>
                </a:lnTo>
                <a:cubicBezTo>
                  <a:pt x="1111109" y="49149"/>
                  <a:pt x="1110948" y="48006"/>
                  <a:pt x="1110614" y="46957"/>
                </a:cubicBezTo>
                <a:cubicBezTo>
                  <a:pt x="1110395" y="46196"/>
                  <a:pt x="1110005" y="45434"/>
                  <a:pt x="1109471" y="44862"/>
                </a:cubicBezTo>
                <a:cubicBezTo>
                  <a:pt x="1109014" y="44387"/>
                  <a:pt x="1108462" y="44005"/>
                  <a:pt x="1107852" y="43815"/>
                </a:cubicBezTo>
                <a:lnTo>
                  <a:pt x="1105852" y="43815"/>
                </a:lnTo>
                <a:cubicBezTo>
                  <a:pt x="1104709" y="43815"/>
                  <a:pt x="1103594" y="44101"/>
                  <a:pt x="1102613" y="44671"/>
                </a:cubicBezTo>
                <a:cubicBezTo>
                  <a:pt x="1101727" y="45339"/>
                  <a:pt x="1101032" y="46196"/>
                  <a:pt x="1100613" y="47148"/>
                </a:cubicBezTo>
                <a:lnTo>
                  <a:pt x="1100613" y="101632"/>
                </a:lnTo>
                <a:lnTo>
                  <a:pt x="1084420" y="101632"/>
                </a:lnTo>
                <a:lnTo>
                  <a:pt x="1084420" y="50577"/>
                </a:lnTo>
                <a:cubicBezTo>
                  <a:pt x="1084592" y="49434"/>
                  <a:pt x="1084592" y="48291"/>
                  <a:pt x="1084420" y="47148"/>
                </a:cubicBezTo>
                <a:cubicBezTo>
                  <a:pt x="1084201" y="46387"/>
                  <a:pt x="1083811" y="45719"/>
                  <a:pt x="1083277" y="45148"/>
                </a:cubicBezTo>
                <a:cubicBezTo>
                  <a:pt x="1082877" y="44671"/>
                  <a:pt x="1082344" y="44291"/>
                  <a:pt x="1081753" y="44101"/>
                </a:cubicBezTo>
                <a:lnTo>
                  <a:pt x="1079753" y="44101"/>
                </a:lnTo>
                <a:cubicBezTo>
                  <a:pt x="1078505" y="44005"/>
                  <a:pt x="1077286" y="44482"/>
                  <a:pt x="1076324" y="45244"/>
                </a:cubicBezTo>
                <a:cubicBezTo>
                  <a:pt x="1075419" y="46196"/>
                  <a:pt x="1074734" y="47243"/>
                  <a:pt x="1074324" y="48482"/>
                </a:cubicBezTo>
                <a:lnTo>
                  <a:pt x="1074324" y="101917"/>
                </a:lnTo>
                <a:lnTo>
                  <a:pt x="1057274" y="101917"/>
                </a:lnTo>
                <a:lnTo>
                  <a:pt x="1057274" y="30479"/>
                </a:lnTo>
                <a:lnTo>
                  <a:pt x="1072990" y="29908"/>
                </a:lnTo>
                <a:lnTo>
                  <a:pt x="1073562" y="38575"/>
                </a:lnTo>
                <a:cubicBezTo>
                  <a:pt x="1074772" y="35719"/>
                  <a:pt x="1076705" y="33147"/>
                  <a:pt x="1079182" y="31242"/>
                </a:cubicBezTo>
                <a:cubicBezTo>
                  <a:pt x="1081744" y="29432"/>
                  <a:pt x="1084811" y="28479"/>
                  <a:pt x="1087945" y="28575"/>
                </a:cubicBezTo>
                <a:close/>
                <a:moveTo>
                  <a:pt x="931449" y="28575"/>
                </a:moveTo>
                <a:cubicBezTo>
                  <a:pt x="935602" y="28575"/>
                  <a:pt x="939727" y="29241"/>
                  <a:pt x="943641" y="30575"/>
                </a:cubicBezTo>
                <a:cubicBezTo>
                  <a:pt x="947146" y="31813"/>
                  <a:pt x="950375" y="33719"/>
                  <a:pt x="953166" y="36194"/>
                </a:cubicBezTo>
                <a:cubicBezTo>
                  <a:pt x="955919" y="38575"/>
                  <a:pt x="958072" y="41529"/>
                  <a:pt x="959453" y="44862"/>
                </a:cubicBezTo>
                <a:cubicBezTo>
                  <a:pt x="961024" y="48482"/>
                  <a:pt x="961777" y="52387"/>
                  <a:pt x="961644" y="56293"/>
                </a:cubicBezTo>
                <a:lnTo>
                  <a:pt x="943927" y="56293"/>
                </a:lnTo>
                <a:cubicBezTo>
                  <a:pt x="944013" y="54578"/>
                  <a:pt x="943756" y="52958"/>
                  <a:pt x="943165" y="51340"/>
                </a:cubicBezTo>
                <a:cubicBezTo>
                  <a:pt x="942565" y="49815"/>
                  <a:pt x="941622" y="48386"/>
                  <a:pt x="940403" y="47243"/>
                </a:cubicBezTo>
                <a:cubicBezTo>
                  <a:pt x="939184" y="46005"/>
                  <a:pt x="937726" y="45053"/>
                  <a:pt x="936116" y="44482"/>
                </a:cubicBezTo>
                <a:cubicBezTo>
                  <a:pt x="934392" y="43815"/>
                  <a:pt x="932545" y="43433"/>
                  <a:pt x="930687" y="43433"/>
                </a:cubicBezTo>
                <a:cubicBezTo>
                  <a:pt x="928154" y="43338"/>
                  <a:pt x="925648" y="44005"/>
                  <a:pt x="923448" y="45244"/>
                </a:cubicBezTo>
                <a:cubicBezTo>
                  <a:pt x="921591" y="46482"/>
                  <a:pt x="920048" y="48100"/>
                  <a:pt x="918972" y="50006"/>
                </a:cubicBezTo>
                <a:cubicBezTo>
                  <a:pt x="917800" y="52101"/>
                  <a:pt x="916990" y="54387"/>
                  <a:pt x="916590" y="56768"/>
                </a:cubicBezTo>
                <a:cubicBezTo>
                  <a:pt x="916123" y="59340"/>
                  <a:pt x="915904" y="62008"/>
                  <a:pt x="915924" y="64675"/>
                </a:cubicBezTo>
                <a:lnTo>
                  <a:pt x="915924" y="66675"/>
                </a:lnTo>
                <a:cubicBezTo>
                  <a:pt x="915904" y="69342"/>
                  <a:pt x="916123" y="72008"/>
                  <a:pt x="916590" y="74676"/>
                </a:cubicBezTo>
                <a:cubicBezTo>
                  <a:pt x="916962" y="77057"/>
                  <a:pt x="917733" y="79438"/>
                  <a:pt x="918876" y="81533"/>
                </a:cubicBezTo>
                <a:cubicBezTo>
                  <a:pt x="921296" y="85820"/>
                  <a:pt x="925906" y="88297"/>
                  <a:pt x="930782" y="88011"/>
                </a:cubicBezTo>
                <a:lnTo>
                  <a:pt x="931068" y="88011"/>
                </a:lnTo>
                <a:cubicBezTo>
                  <a:pt x="932811" y="88011"/>
                  <a:pt x="934545" y="87725"/>
                  <a:pt x="936212" y="87249"/>
                </a:cubicBezTo>
                <a:cubicBezTo>
                  <a:pt x="937755" y="86677"/>
                  <a:pt x="939203" y="85916"/>
                  <a:pt x="940498" y="84963"/>
                </a:cubicBezTo>
                <a:cubicBezTo>
                  <a:pt x="941717" y="84010"/>
                  <a:pt x="942698" y="82867"/>
                  <a:pt x="943356" y="81438"/>
                </a:cubicBezTo>
                <a:cubicBezTo>
                  <a:pt x="944041" y="80010"/>
                  <a:pt x="944337" y="78486"/>
                  <a:pt x="944213" y="76866"/>
                </a:cubicBezTo>
                <a:lnTo>
                  <a:pt x="961548" y="76866"/>
                </a:lnTo>
                <a:cubicBezTo>
                  <a:pt x="961663" y="80486"/>
                  <a:pt x="960882" y="84010"/>
                  <a:pt x="959262" y="87249"/>
                </a:cubicBezTo>
                <a:cubicBezTo>
                  <a:pt x="957653" y="90392"/>
                  <a:pt x="955414" y="93155"/>
                  <a:pt x="952690" y="95345"/>
                </a:cubicBezTo>
                <a:cubicBezTo>
                  <a:pt x="949852" y="97726"/>
                  <a:pt x="946632" y="99536"/>
                  <a:pt x="943165" y="100774"/>
                </a:cubicBezTo>
                <a:cubicBezTo>
                  <a:pt x="939422" y="102012"/>
                  <a:pt x="935497" y="102680"/>
                  <a:pt x="931545" y="102680"/>
                </a:cubicBezTo>
                <a:cubicBezTo>
                  <a:pt x="926553" y="102775"/>
                  <a:pt x="921591" y="101822"/>
                  <a:pt x="916971" y="99917"/>
                </a:cubicBezTo>
                <a:cubicBezTo>
                  <a:pt x="912961" y="98107"/>
                  <a:pt x="909389" y="95536"/>
                  <a:pt x="906494" y="92201"/>
                </a:cubicBezTo>
                <a:cubicBezTo>
                  <a:pt x="903665" y="88868"/>
                  <a:pt x="901531" y="84963"/>
                  <a:pt x="900207" y="80772"/>
                </a:cubicBezTo>
                <a:cubicBezTo>
                  <a:pt x="898731" y="76200"/>
                  <a:pt x="897997" y="71437"/>
                  <a:pt x="898016" y="66675"/>
                </a:cubicBezTo>
                <a:lnTo>
                  <a:pt x="898016" y="64675"/>
                </a:lnTo>
                <a:cubicBezTo>
                  <a:pt x="898016" y="59912"/>
                  <a:pt x="898721" y="55150"/>
                  <a:pt x="900112" y="50577"/>
                </a:cubicBezTo>
                <a:cubicBezTo>
                  <a:pt x="901426" y="46387"/>
                  <a:pt x="903598" y="42481"/>
                  <a:pt x="906494" y="39147"/>
                </a:cubicBezTo>
                <a:cubicBezTo>
                  <a:pt x="909370" y="35814"/>
                  <a:pt x="912952" y="33242"/>
                  <a:pt x="916971" y="31432"/>
                </a:cubicBezTo>
                <a:cubicBezTo>
                  <a:pt x="921534" y="29432"/>
                  <a:pt x="926477" y="28480"/>
                  <a:pt x="931449" y="28575"/>
                </a:cubicBezTo>
                <a:close/>
                <a:moveTo>
                  <a:pt x="768000" y="28575"/>
                </a:moveTo>
                <a:cubicBezTo>
                  <a:pt x="772906" y="28480"/>
                  <a:pt x="777773" y="29432"/>
                  <a:pt x="782288" y="31337"/>
                </a:cubicBezTo>
                <a:cubicBezTo>
                  <a:pt x="786336" y="33147"/>
                  <a:pt x="789965" y="35814"/>
                  <a:pt x="792956" y="39052"/>
                </a:cubicBezTo>
                <a:cubicBezTo>
                  <a:pt x="795899" y="42386"/>
                  <a:pt x="798128" y="46291"/>
                  <a:pt x="799528" y="50577"/>
                </a:cubicBezTo>
                <a:cubicBezTo>
                  <a:pt x="801005" y="55244"/>
                  <a:pt x="801747" y="60102"/>
                  <a:pt x="801719" y="64960"/>
                </a:cubicBezTo>
                <a:lnTo>
                  <a:pt x="801719" y="66389"/>
                </a:lnTo>
                <a:cubicBezTo>
                  <a:pt x="801747" y="71342"/>
                  <a:pt x="801014" y="76200"/>
                  <a:pt x="799528" y="80867"/>
                </a:cubicBezTo>
                <a:cubicBezTo>
                  <a:pt x="798090" y="85057"/>
                  <a:pt x="795861" y="88963"/>
                  <a:pt x="792956" y="92392"/>
                </a:cubicBezTo>
                <a:cubicBezTo>
                  <a:pt x="790041" y="95631"/>
                  <a:pt x="786422" y="98202"/>
                  <a:pt x="782383" y="99917"/>
                </a:cubicBezTo>
                <a:cubicBezTo>
                  <a:pt x="777907" y="101822"/>
                  <a:pt x="773068" y="102775"/>
                  <a:pt x="768191" y="102680"/>
                </a:cubicBezTo>
                <a:cubicBezTo>
                  <a:pt x="763257" y="102775"/>
                  <a:pt x="758352" y="101822"/>
                  <a:pt x="753808" y="99917"/>
                </a:cubicBezTo>
                <a:cubicBezTo>
                  <a:pt x="749751" y="98202"/>
                  <a:pt x="746112" y="95631"/>
                  <a:pt x="743140" y="92392"/>
                </a:cubicBezTo>
                <a:cubicBezTo>
                  <a:pt x="740235" y="89058"/>
                  <a:pt x="738035" y="85057"/>
                  <a:pt x="736663" y="80867"/>
                </a:cubicBezTo>
                <a:cubicBezTo>
                  <a:pt x="735101" y="76200"/>
                  <a:pt x="734330" y="71342"/>
                  <a:pt x="734377" y="66389"/>
                </a:cubicBezTo>
                <a:lnTo>
                  <a:pt x="734377" y="64960"/>
                </a:lnTo>
                <a:cubicBezTo>
                  <a:pt x="734330" y="60102"/>
                  <a:pt x="735101" y="55244"/>
                  <a:pt x="736663" y="50577"/>
                </a:cubicBezTo>
                <a:cubicBezTo>
                  <a:pt x="737987" y="46291"/>
                  <a:pt x="740197" y="42386"/>
                  <a:pt x="743140" y="39052"/>
                </a:cubicBezTo>
                <a:cubicBezTo>
                  <a:pt x="746112" y="35814"/>
                  <a:pt x="749712" y="33147"/>
                  <a:pt x="753713" y="31337"/>
                </a:cubicBezTo>
                <a:cubicBezTo>
                  <a:pt x="758237" y="29432"/>
                  <a:pt x="763095" y="28480"/>
                  <a:pt x="768000" y="28575"/>
                </a:cubicBezTo>
                <a:close/>
                <a:moveTo>
                  <a:pt x="688181" y="28575"/>
                </a:moveTo>
                <a:cubicBezTo>
                  <a:pt x="692334" y="28575"/>
                  <a:pt x="696458" y="29241"/>
                  <a:pt x="700373" y="30575"/>
                </a:cubicBezTo>
                <a:cubicBezTo>
                  <a:pt x="703878" y="31813"/>
                  <a:pt x="707107" y="33719"/>
                  <a:pt x="709898" y="36194"/>
                </a:cubicBezTo>
                <a:cubicBezTo>
                  <a:pt x="712651" y="38575"/>
                  <a:pt x="714832" y="41529"/>
                  <a:pt x="716280" y="44862"/>
                </a:cubicBezTo>
                <a:cubicBezTo>
                  <a:pt x="717775" y="48482"/>
                  <a:pt x="718490" y="52387"/>
                  <a:pt x="718376" y="56293"/>
                </a:cubicBezTo>
                <a:lnTo>
                  <a:pt x="701040" y="56293"/>
                </a:lnTo>
                <a:cubicBezTo>
                  <a:pt x="701126" y="54578"/>
                  <a:pt x="700868" y="52958"/>
                  <a:pt x="700278" y="51340"/>
                </a:cubicBezTo>
                <a:cubicBezTo>
                  <a:pt x="699706" y="49815"/>
                  <a:pt x="698802" y="48386"/>
                  <a:pt x="697611" y="47243"/>
                </a:cubicBezTo>
                <a:cubicBezTo>
                  <a:pt x="696354" y="46101"/>
                  <a:pt x="694906" y="45148"/>
                  <a:pt x="693325" y="44482"/>
                </a:cubicBezTo>
                <a:cubicBezTo>
                  <a:pt x="691563" y="43815"/>
                  <a:pt x="689696" y="43433"/>
                  <a:pt x="687800" y="43433"/>
                </a:cubicBezTo>
                <a:cubicBezTo>
                  <a:pt x="685295" y="43338"/>
                  <a:pt x="682819" y="44005"/>
                  <a:pt x="680656" y="45244"/>
                </a:cubicBezTo>
                <a:cubicBezTo>
                  <a:pt x="678752" y="46387"/>
                  <a:pt x="677170" y="48006"/>
                  <a:pt x="676085" y="50006"/>
                </a:cubicBezTo>
                <a:cubicBezTo>
                  <a:pt x="674913" y="52101"/>
                  <a:pt x="674103" y="54387"/>
                  <a:pt x="673703" y="56768"/>
                </a:cubicBezTo>
                <a:cubicBezTo>
                  <a:pt x="673236" y="59340"/>
                  <a:pt x="673017" y="62008"/>
                  <a:pt x="673036" y="64675"/>
                </a:cubicBezTo>
                <a:lnTo>
                  <a:pt x="673036" y="66675"/>
                </a:lnTo>
                <a:cubicBezTo>
                  <a:pt x="673017" y="69342"/>
                  <a:pt x="673236" y="72008"/>
                  <a:pt x="673703" y="74676"/>
                </a:cubicBezTo>
                <a:cubicBezTo>
                  <a:pt x="674113" y="77057"/>
                  <a:pt x="674884" y="79343"/>
                  <a:pt x="675989" y="81533"/>
                </a:cubicBezTo>
                <a:lnTo>
                  <a:pt x="687875" y="88000"/>
                </a:lnTo>
                <a:lnTo>
                  <a:pt x="687800" y="88011"/>
                </a:lnTo>
                <a:lnTo>
                  <a:pt x="687895" y="88011"/>
                </a:lnTo>
                <a:lnTo>
                  <a:pt x="687875" y="88000"/>
                </a:lnTo>
                <a:lnTo>
                  <a:pt x="692944" y="87249"/>
                </a:lnTo>
                <a:cubicBezTo>
                  <a:pt x="694487" y="86677"/>
                  <a:pt x="695935" y="85916"/>
                  <a:pt x="697230" y="84963"/>
                </a:cubicBezTo>
                <a:cubicBezTo>
                  <a:pt x="698449" y="84010"/>
                  <a:pt x="699430" y="82867"/>
                  <a:pt x="700087" y="81438"/>
                </a:cubicBezTo>
                <a:cubicBezTo>
                  <a:pt x="700773" y="80010"/>
                  <a:pt x="701069" y="78486"/>
                  <a:pt x="700945" y="76866"/>
                </a:cubicBezTo>
                <a:lnTo>
                  <a:pt x="718280" y="76866"/>
                </a:lnTo>
                <a:cubicBezTo>
                  <a:pt x="718395" y="80486"/>
                  <a:pt x="717614" y="84010"/>
                  <a:pt x="715994" y="87249"/>
                </a:cubicBezTo>
                <a:cubicBezTo>
                  <a:pt x="714385" y="90392"/>
                  <a:pt x="712146" y="93155"/>
                  <a:pt x="709422" y="95345"/>
                </a:cubicBezTo>
                <a:cubicBezTo>
                  <a:pt x="706584" y="97726"/>
                  <a:pt x="703364" y="99536"/>
                  <a:pt x="699897" y="100774"/>
                </a:cubicBezTo>
                <a:cubicBezTo>
                  <a:pt x="696154" y="102012"/>
                  <a:pt x="692229" y="102680"/>
                  <a:pt x="688277" y="102680"/>
                </a:cubicBezTo>
                <a:cubicBezTo>
                  <a:pt x="683285" y="102775"/>
                  <a:pt x="678323" y="101822"/>
                  <a:pt x="673703" y="99917"/>
                </a:cubicBezTo>
                <a:cubicBezTo>
                  <a:pt x="669693" y="98107"/>
                  <a:pt x="666121" y="95536"/>
                  <a:pt x="663226" y="92201"/>
                </a:cubicBezTo>
                <a:cubicBezTo>
                  <a:pt x="660397" y="88868"/>
                  <a:pt x="658263" y="84963"/>
                  <a:pt x="656939" y="80772"/>
                </a:cubicBezTo>
                <a:cubicBezTo>
                  <a:pt x="655463" y="76200"/>
                  <a:pt x="654729" y="71437"/>
                  <a:pt x="654748" y="66675"/>
                </a:cubicBezTo>
                <a:lnTo>
                  <a:pt x="654748" y="64675"/>
                </a:lnTo>
                <a:cubicBezTo>
                  <a:pt x="654748" y="59912"/>
                  <a:pt x="655453" y="55150"/>
                  <a:pt x="656844" y="50577"/>
                </a:cubicBezTo>
                <a:cubicBezTo>
                  <a:pt x="658158" y="46387"/>
                  <a:pt x="660330" y="42481"/>
                  <a:pt x="663226" y="39147"/>
                </a:cubicBezTo>
                <a:cubicBezTo>
                  <a:pt x="666121" y="35814"/>
                  <a:pt x="669693" y="33242"/>
                  <a:pt x="673703" y="31432"/>
                </a:cubicBezTo>
                <a:cubicBezTo>
                  <a:pt x="678266" y="29432"/>
                  <a:pt x="683209" y="28480"/>
                  <a:pt x="688181" y="28575"/>
                </a:cubicBezTo>
                <a:close/>
                <a:moveTo>
                  <a:pt x="521589" y="28575"/>
                </a:moveTo>
                <a:cubicBezTo>
                  <a:pt x="525294" y="28480"/>
                  <a:pt x="528970" y="29242"/>
                  <a:pt x="532352" y="30766"/>
                </a:cubicBezTo>
                <a:cubicBezTo>
                  <a:pt x="535343" y="32100"/>
                  <a:pt x="537953" y="34195"/>
                  <a:pt x="539972" y="36767"/>
                </a:cubicBezTo>
                <a:lnTo>
                  <a:pt x="540734" y="29909"/>
                </a:lnTo>
                <a:lnTo>
                  <a:pt x="557403" y="29909"/>
                </a:lnTo>
                <a:lnTo>
                  <a:pt x="557403" y="98679"/>
                </a:lnTo>
                <a:cubicBezTo>
                  <a:pt x="557517" y="103060"/>
                  <a:pt x="556669" y="107443"/>
                  <a:pt x="554926" y="111538"/>
                </a:cubicBezTo>
                <a:cubicBezTo>
                  <a:pt x="553364" y="115157"/>
                  <a:pt x="551030" y="118395"/>
                  <a:pt x="548068" y="121063"/>
                </a:cubicBezTo>
                <a:cubicBezTo>
                  <a:pt x="544906" y="123730"/>
                  <a:pt x="541248" y="125730"/>
                  <a:pt x="537305" y="126968"/>
                </a:cubicBezTo>
                <a:cubicBezTo>
                  <a:pt x="532866" y="128397"/>
                  <a:pt x="528237" y="129063"/>
                  <a:pt x="523589" y="128969"/>
                </a:cubicBezTo>
                <a:cubicBezTo>
                  <a:pt x="521255" y="128969"/>
                  <a:pt x="518931" y="128779"/>
                  <a:pt x="516636" y="128302"/>
                </a:cubicBezTo>
                <a:cubicBezTo>
                  <a:pt x="514131" y="127826"/>
                  <a:pt x="511683" y="127159"/>
                  <a:pt x="509301" y="126207"/>
                </a:cubicBezTo>
                <a:cubicBezTo>
                  <a:pt x="506892" y="125254"/>
                  <a:pt x="504587" y="124111"/>
                  <a:pt x="502443" y="122682"/>
                </a:cubicBezTo>
                <a:cubicBezTo>
                  <a:pt x="500367" y="121253"/>
                  <a:pt x="498500" y="119538"/>
                  <a:pt x="496919" y="117634"/>
                </a:cubicBezTo>
                <a:lnTo>
                  <a:pt x="505206" y="106489"/>
                </a:lnTo>
                <a:cubicBezTo>
                  <a:pt x="507415" y="108966"/>
                  <a:pt x="510101" y="111062"/>
                  <a:pt x="513111" y="112490"/>
                </a:cubicBezTo>
                <a:cubicBezTo>
                  <a:pt x="516102" y="113824"/>
                  <a:pt x="519350" y="114586"/>
                  <a:pt x="522636" y="114586"/>
                </a:cubicBezTo>
                <a:cubicBezTo>
                  <a:pt x="527046" y="114776"/>
                  <a:pt x="531371" y="113348"/>
                  <a:pt x="534733" y="110490"/>
                </a:cubicBezTo>
                <a:cubicBezTo>
                  <a:pt x="537733" y="107347"/>
                  <a:pt x="539296" y="103060"/>
                  <a:pt x="539019" y="98775"/>
                </a:cubicBezTo>
                <a:lnTo>
                  <a:pt x="539019" y="94678"/>
                </a:lnTo>
                <a:cubicBezTo>
                  <a:pt x="536876" y="96964"/>
                  <a:pt x="534324" y="98870"/>
                  <a:pt x="531495" y="100204"/>
                </a:cubicBezTo>
                <a:cubicBezTo>
                  <a:pt x="528342" y="101633"/>
                  <a:pt x="524932" y="102299"/>
                  <a:pt x="521493" y="102203"/>
                </a:cubicBezTo>
                <a:cubicBezTo>
                  <a:pt x="517331" y="102299"/>
                  <a:pt x="513216" y="101346"/>
                  <a:pt x="509492" y="99441"/>
                </a:cubicBezTo>
                <a:cubicBezTo>
                  <a:pt x="505796" y="97632"/>
                  <a:pt x="502539" y="95060"/>
                  <a:pt x="499967" y="91917"/>
                </a:cubicBezTo>
                <a:cubicBezTo>
                  <a:pt x="497300" y="88488"/>
                  <a:pt x="495328" y="84582"/>
                  <a:pt x="494157" y="80391"/>
                </a:cubicBezTo>
                <a:cubicBezTo>
                  <a:pt x="492785" y="75724"/>
                  <a:pt x="492109" y="70866"/>
                  <a:pt x="492156" y="66008"/>
                </a:cubicBezTo>
                <a:lnTo>
                  <a:pt x="492156" y="65056"/>
                </a:lnTo>
                <a:cubicBezTo>
                  <a:pt x="492109" y="60102"/>
                  <a:pt x="492785" y="55055"/>
                  <a:pt x="494157" y="50293"/>
                </a:cubicBezTo>
                <a:cubicBezTo>
                  <a:pt x="495309" y="46101"/>
                  <a:pt x="497290" y="42101"/>
                  <a:pt x="499967" y="38671"/>
                </a:cubicBezTo>
                <a:cubicBezTo>
                  <a:pt x="502548" y="35528"/>
                  <a:pt x="505806" y="32956"/>
                  <a:pt x="509492" y="31243"/>
                </a:cubicBezTo>
                <a:cubicBezTo>
                  <a:pt x="513273" y="29432"/>
                  <a:pt x="517407" y="28575"/>
                  <a:pt x="521589" y="28575"/>
                </a:cubicBezTo>
                <a:close/>
                <a:moveTo>
                  <a:pt x="362045" y="28575"/>
                </a:moveTo>
                <a:cubicBezTo>
                  <a:pt x="366131" y="28575"/>
                  <a:pt x="370208" y="29051"/>
                  <a:pt x="374141" y="30195"/>
                </a:cubicBezTo>
                <a:cubicBezTo>
                  <a:pt x="377590" y="31147"/>
                  <a:pt x="380828" y="32670"/>
                  <a:pt x="383666" y="34862"/>
                </a:cubicBezTo>
                <a:cubicBezTo>
                  <a:pt x="386391" y="36957"/>
                  <a:pt x="388581" y="39625"/>
                  <a:pt x="390048" y="42672"/>
                </a:cubicBezTo>
                <a:cubicBezTo>
                  <a:pt x="391706" y="46101"/>
                  <a:pt x="392515" y="49816"/>
                  <a:pt x="392429" y="53626"/>
                </a:cubicBezTo>
                <a:lnTo>
                  <a:pt x="392429" y="84201"/>
                </a:lnTo>
                <a:cubicBezTo>
                  <a:pt x="392363" y="87345"/>
                  <a:pt x="392591" y="90583"/>
                  <a:pt x="393096" y="93726"/>
                </a:cubicBezTo>
                <a:cubicBezTo>
                  <a:pt x="393525" y="95917"/>
                  <a:pt x="394230" y="98107"/>
                  <a:pt x="395192" y="100204"/>
                </a:cubicBezTo>
                <a:lnTo>
                  <a:pt x="395192" y="101347"/>
                </a:lnTo>
                <a:lnTo>
                  <a:pt x="376427" y="101347"/>
                </a:lnTo>
                <a:cubicBezTo>
                  <a:pt x="375961" y="100394"/>
                  <a:pt x="375580" y="99345"/>
                  <a:pt x="375285" y="98298"/>
                </a:cubicBezTo>
                <a:cubicBezTo>
                  <a:pt x="375285" y="97155"/>
                  <a:pt x="374713" y="95917"/>
                  <a:pt x="374522" y="94678"/>
                </a:cubicBezTo>
                <a:cubicBezTo>
                  <a:pt x="372256" y="97060"/>
                  <a:pt x="369569" y="98965"/>
                  <a:pt x="366617" y="100299"/>
                </a:cubicBezTo>
                <a:cubicBezTo>
                  <a:pt x="364921" y="101060"/>
                  <a:pt x="363131" y="101633"/>
                  <a:pt x="361283" y="102013"/>
                </a:cubicBezTo>
                <a:cubicBezTo>
                  <a:pt x="359244" y="102394"/>
                  <a:pt x="357168" y="102680"/>
                  <a:pt x="355091" y="102680"/>
                </a:cubicBezTo>
                <a:cubicBezTo>
                  <a:pt x="351662" y="102680"/>
                  <a:pt x="348243" y="102203"/>
                  <a:pt x="344995" y="101060"/>
                </a:cubicBezTo>
                <a:cubicBezTo>
                  <a:pt x="342118" y="100108"/>
                  <a:pt x="339442" y="98584"/>
                  <a:pt x="337089" y="96679"/>
                </a:cubicBezTo>
                <a:cubicBezTo>
                  <a:pt x="334927" y="94774"/>
                  <a:pt x="333184" y="92488"/>
                  <a:pt x="331946" y="89916"/>
                </a:cubicBezTo>
                <a:cubicBezTo>
                  <a:pt x="327993" y="80772"/>
                  <a:pt x="330688" y="70104"/>
                  <a:pt x="338518" y="63913"/>
                </a:cubicBezTo>
                <a:cubicBezTo>
                  <a:pt x="346033" y="59246"/>
                  <a:pt x="354834" y="57055"/>
                  <a:pt x="363664" y="57721"/>
                </a:cubicBezTo>
                <a:lnTo>
                  <a:pt x="373856" y="57721"/>
                </a:lnTo>
                <a:lnTo>
                  <a:pt x="373856" y="53531"/>
                </a:lnTo>
                <a:cubicBezTo>
                  <a:pt x="374008" y="50482"/>
                  <a:pt x="372789" y="47435"/>
                  <a:pt x="370522" y="45339"/>
                </a:cubicBezTo>
                <a:cubicBezTo>
                  <a:pt x="367817" y="43244"/>
                  <a:pt x="364436" y="42101"/>
                  <a:pt x="360997" y="42291"/>
                </a:cubicBezTo>
                <a:cubicBezTo>
                  <a:pt x="358054" y="42101"/>
                  <a:pt x="355130" y="42958"/>
                  <a:pt x="352805" y="44767"/>
                </a:cubicBezTo>
                <a:cubicBezTo>
                  <a:pt x="351062" y="46387"/>
                  <a:pt x="350129" y="48768"/>
                  <a:pt x="350234" y="51150"/>
                </a:cubicBezTo>
                <a:lnTo>
                  <a:pt x="331946" y="51150"/>
                </a:lnTo>
                <a:cubicBezTo>
                  <a:pt x="331879" y="48196"/>
                  <a:pt x="332565" y="45244"/>
                  <a:pt x="333946" y="42577"/>
                </a:cubicBezTo>
                <a:cubicBezTo>
                  <a:pt x="335318" y="39720"/>
                  <a:pt x="337308" y="37243"/>
                  <a:pt x="339756" y="35338"/>
                </a:cubicBezTo>
                <a:cubicBezTo>
                  <a:pt x="342604" y="33147"/>
                  <a:pt x="345833" y="31432"/>
                  <a:pt x="349281" y="30385"/>
                </a:cubicBezTo>
                <a:cubicBezTo>
                  <a:pt x="353425" y="29146"/>
                  <a:pt x="357720" y="28575"/>
                  <a:pt x="362045" y="28575"/>
                </a:cubicBezTo>
                <a:close/>
                <a:moveTo>
                  <a:pt x="416718" y="0"/>
                </a:moveTo>
                <a:lnTo>
                  <a:pt x="456628" y="0"/>
                </a:lnTo>
                <a:lnTo>
                  <a:pt x="456628" y="86392"/>
                </a:lnTo>
                <a:lnTo>
                  <a:pt x="477202" y="86392"/>
                </a:lnTo>
                <a:lnTo>
                  <a:pt x="477202" y="101347"/>
                </a:lnTo>
                <a:lnTo>
                  <a:pt x="416813" y="101347"/>
                </a:lnTo>
                <a:lnTo>
                  <a:pt x="416813" y="86392"/>
                </a:lnTo>
                <a:lnTo>
                  <a:pt x="438245" y="86392"/>
                </a:lnTo>
                <a:lnTo>
                  <a:pt x="438245" y="14954"/>
                </a:lnTo>
                <a:lnTo>
                  <a:pt x="416813" y="14954"/>
                </a:lnTo>
                <a:close/>
              </a:path>
            </a:pathLst>
          </a:custGeom>
          <a:solidFill>
            <a:schemeClr val="tx1"/>
          </a:solidFill>
          <a:ln w="9525" cap="flat">
            <a:noFill/>
            <a:prstDash val="solid"/>
            <a:miter/>
          </a:ln>
        </p:spPr>
        <p:txBody>
          <a:bodyPr rtlCol="0" anchor="ctr"/>
          <a:lstStyle/>
          <a:p>
            <a:endParaRPr lang="fr-FR" dirty="0"/>
          </a:p>
        </p:txBody>
      </p:sp>
      <p:sp>
        <p:nvSpPr>
          <p:cNvPr id="8" name="Espace réservé du texte 4">
            <a:extLst>
              <a:ext uri="{FF2B5EF4-FFF2-40B4-BE49-F238E27FC236}">
                <a16:creationId xmlns:a16="http://schemas.microsoft.com/office/drawing/2014/main" id="{047AA0F3-B061-4906-856B-0BAEFF1F9463}"/>
              </a:ext>
            </a:extLst>
          </p:cNvPr>
          <p:cNvSpPr>
            <a:spLocks noGrp="1"/>
          </p:cNvSpPr>
          <p:nvPr>
            <p:ph type="body" sz="quarter" idx="15" hasCustomPrompt="1"/>
          </p:nvPr>
        </p:nvSpPr>
        <p:spPr>
          <a:xfrm>
            <a:off x="938088" y="409700"/>
            <a:ext cx="6326312"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bg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7" name="Espace réservé du texte 6">
            <a:extLst>
              <a:ext uri="{FF2B5EF4-FFF2-40B4-BE49-F238E27FC236}">
                <a16:creationId xmlns:a16="http://schemas.microsoft.com/office/drawing/2014/main" id="{A33F1EC1-5B96-4501-9E11-FD04858677AE}"/>
              </a:ext>
            </a:extLst>
          </p:cNvPr>
          <p:cNvSpPr>
            <a:spLocks noGrp="1"/>
          </p:cNvSpPr>
          <p:nvPr>
            <p:ph type="body" sz="quarter" idx="16"/>
          </p:nvPr>
        </p:nvSpPr>
        <p:spPr>
          <a:xfrm>
            <a:off x="2203911" y="1355724"/>
            <a:ext cx="5492289" cy="3940175"/>
          </a:xfrm>
        </p:spPr>
        <p:txBody>
          <a:bodyPr/>
          <a:lstStyle>
            <a:lvl1pPr>
              <a:tabLst>
                <a:tab pos="2147888" algn="l"/>
              </a:tabLst>
              <a:defRPr sz="2800">
                <a:solidFill>
                  <a:schemeClr val="bg1"/>
                </a:solidFill>
              </a:defRPr>
            </a:lvl1pPr>
            <a:lvl2pPr>
              <a:tabLst>
                <a:tab pos="2147888" algn="l"/>
              </a:tabLst>
              <a:defRPr sz="2000">
                <a:solidFill>
                  <a:schemeClr val="bg1"/>
                </a:solidFill>
              </a:defRPr>
            </a:lvl2pPr>
            <a:lvl3pPr>
              <a:tabLst>
                <a:tab pos="2147888" algn="l"/>
              </a:tabLst>
              <a:defRPr sz="1600">
                <a:solidFill>
                  <a:schemeClr val="bg1"/>
                </a:solidFill>
              </a:defRPr>
            </a:lvl3pPr>
            <a:lvl4pPr marL="0" indent="0">
              <a:buNone/>
              <a:tabLst>
                <a:tab pos="2147888" algn="l"/>
              </a:tabLst>
              <a:defRPr sz="1600">
                <a:solidFill>
                  <a:schemeClr val="bg1"/>
                </a:solidFill>
              </a:defRPr>
            </a:lvl4pPr>
            <a:lvl5pPr marL="0" indent="0">
              <a:buNone/>
              <a:tabLst>
                <a:tab pos="2147888" algn="l"/>
              </a:tabLst>
              <a:defRPr sz="1600">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06</a:t>
            </a:r>
          </a:p>
          <a:p>
            <a:pPr lvl="6"/>
            <a:r>
              <a:rPr lang="fr-FR" dirty="0"/>
              <a:t>07</a:t>
            </a:r>
          </a:p>
          <a:p>
            <a:pPr lvl="7"/>
            <a:r>
              <a:rPr lang="fr-FR" dirty="0"/>
              <a:t>08</a:t>
            </a:r>
          </a:p>
          <a:p>
            <a:pPr lvl="7"/>
            <a:r>
              <a:rPr lang="fr-FR" dirty="0"/>
              <a:t>09</a:t>
            </a:r>
          </a:p>
        </p:txBody>
      </p:sp>
      <p:sp>
        <p:nvSpPr>
          <p:cNvPr id="9" name="Espace réservé du pied de page 8">
            <a:extLst>
              <a:ext uri="{FF2B5EF4-FFF2-40B4-BE49-F238E27FC236}">
                <a16:creationId xmlns:a16="http://schemas.microsoft.com/office/drawing/2014/main" id="{3DDACFB9-8E66-1CA5-AF1B-94916045ED55}"/>
              </a:ext>
            </a:extLst>
          </p:cNvPr>
          <p:cNvSpPr>
            <a:spLocks noGrp="1"/>
          </p:cNvSpPr>
          <p:nvPr>
            <p:ph type="ftr" sz="quarter" idx="21"/>
          </p:nvPr>
        </p:nvSpPr>
        <p:spPr/>
        <p:txBody>
          <a:bodyPr/>
          <a:lstStyle>
            <a:lvl1pPr>
              <a:defRPr>
                <a:solidFill>
                  <a:schemeClr val="bg1"/>
                </a:solidFill>
              </a:defRPr>
            </a:lvl1pPr>
          </a:lstStyle>
          <a:p>
            <a:pPr algn="ctr"/>
            <a:r>
              <a:rPr lang="fr-FR"/>
              <a:t>Confidentiel</a:t>
            </a:r>
          </a:p>
        </p:txBody>
      </p:sp>
    </p:spTree>
    <p:extLst>
      <p:ext uri="{BB962C8B-B14F-4D97-AF65-F5344CB8AC3E}">
        <p14:creationId xmlns:p14="http://schemas.microsoft.com/office/powerpoint/2010/main" val="195629890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ide avec logo">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9FBB965-3988-47E2-AD05-87A9DDE44890}"/>
              </a:ext>
            </a:extLst>
          </p:cNvPr>
          <p:cNvSpPr>
            <a:spLocks noGrp="1"/>
          </p:cNvSpPr>
          <p:nvPr>
            <p:ph type="sldNum" sz="quarter" idx="10"/>
          </p:nvPr>
        </p:nvSpPr>
        <p:spPr/>
        <p:txBody>
          <a:bodyPr/>
          <a:lstStyle/>
          <a:p>
            <a:pPr algn="ctr"/>
            <a:r>
              <a:rPr lang="fr-FR" dirty="0"/>
              <a:t>page </a:t>
            </a:r>
            <a:fld id="{D4393D1B-37AB-4561-B448-10CBADDAE970}" type="slidenum">
              <a:rPr lang="fr-FR" smtClean="0"/>
              <a:pPr algn="ctr"/>
              <a:t>‹N°›</a:t>
            </a:fld>
            <a:endParaRPr lang="fr-FR" dirty="0"/>
          </a:p>
        </p:txBody>
      </p:sp>
      <p:sp>
        <p:nvSpPr>
          <p:cNvPr id="3" name="Espace réservé du pied de page 2">
            <a:extLst>
              <a:ext uri="{FF2B5EF4-FFF2-40B4-BE49-F238E27FC236}">
                <a16:creationId xmlns:a16="http://schemas.microsoft.com/office/drawing/2014/main" id="{E20FE6E7-A920-6DCE-6F32-47E55D7F1033}"/>
              </a:ext>
            </a:extLst>
          </p:cNvPr>
          <p:cNvSpPr>
            <a:spLocks noGrp="1"/>
          </p:cNvSpPr>
          <p:nvPr>
            <p:ph type="ftr" sz="quarter" idx="12"/>
          </p:nvPr>
        </p:nvSpPr>
        <p:spPr/>
        <p:txBody>
          <a:bodyPr/>
          <a:lstStyle/>
          <a:p>
            <a:pPr algn="ctr"/>
            <a:r>
              <a:rPr lang="fr-FR"/>
              <a:t>Confidentiel</a:t>
            </a:r>
            <a:endParaRPr lang="fr-FR" dirty="0"/>
          </a:p>
        </p:txBody>
      </p:sp>
    </p:spTree>
    <p:extLst>
      <p:ext uri="{BB962C8B-B14F-4D97-AF65-F5344CB8AC3E}">
        <p14:creationId xmlns:p14="http://schemas.microsoft.com/office/powerpoint/2010/main" val="3551105041"/>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1_Cover bleu 1">
    <p:spTree>
      <p:nvGrpSpPr>
        <p:cNvPr id="1" name=""/>
        <p:cNvGrpSpPr/>
        <p:nvPr/>
      </p:nvGrpSpPr>
      <p:grpSpPr>
        <a:xfrm>
          <a:off x="0" y="0"/>
          <a:ext cx="0" cy="0"/>
          <a:chOff x="0" y="0"/>
          <a:chExt cx="0" cy="0"/>
        </a:xfrm>
      </p:grpSpPr>
      <p:sp>
        <p:nvSpPr>
          <p:cNvPr id="48" name="Espace réservé du texte 47">
            <a:extLst>
              <a:ext uri="{FF2B5EF4-FFF2-40B4-BE49-F238E27FC236}">
                <a16:creationId xmlns:a16="http://schemas.microsoft.com/office/drawing/2014/main" id="{02A544AA-1E55-47BE-9648-53B1950EAAE7}"/>
              </a:ext>
            </a:extLst>
          </p:cNvPr>
          <p:cNvSpPr>
            <a:spLocks noGrp="1"/>
          </p:cNvSpPr>
          <p:nvPr>
            <p:ph type="body" sz="quarter" idx="24" hasCustomPrompt="1"/>
          </p:nvPr>
        </p:nvSpPr>
        <p:spPr>
          <a:xfrm>
            <a:off x="4132262" y="4127501"/>
            <a:ext cx="1533526" cy="1539875"/>
          </a:xfrm>
          <a:custGeom>
            <a:avLst/>
            <a:gdLst>
              <a:gd name="connsiteX0" fmla="*/ 0 w 1533526"/>
              <a:gd name="connsiteY0" fmla="*/ 0 h 1539875"/>
              <a:gd name="connsiteX1" fmla="*/ 1533526 w 1533526"/>
              <a:gd name="connsiteY1" fmla="*/ 0 h 1539875"/>
              <a:gd name="connsiteX2" fmla="*/ 1533526 w 1533526"/>
              <a:gd name="connsiteY2" fmla="*/ 773112 h 1539875"/>
              <a:gd name="connsiteX3" fmla="*/ 766763 w 1533526"/>
              <a:gd name="connsiteY3" fmla="*/ 1539875 h 1539875"/>
              <a:gd name="connsiteX4" fmla="*/ 0 w 1533526"/>
              <a:gd name="connsiteY4" fmla="*/ 1539875 h 1539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526" h="1539875">
                <a:moveTo>
                  <a:pt x="0" y="0"/>
                </a:moveTo>
                <a:lnTo>
                  <a:pt x="1533526" y="0"/>
                </a:lnTo>
                <a:lnTo>
                  <a:pt x="1533526" y="773112"/>
                </a:lnTo>
                <a:cubicBezTo>
                  <a:pt x="1533526" y="1196584"/>
                  <a:pt x="1190235" y="1539875"/>
                  <a:pt x="766763" y="1539875"/>
                </a:cubicBezTo>
                <a:lnTo>
                  <a:pt x="0" y="1539875"/>
                </a:ln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6" name="Espace réservé du texte 45">
            <a:extLst>
              <a:ext uri="{FF2B5EF4-FFF2-40B4-BE49-F238E27FC236}">
                <a16:creationId xmlns:a16="http://schemas.microsoft.com/office/drawing/2014/main" id="{05901703-6CB0-4315-B2F5-F67516D2ED8E}"/>
              </a:ext>
            </a:extLst>
          </p:cNvPr>
          <p:cNvSpPr>
            <a:spLocks noGrp="1"/>
          </p:cNvSpPr>
          <p:nvPr>
            <p:ph type="body" sz="quarter" idx="23" hasCustomPrompt="1"/>
          </p:nvPr>
        </p:nvSpPr>
        <p:spPr>
          <a:xfrm>
            <a:off x="5722938" y="944562"/>
            <a:ext cx="1541462" cy="1544638"/>
          </a:xfrm>
          <a:custGeom>
            <a:avLst/>
            <a:gdLst>
              <a:gd name="connsiteX0" fmla="*/ 0 w 1541462"/>
              <a:gd name="connsiteY0" fmla="*/ 0 h 1544638"/>
              <a:gd name="connsiteX1" fmla="*/ 770731 w 1541462"/>
              <a:gd name="connsiteY1" fmla="*/ 0 h 1544638"/>
              <a:gd name="connsiteX2" fmla="*/ 1541462 w 1541462"/>
              <a:gd name="connsiteY2" fmla="*/ 770731 h 1544638"/>
              <a:gd name="connsiteX3" fmla="*/ 1541462 w 1541462"/>
              <a:gd name="connsiteY3" fmla="*/ 1544638 h 1544638"/>
              <a:gd name="connsiteX4" fmla="*/ 0 w 1541462"/>
              <a:gd name="connsiteY4" fmla="*/ 1544638 h 1544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462" h="1544638">
                <a:moveTo>
                  <a:pt x="0" y="0"/>
                </a:moveTo>
                <a:lnTo>
                  <a:pt x="770731" y="0"/>
                </a:lnTo>
                <a:cubicBezTo>
                  <a:pt x="1196394" y="0"/>
                  <a:pt x="1541462" y="345068"/>
                  <a:pt x="1541462" y="770731"/>
                </a:cubicBezTo>
                <a:lnTo>
                  <a:pt x="1541462" y="1544638"/>
                </a:lnTo>
                <a:lnTo>
                  <a:pt x="0" y="1544638"/>
                </a:ln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3" name="Espace réservé du texte 42">
            <a:extLst>
              <a:ext uri="{FF2B5EF4-FFF2-40B4-BE49-F238E27FC236}">
                <a16:creationId xmlns:a16="http://schemas.microsoft.com/office/drawing/2014/main" id="{4BE7309E-AE12-4F13-B72C-824DD5B58929}"/>
              </a:ext>
            </a:extLst>
          </p:cNvPr>
          <p:cNvSpPr>
            <a:spLocks noGrp="1"/>
          </p:cNvSpPr>
          <p:nvPr>
            <p:ph type="body" sz="quarter" idx="22" hasCustomPrompt="1"/>
          </p:nvPr>
        </p:nvSpPr>
        <p:spPr>
          <a:xfrm>
            <a:off x="939801" y="3333750"/>
            <a:ext cx="1545433" cy="1538289"/>
          </a:xfrm>
          <a:custGeom>
            <a:avLst/>
            <a:gdLst>
              <a:gd name="connsiteX0" fmla="*/ 0 w 1545433"/>
              <a:gd name="connsiteY0" fmla="*/ 0 h 1538289"/>
              <a:gd name="connsiteX1" fmla="*/ 1545432 w 1545433"/>
              <a:gd name="connsiteY1" fmla="*/ 0 h 1538289"/>
              <a:gd name="connsiteX2" fmla="*/ 1545433 w 1545433"/>
              <a:gd name="connsiteY2" fmla="*/ 769144 h 1538289"/>
              <a:gd name="connsiteX3" fmla="*/ 776288 w 1545433"/>
              <a:gd name="connsiteY3" fmla="*/ 1538289 h 1538289"/>
              <a:gd name="connsiteX4" fmla="*/ 769145 w 1545433"/>
              <a:gd name="connsiteY4" fmla="*/ 1538289 h 1538289"/>
              <a:gd name="connsiteX5" fmla="*/ 0 w 1545433"/>
              <a:gd name="connsiteY5" fmla="*/ 769144 h 153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5433" h="1538289">
                <a:moveTo>
                  <a:pt x="0" y="0"/>
                </a:moveTo>
                <a:lnTo>
                  <a:pt x="1545432" y="0"/>
                </a:lnTo>
                <a:cubicBezTo>
                  <a:pt x="1545432" y="256381"/>
                  <a:pt x="1545433" y="512763"/>
                  <a:pt x="1545433" y="769144"/>
                </a:cubicBezTo>
                <a:cubicBezTo>
                  <a:pt x="1545433" y="1193931"/>
                  <a:pt x="1201075" y="1538289"/>
                  <a:pt x="776288" y="1538289"/>
                </a:cubicBezTo>
                <a:lnTo>
                  <a:pt x="769145" y="1538289"/>
                </a:lnTo>
                <a:cubicBezTo>
                  <a:pt x="344358" y="1538289"/>
                  <a:pt x="0" y="1193931"/>
                  <a:pt x="0" y="769144"/>
                </a:cubicBez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1" name="Espace réservé du texte 40">
            <a:extLst>
              <a:ext uri="{FF2B5EF4-FFF2-40B4-BE49-F238E27FC236}">
                <a16:creationId xmlns:a16="http://schemas.microsoft.com/office/drawing/2014/main" id="{EBC57C75-4B67-440A-A0E0-B9D94CE51ACB}"/>
              </a:ext>
            </a:extLst>
          </p:cNvPr>
          <p:cNvSpPr>
            <a:spLocks noGrp="1"/>
          </p:cNvSpPr>
          <p:nvPr>
            <p:ph type="body" sz="quarter" idx="21" hasCustomPrompt="1"/>
          </p:nvPr>
        </p:nvSpPr>
        <p:spPr>
          <a:xfrm>
            <a:off x="937420" y="946945"/>
            <a:ext cx="749301" cy="744538"/>
          </a:xfrm>
          <a:custGeom>
            <a:avLst/>
            <a:gdLst>
              <a:gd name="connsiteX0" fmla="*/ 0 w 749301"/>
              <a:gd name="connsiteY0" fmla="*/ 0 h 744538"/>
              <a:gd name="connsiteX1" fmla="*/ 377032 w 749301"/>
              <a:gd name="connsiteY1" fmla="*/ 0 h 744538"/>
              <a:gd name="connsiteX2" fmla="*/ 749301 w 749301"/>
              <a:gd name="connsiteY2" fmla="*/ 372269 h 744538"/>
              <a:gd name="connsiteX3" fmla="*/ 377032 w 749301"/>
              <a:gd name="connsiteY3" fmla="*/ 744538 h 744538"/>
              <a:gd name="connsiteX4" fmla="*/ 0 w 749301"/>
              <a:gd name="connsiteY4" fmla="*/ 744538 h 744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301" h="744538">
                <a:moveTo>
                  <a:pt x="0" y="0"/>
                </a:moveTo>
                <a:lnTo>
                  <a:pt x="377032" y="0"/>
                </a:lnTo>
                <a:cubicBezTo>
                  <a:pt x="582630" y="0"/>
                  <a:pt x="749301" y="166671"/>
                  <a:pt x="749301" y="372269"/>
                </a:cubicBezTo>
                <a:cubicBezTo>
                  <a:pt x="749301" y="577867"/>
                  <a:pt x="582630" y="744538"/>
                  <a:pt x="377032" y="744538"/>
                </a:cubicBezTo>
                <a:lnTo>
                  <a:pt x="0" y="744538"/>
                </a:ln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9" name="Espace réservé du texte 38">
            <a:extLst>
              <a:ext uri="{FF2B5EF4-FFF2-40B4-BE49-F238E27FC236}">
                <a16:creationId xmlns:a16="http://schemas.microsoft.com/office/drawing/2014/main" id="{24A02F25-AC3C-49ED-A223-3D3ADB591CCA}"/>
              </a:ext>
            </a:extLst>
          </p:cNvPr>
          <p:cNvSpPr>
            <a:spLocks noGrp="1"/>
          </p:cNvSpPr>
          <p:nvPr>
            <p:ph type="body" sz="quarter" idx="20" hasCustomPrompt="1"/>
          </p:nvPr>
        </p:nvSpPr>
        <p:spPr>
          <a:xfrm>
            <a:off x="3331369" y="4130675"/>
            <a:ext cx="744538" cy="749301"/>
          </a:xfrm>
          <a:custGeom>
            <a:avLst/>
            <a:gdLst>
              <a:gd name="connsiteX0" fmla="*/ 0 w 744538"/>
              <a:gd name="connsiteY0" fmla="*/ 0 h 749301"/>
              <a:gd name="connsiteX1" fmla="*/ 744538 w 744538"/>
              <a:gd name="connsiteY1" fmla="*/ 0 h 749301"/>
              <a:gd name="connsiteX2" fmla="*/ 744538 w 744538"/>
              <a:gd name="connsiteY2" fmla="*/ 749301 h 749301"/>
              <a:gd name="connsiteX3" fmla="*/ 0 w 744538"/>
              <a:gd name="connsiteY3" fmla="*/ 749301 h 749301"/>
            </a:gdLst>
            <a:ahLst/>
            <a:cxnLst>
              <a:cxn ang="0">
                <a:pos x="connsiteX0" y="connsiteY0"/>
              </a:cxn>
              <a:cxn ang="0">
                <a:pos x="connsiteX1" y="connsiteY1"/>
              </a:cxn>
              <a:cxn ang="0">
                <a:pos x="connsiteX2" y="connsiteY2"/>
              </a:cxn>
              <a:cxn ang="0">
                <a:pos x="connsiteX3" y="connsiteY3"/>
              </a:cxn>
            </a:cxnLst>
            <a:rect l="l" t="t" r="r" b="b"/>
            <a:pathLst>
              <a:path w="744538" h="749301">
                <a:moveTo>
                  <a:pt x="0" y="0"/>
                </a:moveTo>
                <a:lnTo>
                  <a:pt x="744538" y="0"/>
                </a:lnTo>
                <a:lnTo>
                  <a:pt x="744538" y="749301"/>
                </a:lnTo>
                <a:lnTo>
                  <a:pt x="0" y="749301"/>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7" name="Espace réservé du texte 36">
            <a:extLst>
              <a:ext uri="{FF2B5EF4-FFF2-40B4-BE49-F238E27FC236}">
                <a16:creationId xmlns:a16="http://schemas.microsoft.com/office/drawing/2014/main" id="{25BF910C-A643-47B0-A83A-37DACC70F550}"/>
              </a:ext>
            </a:extLst>
          </p:cNvPr>
          <p:cNvSpPr>
            <a:spLocks noGrp="1"/>
          </p:cNvSpPr>
          <p:nvPr>
            <p:ph type="body" sz="quarter" idx="19" hasCustomPrompt="1"/>
          </p:nvPr>
        </p:nvSpPr>
        <p:spPr>
          <a:xfrm>
            <a:off x="1740694" y="2538413"/>
            <a:ext cx="744538" cy="749301"/>
          </a:xfrm>
          <a:custGeom>
            <a:avLst/>
            <a:gdLst>
              <a:gd name="connsiteX0" fmla="*/ 0 w 744538"/>
              <a:gd name="connsiteY0" fmla="*/ 0 h 749301"/>
              <a:gd name="connsiteX1" fmla="*/ 744538 w 744538"/>
              <a:gd name="connsiteY1" fmla="*/ 0 h 749301"/>
              <a:gd name="connsiteX2" fmla="*/ 744538 w 744538"/>
              <a:gd name="connsiteY2" fmla="*/ 749301 h 749301"/>
              <a:gd name="connsiteX3" fmla="*/ 0 w 744538"/>
              <a:gd name="connsiteY3" fmla="*/ 749301 h 749301"/>
            </a:gdLst>
            <a:ahLst/>
            <a:cxnLst>
              <a:cxn ang="0">
                <a:pos x="connsiteX0" y="connsiteY0"/>
              </a:cxn>
              <a:cxn ang="0">
                <a:pos x="connsiteX1" y="connsiteY1"/>
              </a:cxn>
              <a:cxn ang="0">
                <a:pos x="connsiteX2" y="connsiteY2"/>
              </a:cxn>
              <a:cxn ang="0">
                <a:pos x="connsiteX3" y="connsiteY3"/>
              </a:cxn>
            </a:cxnLst>
            <a:rect l="l" t="t" r="r" b="b"/>
            <a:pathLst>
              <a:path w="744538" h="749301">
                <a:moveTo>
                  <a:pt x="0" y="0"/>
                </a:moveTo>
                <a:lnTo>
                  <a:pt x="744538" y="0"/>
                </a:lnTo>
                <a:lnTo>
                  <a:pt x="744538" y="749301"/>
                </a:lnTo>
                <a:lnTo>
                  <a:pt x="0" y="749301"/>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5" name="Espace réservé du texte 34">
            <a:extLst>
              <a:ext uri="{FF2B5EF4-FFF2-40B4-BE49-F238E27FC236}">
                <a16:creationId xmlns:a16="http://schemas.microsoft.com/office/drawing/2014/main" id="{8A14CDD0-E573-4E45-9FCE-8E2EFD3909BC}"/>
              </a:ext>
            </a:extLst>
          </p:cNvPr>
          <p:cNvSpPr>
            <a:spLocks noGrp="1"/>
          </p:cNvSpPr>
          <p:nvPr>
            <p:ph type="body" sz="quarter" idx="18" hasCustomPrompt="1"/>
          </p:nvPr>
        </p:nvSpPr>
        <p:spPr>
          <a:xfrm>
            <a:off x="5722938" y="2538413"/>
            <a:ext cx="1973262" cy="742951"/>
          </a:xfrm>
          <a:custGeom>
            <a:avLst/>
            <a:gdLst>
              <a:gd name="connsiteX0" fmla="*/ 0 w 1973262"/>
              <a:gd name="connsiteY0" fmla="*/ 0 h 742951"/>
              <a:gd name="connsiteX1" fmla="*/ 1973262 w 1973262"/>
              <a:gd name="connsiteY1" fmla="*/ 0 h 742951"/>
              <a:gd name="connsiteX2" fmla="*/ 1973262 w 1973262"/>
              <a:gd name="connsiteY2" fmla="*/ 742951 h 742951"/>
              <a:gd name="connsiteX3" fmla="*/ 0 w 1973262"/>
              <a:gd name="connsiteY3" fmla="*/ 742951 h 742951"/>
            </a:gdLst>
            <a:ahLst/>
            <a:cxnLst>
              <a:cxn ang="0">
                <a:pos x="connsiteX0" y="connsiteY0"/>
              </a:cxn>
              <a:cxn ang="0">
                <a:pos x="connsiteX1" y="connsiteY1"/>
              </a:cxn>
              <a:cxn ang="0">
                <a:pos x="connsiteX2" y="connsiteY2"/>
              </a:cxn>
              <a:cxn ang="0">
                <a:pos x="connsiteX3" y="connsiteY3"/>
              </a:cxn>
            </a:cxnLst>
            <a:rect l="l" t="t" r="r" b="b"/>
            <a:pathLst>
              <a:path w="1973262" h="742951">
                <a:moveTo>
                  <a:pt x="0" y="0"/>
                </a:moveTo>
                <a:lnTo>
                  <a:pt x="1973262" y="0"/>
                </a:lnTo>
                <a:lnTo>
                  <a:pt x="1973262" y="742951"/>
                </a:lnTo>
                <a:lnTo>
                  <a:pt x="0" y="742951"/>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3" name="Espace réservé du texte 32">
            <a:extLst>
              <a:ext uri="{FF2B5EF4-FFF2-40B4-BE49-F238E27FC236}">
                <a16:creationId xmlns:a16="http://schemas.microsoft.com/office/drawing/2014/main" id="{0C1C5C4B-EFCF-44EE-9787-F91B7507E133}"/>
              </a:ext>
            </a:extLst>
          </p:cNvPr>
          <p:cNvSpPr>
            <a:spLocks noGrp="1"/>
          </p:cNvSpPr>
          <p:nvPr>
            <p:ph type="body" sz="quarter" idx="17" hasCustomPrompt="1"/>
          </p:nvPr>
        </p:nvSpPr>
        <p:spPr>
          <a:xfrm>
            <a:off x="3326609" y="148432"/>
            <a:ext cx="754063" cy="742950"/>
          </a:xfrm>
          <a:custGeom>
            <a:avLst/>
            <a:gdLst>
              <a:gd name="connsiteX0" fmla="*/ 371475 w 754063"/>
              <a:gd name="connsiteY0" fmla="*/ 0 h 742950"/>
              <a:gd name="connsiteX1" fmla="*/ 754063 w 754063"/>
              <a:gd name="connsiteY1" fmla="*/ 0 h 742950"/>
              <a:gd name="connsiteX2" fmla="*/ 754063 w 754063"/>
              <a:gd name="connsiteY2" fmla="*/ 742950 h 742950"/>
              <a:gd name="connsiteX3" fmla="*/ 0 w 754063"/>
              <a:gd name="connsiteY3" fmla="*/ 742950 h 742950"/>
              <a:gd name="connsiteX4" fmla="*/ 0 w 754063"/>
              <a:gd name="connsiteY4" fmla="*/ 371475 h 742950"/>
              <a:gd name="connsiteX5" fmla="*/ 371475 w 754063"/>
              <a:gd name="connsiteY5" fmla="*/ 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063" h="742950">
                <a:moveTo>
                  <a:pt x="371475" y="0"/>
                </a:moveTo>
                <a:lnTo>
                  <a:pt x="754063" y="0"/>
                </a:lnTo>
                <a:lnTo>
                  <a:pt x="754063" y="742950"/>
                </a:lnTo>
                <a:lnTo>
                  <a:pt x="0" y="742950"/>
                </a:lnTo>
                <a:lnTo>
                  <a:pt x="0" y="371475"/>
                </a:lnTo>
                <a:cubicBezTo>
                  <a:pt x="0" y="166315"/>
                  <a:pt x="166315" y="0"/>
                  <a:pt x="371475"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2" name="Espace réservé du texte 2">
            <a:extLst>
              <a:ext uri="{FF2B5EF4-FFF2-40B4-BE49-F238E27FC236}">
                <a16:creationId xmlns:a16="http://schemas.microsoft.com/office/drawing/2014/main" id="{0141C26A-E77C-4201-AF50-47D7D9B865C5}"/>
              </a:ext>
            </a:extLst>
          </p:cNvPr>
          <p:cNvSpPr>
            <a:spLocks noGrp="1"/>
          </p:cNvSpPr>
          <p:nvPr>
            <p:ph type="body" sz="quarter" idx="13" hasCustomPrompt="1"/>
          </p:nvPr>
        </p:nvSpPr>
        <p:spPr>
          <a:xfrm>
            <a:off x="8120417" y="4233779"/>
            <a:ext cx="3247200" cy="166199"/>
          </a:xfrm>
        </p:spPr>
        <p:txBody>
          <a:bodyPr wrap="square" anchor="t">
            <a:spAutoFit/>
          </a:bodyPr>
          <a:lstStyle>
            <a:lvl1pPr marL="0">
              <a:spcBef>
                <a:spcPts val="0"/>
              </a:spcBef>
              <a:spcAft>
                <a:spcPts val="600"/>
              </a:spcAft>
              <a:buFontTx/>
              <a:buNone/>
              <a:defRPr lang="fr-FR" sz="1200" b="0" kern="1200" dirty="0" smtClean="0">
                <a:solidFill>
                  <a:schemeClr val="tx1"/>
                </a:solidFill>
                <a:latin typeface="+mn-lt"/>
                <a:ea typeface="+mn-ea"/>
                <a:cs typeface="+mn-cs"/>
              </a:defRPr>
            </a:lvl1pPr>
            <a:lvl2pPr marL="0">
              <a:spcBef>
                <a:spcPts val="0"/>
              </a:spcBef>
              <a:spcAft>
                <a:spcPts val="600"/>
              </a:spcAft>
              <a:buFontTx/>
              <a:buNone/>
              <a:defRPr lang="fr-FR" sz="1200" b="0" kern="1200" spc="0" dirty="0" smtClean="0">
                <a:solidFill>
                  <a:schemeClr val="tx1"/>
                </a:solidFill>
                <a:latin typeface="+mn-lt"/>
                <a:ea typeface="+mn-ea"/>
                <a:cs typeface="+mn-cs"/>
              </a:defRPr>
            </a:lvl2pPr>
            <a:lvl3pPr marL="0">
              <a:spcBef>
                <a:spcPts val="0"/>
              </a:spcBef>
              <a:spcAft>
                <a:spcPts val="600"/>
              </a:spcAft>
              <a:buFontTx/>
              <a:buNone/>
              <a:defRPr lang="fr-FR" sz="1200" b="0" kern="1200" spc="0" dirty="0" smtClean="0">
                <a:solidFill>
                  <a:schemeClr val="tx1"/>
                </a:solidFill>
                <a:latin typeface="+mn-lt"/>
                <a:ea typeface="+mn-ea"/>
                <a:cs typeface="+mn-cs"/>
              </a:defRPr>
            </a:lvl3pPr>
            <a:lvl4pPr marL="0" indent="0">
              <a:spcBef>
                <a:spcPts val="0"/>
              </a:spcBef>
              <a:spcAft>
                <a:spcPts val="600"/>
              </a:spcAft>
              <a:buFontTx/>
              <a:buNone/>
              <a:defRPr lang="fr-FR" sz="1200" b="0" kern="1200" spc="0" baseline="0" dirty="0" smtClean="0">
                <a:solidFill>
                  <a:schemeClr val="tx1"/>
                </a:solidFill>
                <a:latin typeface="+mn-lt"/>
                <a:ea typeface="+mn-ea"/>
                <a:cs typeface="+mn-cs"/>
              </a:defRPr>
            </a:lvl4pPr>
            <a:lvl5pPr marL="0" indent="0">
              <a:spcBef>
                <a:spcPts val="0"/>
              </a:spcBef>
              <a:spcAft>
                <a:spcPts val="600"/>
              </a:spcAft>
              <a:buFontTx/>
              <a:buNone/>
              <a:defRPr lang="fr-FR" sz="1200" b="0" kern="1200" dirty="0" smtClean="0">
                <a:solidFill>
                  <a:schemeClr val="tx1"/>
                </a:solidFill>
                <a:latin typeface="+mn-lt"/>
                <a:ea typeface="+mn-ea"/>
                <a:cs typeface="+mn-cs"/>
              </a:defRPr>
            </a:lvl5pPr>
            <a:lvl6pPr marL="0">
              <a:spcBef>
                <a:spcPts val="0"/>
              </a:spcBef>
              <a:spcAft>
                <a:spcPts val="600"/>
              </a:spcAft>
              <a:buFontTx/>
              <a:buNone/>
              <a:defRPr lang="fr-FR" sz="1200" b="0" kern="1200" dirty="0" smtClean="0">
                <a:solidFill>
                  <a:schemeClr val="tx1"/>
                </a:solidFill>
                <a:latin typeface="+mn-lt"/>
                <a:ea typeface="+mn-ea"/>
                <a:cs typeface="+mn-cs"/>
              </a:defRPr>
            </a:lvl6pPr>
            <a:lvl7pPr marL="0">
              <a:spcBef>
                <a:spcPts val="0"/>
              </a:spcBef>
              <a:spcAft>
                <a:spcPts val="600"/>
              </a:spcAft>
              <a:buFontTx/>
              <a:buNone/>
              <a:defRPr lang="fr-FR" sz="1200" b="0" kern="1200" dirty="0" smtClean="0">
                <a:solidFill>
                  <a:schemeClr val="tx1"/>
                </a:solidFill>
                <a:latin typeface="+mn-lt"/>
                <a:ea typeface="+mn-ea"/>
                <a:cs typeface="+mn-cs"/>
              </a:defRPr>
            </a:lvl7pPr>
            <a:lvl8pPr marL="0">
              <a:spcBef>
                <a:spcPts val="0"/>
              </a:spcBef>
              <a:spcAft>
                <a:spcPts val="600"/>
              </a:spcAft>
              <a:buFontTx/>
              <a:buNone/>
              <a:defRPr lang="fr-FR" sz="1200" b="0" kern="1200" dirty="0" smtClean="0">
                <a:solidFill>
                  <a:schemeClr val="tx1"/>
                </a:solidFill>
                <a:latin typeface="+mn-lt"/>
                <a:ea typeface="+mn-ea"/>
                <a:cs typeface="+mn-cs"/>
              </a:defRPr>
            </a:lvl8pPr>
            <a:lvl9pPr marL="0">
              <a:spcBef>
                <a:spcPts val="0"/>
              </a:spcBef>
              <a:spcAft>
                <a:spcPts val="600"/>
              </a:spcAft>
              <a:buFontTx/>
              <a:buNone/>
              <a:defRPr lang="fr-FR" sz="1200" b="0" kern="1200" dirty="0" smtClean="0">
                <a:solidFill>
                  <a:schemeClr val="tx1"/>
                </a:solidFill>
                <a:latin typeface="+mn-lt"/>
                <a:ea typeface="+mn-ea"/>
                <a:cs typeface="+mn-cs"/>
              </a:defRPr>
            </a:lvl9pPr>
          </a:lstStyle>
          <a:p>
            <a:pPr lvl="0"/>
            <a:r>
              <a:rPr lang="fr-FR" dirty="0"/>
              <a:t>Numéro de version</a:t>
            </a:r>
          </a:p>
        </p:txBody>
      </p:sp>
      <p:sp>
        <p:nvSpPr>
          <p:cNvPr id="16" name="Espace réservé pour une image  15">
            <a:extLst>
              <a:ext uri="{FF2B5EF4-FFF2-40B4-BE49-F238E27FC236}">
                <a16:creationId xmlns:a16="http://schemas.microsoft.com/office/drawing/2014/main" id="{1521FC80-7175-437E-B2DC-B2A2C94E3853}"/>
              </a:ext>
            </a:extLst>
          </p:cNvPr>
          <p:cNvSpPr>
            <a:spLocks noGrp="1"/>
          </p:cNvSpPr>
          <p:nvPr>
            <p:ph type="pic" sz="quarter" idx="11" hasCustomPrompt="1"/>
          </p:nvPr>
        </p:nvSpPr>
        <p:spPr>
          <a:xfrm>
            <a:off x="2535240" y="944564"/>
            <a:ext cx="3133725" cy="3136901"/>
          </a:xfrm>
          <a:custGeom>
            <a:avLst/>
            <a:gdLst>
              <a:gd name="connsiteX0" fmla="*/ 0 w 3133725"/>
              <a:gd name="connsiteY0" fmla="*/ 0 h 3136901"/>
              <a:gd name="connsiteX1" fmla="*/ 3133725 w 3133725"/>
              <a:gd name="connsiteY1" fmla="*/ 0 h 3136901"/>
              <a:gd name="connsiteX2" fmla="*/ 3133725 w 3133725"/>
              <a:gd name="connsiteY2" fmla="*/ 3136901 h 3136901"/>
              <a:gd name="connsiteX3" fmla="*/ 0 w 3133725"/>
              <a:gd name="connsiteY3" fmla="*/ 3136901 h 3136901"/>
            </a:gdLst>
            <a:ahLst/>
            <a:cxnLst>
              <a:cxn ang="0">
                <a:pos x="connsiteX0" y="connsiteY0"/>
              </a:cxn>
              <a:cxn ang="0">
                <a:pos x="connsiteX1" y="connsiteY1"/>
              </a:cxn>
              <a:cxn ang="0">
                <a:pos x="connsiteX2" y="connsiteY2"/>
              </a:cxn>
              <a:cxn ang="0">
                <a:pos x="connsiteX3" y="connsiteY3"/>
              </a:cxn>
            </a:cxnLst>
            <a:rect l="l" t="t" r="r" b="b"/>
            <a:pathLst>
              <a:path w="3133725" h="3136901">
                <a:moveTo>
                  <a:pt x="0" y="0"/>
                </a:moveTo>
                <a:lnTo>
                  <a:pt x="3133725" y="0"/>
                </a:lnTo>
                <a:lnTo>
                  <a:pt x="3133725" y="3136901"/>
                </a:lnTo>
                <a:lnTo>
                  <a:pt x="0" y="3136901"/>
                </a:lnTo>
                <a:close/>
              </a:path>
            </a:pathLst>
          </a:custGeom>
          <a:noFill/>
        </p:spPr>
        <p:txBody>
          <a:bodyPr wrap="square" anchor="ctr">
            <a:noAutofit/>
          </a:bodyPr>
          <a:lstStyle>
            <a:lvl1pPr algn="ctr">
              <a:defRPr sz="1400"/>
            </a:lvl1pPr>
          </a:lstStyle>
          <a:p>
            <a:r>
              <a:rPr lang="fr-FR" dirty="0"/>
              <a:t>Image</a:t>
            </a:r>
          </a:p>
        </p:txBody>
      </p:sp>
      <p:sp>
        <p:nvSpPr>
          <p:cNvPr id="3" name="Forme libre : forme 2">
            <a:extLst>
              <a:ext uri="{FF2B5EF4-FFF2-40B4-BE49-F238E27FC236}">
                <a16:creationId xmlns:a16="http://schemas.microsoft.com/office/drawing/2014/main" id="{B63A0F78-9ECA-4818-BA28-9353CD72772A}"/>
              </a:ext>
            </a:extLst>
          </p:cNvPr>
          <p:cNvSpPr/>
          <p:nvPr userDrawn="1"/>
        </p:nvSpPr>
        <p:spPr>
          <a:xfrm>
            <a:off x="9711070" y="6039776"/>
            <a:ext cx="1572448" cy="496485"/>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tx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25" name="Titre 24">
            <a:extLst>
              <a:ext uri="{FF2B5EF4-FFF2-40B4-BE49-F238E27FC236}">
                <a16:creationId xmlns:a16="http://schemas.microsoft.com/office/drawing/2014/main" id="{CDA89BD2-4C48-4544-84EC-77B13F1CAE19}"/>
              </a:ext>
            </a:extLst>
          </p:cNvPr>
          <p:cNvSpPr>
            <a:spLocks noGrp="1"/>
          </p:cNvSpPr>
          <p:nvPr>
            <p:ph type="title" hasCustomPrompt="1"/>
          </p:nvPr>
        </p:nvSpPr>
        <p:spPr>
          <a:xfrm>
            <a:off x="8102276" y="1659290"/>
            <a:ext cx="3546000" cy="2049110"/>
          </a:xfrm>
        </p:spPr>
        <p:txBody>
          <a:bodyPr anchor="t"/>
          <a:lstStyle>
            <a:lvl1pPr rtl="0">
              <a:lnSpc>
                <a:spcPct val="95000"/>
              </a:lnSpc>
              <a:defRPr lang="fr-FR" sz="3500" b="1" kern="1200" cap="all" spc="-50" dirty="0">
                <a:solidFill>
                  <a:schemeClr val="tx1"/>
                </a:solidFill>
                <a:latin typeface="Roboto Mono" panose="00000009000000000000" pitchFamily="49" charset="0"/>
                <a:ea typeface="Roboto Mono" panose="00000009000000000000" pitchFamily="49" charset="0"/>
                <a:cs typeface="+mn-cs"/>
              </a:defRPr>
            </a:lvl1pPr>
          </a:lstStyle>
          <a:p>
            <a:r>
              <a:rPr lang="fr-FR" dirty="0"/>
              <a:t>Titre</a:t>
            </a:r>
            <a:br>
              <a:rPr lang="fr-FR" dirty="0"/>
            </a:br>
            <a:r>
              <a:rPr lang="fr-FR" dirty="0"/>
              <a:t>de la présentation</a:t>
            </a:r>
          </a:p>
        </p:txBody>
      </p:sp>
      <p:sp>
        <p:nvSpPr>
          <p:cNvPr id="31" name="Espace réservé de la date 30">
            <a:extLst>
              <a:ext uri="{FF2B5EF4-FFF2-40B4-BE49-F238E27FC236}">
                <a16:creationId xmlns:a16="http://schemas.microsoft.com/office/drawing/2014/main" id="{A336B09D-73E1-4B54-9827-FA0D5C7A74F0}"/>
              </a:ext>
            </a:extLst>
          </p:cNvPr>
          <p:cNvSpPr>
            <a:spLocks noGrp="1"/>
          </p:cNvSpPr>
          <p:nvPr>
            <p:ph type="dt" sz="half" idx="15"/>
          </p:nvPr>
        </p:nvSpPr>
        <p:spPr/>
        <p:txBody>
          <a:bodyPr/>
          <a:lstStyle/>
          <a:p>
            <a:fld id="{2242C68E-F6ED-445C-8E62-FD56D8041AC8}" type="datetime1">
              <a:rPr lang="fr-FR" smtClean="0"/>
              <a:t>07/11/2023</a:t>
            </a:fld>
            <a:endParaRPr lang="fr-FR" dirty="0"/>
          </a:p>
        </p:txBody>
      </p:sp>
      <p:sp>
        <p:nvSpPr>
          <p:cNvPr id="2" name="Espace réservé du pied de page 1">
            <a:extLst>
              <a:ext uri="{FF2B5EF4-FFF2-40B4-BE49-F238E27FC236}">
                <a16:creationId xmlns:a16="http://schemas.microsoft.com/office/drawing/2014/main" id="{FD60F764-0E78-0F94-1A3D-F35318360A3B}"/>
              </a:ext>
            </a:extLst>
          </p:cNvPr>
          <p:cNvSpPr>
            <a:spLocks noGrp="1"/>
          </p:cNvSpPr>
          <p:nvPr>
            <p:ph type="ftr" sz="quarter" idx="25"/>
          </p:nvPr>
        </p:nvSpPr>
        <p:spPr>
          <a:xfrm>
            <a:off x="3973340" y="6456024"/>
            <a:ext cx="4245321" cy="138499"/>
          </a:xfrm>
        </p:spPr>
        <p:txBody>
          <a:bodyPr/>
          <a:lstStyle/>
          <a:p>
            <a:pPr algn="ctr"/>
            <a:r>
              <a:rPr lang="fr-FR"/>
              <a:t>Confidentiel</a:t>
            </a:r>
            <a:endParaRPr lang="fr-FR" dirty="0"/>
          </a:p>
        </p:txBody>
      </p:sp>
    </p:spTree>
    <p:extLst>
      <p:ext uri="{BB962C8B-B14F-4D97-AF65-F5344CB8AC3E}">
        <p14:creationId xmlns:p14="http://schemas.microsoft.com/office/powerpoint/2010/main" val="371470969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vert 2">
    <p:spTree>
      <p:nvGrpSpPr>
        <p:cNvPr id="1" name=""/>
        <p:cNvGrpSpPr/>
        <p:nvPr/>
      </p:nvGrpSpPr>
      <p:grpSpPr>
        <a:xfrm>
          <a:off x="0" y="0"/>
          <a:ext cx="0" cy="0"/>
          <a:chOff x="0" y="0"/>
          <a:chExt cx="0" cy="0"/>
        </a:xfrm>
      </p:grpSpPr>
      <p:sp>
        <p:nvSpPr>
          <p:cNvPr id="41" name="Espace réservé du texte 40">
            <a:extLst>
              <a:ext uri="{FF2B5EF4-FFF2-40B4-BE49-F238E27FC236}">
                <a16:creationId xmlns:a16="http://schemas.microsoft.com/office/drawing/2014/main" id="{9EB842F9-29E0-4F1A-AE12-39D5D07CE4E5}"/>
              </a:ext>
            </a:extLst>
          </p:cNvPr>
          <p:cNvSpPr>
            <a:spLocks noGrp="1"/>
          </p:cNvSpPr>
          <p:nvPr>
            <p:ph type="body" sz="quarter" idx="24" hasCustomPrompt="1"/>
          </p:nvPr>
        </p:nvSpPr>
        <p:spPr>
          <a:xfrm>
            <a:off x="6521452" y="4922838"/>
            <a:ext cx="742949" cy="741362"/>
          </a:xfrm>
          <a:custGeom>
            <a:avLst/>
            <a:gdLst>
              <a:gd name="connsiteX0" fmla="*/ 0 w 742949"/>
              <a:gd name="connsiteY0" fmla="*/ 0 h 741362"/>
              <a:gd name="connsiteX1" fmla="*/ 742949 w 742949"/>
              <a:gd name="connsiteY1" fmla="*/ 0 h 741362"/>
              <a:gd name="connsiteX2" fmla="*/ 742949 w 742949"/>
              <a:gd name="connsiteY2" fmla="*/ 741362 h 741362"/>
              <a:gd name="connsiteX3" fmla="*/ 0 w 742949"/>
              <a:gd name="connsiteY3" fmla="*/ 741362 h 741362"/>
            </a:gdLst>
            <a:ahLst/>
            <a:cxnLst>
              <a:cxn ang="0">
                <a:pos x="connsiteX0" y="connsiteY0"/>
              </a:cxn>
              <a:cxn ang="0">
                <a:pos x="connsiteX1" y="connsiteY1"/>
              </a:cxn>
              <a:cxn ang="0">
                <a:pos x="connsiteX2" y="connsiteY2"/>
              </a:cxn>
              <a:cxn ang="0">
                <a:pos x="connsiteX3" y="connsiteY3"/>
              </a:cxn>
            </a:cxnLst>
            <a:rect l="l" t="t" r="r" b="b"/>
            <a:pathLst>
              <a:path w="742949" h="741362">
                <a:moveTo>
                  <a:pt x="0" y="0"/>
                </a:moveTo>
                <a:lnTo>
                  <a:pt x="742949" y="0"/>
                </a:lnTo>
                <a:lnTo>
                  <a:pt x="742949" y="741362"/>
                </a:lnTo>
                <a:lnTo>
                  <a:pt x="0" y="741362"/>
                </a:lnTo>
                <a:close/>
              </a:path>
            </a:pathLst>
          </a:custGeom>
          <a:solidFill>
            <a:schemeClr val="accent5"/>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9" name="Espace réservé du texte 38">
            <a:extLst>
              <a:ext uri="{FF2B5EF4-FFF2-40B4-BE49-F238E27FC236}">
                <a16:creationId xmlns:a16="http://schemas.microsoft.com/office/drawing/2014/main" id="{5AA24FD0-830B-4FF7-8DC6-CBE118F6DA99}"/>
              </a:ext>
            </a:extLst>
          </p:cNvPr>
          <p:cNvSpPr>
            <a:spLocks noGrp="1"/>
          </p:cNvSpPr>
          <p:nvPr>
            <p:ph type="body" sz="quarter" idx="23" hasCustomPrompt="1"/>
          </p:nvPr>
        </p:nvSpPr>
        <p:spPr>
          <a:xfrm>
            <a:off x="6521451" y="2112963"/>
            <a:ext cx="1174750" cy="1168400"/>
          </a:xfrm>
          <a:custGeom>
            <a:avLst/>
            <a:gdLst>
              <a:gd name="connsiteX0" fmla="*/ 584200 w 1174750"/>
              <a:gd name="connsiteY0" fmla="*/ 0 h 1168400"/>
              <a:gd name="connsiteX1" fmla="*/ 590550 w 1174750"/>
              <a:gd name="connsiteY1" fmla="*/ 0 h 1168400"/>
              <a:gd name="connsiteX2" fmla="*/ 1174750 w 1174750"/>
              <a:gd name="connsiteY2" fmla="*/ 584200 h 1168400"/>
              <a:gd name="connsiteX3" fmla="*/ 1174750 w 1174750"/>
              <a:gd name="connsiteY3" fmla="*/ 1168400 h 1168400"/>
              <a:gd name="connsiteX4" fmla="*/ 0 w 1174750"/>
              <a:gd name="connsiteY4" fmla="*/ 1168400 h 1168400"/>
              <a:gd name="connsiteX5" fmla="*/ 0 w 1174750"/>
              <a:gd name="connsiteY5" fmla="*/ 584200 h 1168400"/>
              <a:gd name="connsiteX6" fmla="*/ 584200 w 1174750"/>
              <a:gd name="connsiteY6" fmla="*/ 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4750" h="1168400">
                <a:moveTo>
                  <a:pt x="584200" y="0"/>
                </a:moveTo>
                <a:lnTo>
                  <a:pt x="590550" y="0"/>
                </a:lnTo>
                <a:cubicBezTo>
                  <a:pt x="913195" y="0"/>
                  <a:pt x="1174750" y="261555"/>
                  <a:pt x="1174750" y="584200"/>
                </a:cubicBezTo>
                <a:lnTo>
                  <a:pt x="1174750" y="1168400"/>
                </a:lnTo>
                <a:lnTo>
                  <a:pt x="0" y="1168400"/>
                </a:lnTo>
                <a:lnTo>
                  <a:pt x="0" y="584200"/>
                </a:lnTo>
                <a:cubicBezTo>
                  <a:pt x="0" y="261555"/>
                  <a:pt x="261555" y="0"/>
                  <a:pt x="584200" y="0"/>
                </a:cubicBezTo>
                <a:close/>
              </a:path>
            </a:pathLst>
          </a:custGeom>
          <a:solidFill>
            <a:schemeClr val="accent5"/>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7" name="Espace réservé du texte 36">
            <a:extLst>
              <a:ext uri="{FF2B5EF4-FFF2-40B4-BE49-F238E27FC236}">
                <a16:creationId xmlns:a16="http://schemas.microsoft.com/office/drawing/2014/main" id="{C5A57FEE-9F1E-4234-95B4-B0DEBE3348F7}"/>
              </a:ext>
            </a:extLst>
          </p:cNvPr>
          <p:cNvSpPr>
            <a:spLocks noGrp="1"/>
          </p:cNvSpPr>
          <p:nvPr>
            <p:ph type="body" sz="quarter" idx="22" hasCustomPrompt="1"/>
          </p:nvPr>
        </p:nvSpPr>
        <p:spPr>
          <a:xfrm>
            <a:off x="939800" y="4127500"/>
            <a:ext cx="1541463" cy="1536700"/>
          </a:xfrm>
          <a:custGeom>
            <a:avLst/>
            <a:gdLst>
              <a:gd name="connsiteX0" fmla="*/ 0 w 1541463"/>
              <a:gd name="connsiteY0" fmla="*/ 0 h 1536700"/>
              <a:gd name="connsiteX1" fmla="*/ 773113 w 1541463"/>
              <a:gd name="connsiteY1" fmla="*/ 0 h 1536700"/>
              <a:gd name="connsiteX2" fmla="*/ 1541463 w 1541463"/>
              <a:gd name="connsiteY2" fmla="*/ 768350 h 1536700"/>
              <a:gd name="connsiteX3" fmla="*/ 1541463 w 1541463"/>
              <a:gd name="connsiteY3" fmla="*/ 1536700 h 1536700"/>
              <a:gd name="connsiteX4" fmla="*/ 0 w 1541463"/>
              <a:gd name="connsiteY4" fmla="*/ 1536700 h 153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463" h="1536700">
                <a:moveTo>
                  <a:pt x="0" y="0"/>
                </a:moveTo>
                <a:lnTo>
                  <a:pt x="773113" y="0"/>
                </a:lnTo>
                <a:cubicBezTo>
                  <a:pt x="1197461" y="0"/>
                  <a:pt x="1541463" y="344002"/>
                  <a:pt x="1541463" y="768350"/>
                </a:cubicBezTo>
                <a:lnTo>
                  <a:pt x="1541463" y="1536700"/>
                </a:lnTo>
                <a:lnTo>
                  <a:pt x="0" y="1536700"/>
                </a:lnTo>
                <a:close/>
              </a:path>
            </a:pathLst>
          </a:custGeom>
          <a:solidFill>
            <a:schemeClr val="accent5"/>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5" name="Espace réservé du texte 34">
            <a:extLst>
              <a:ext uri="{FF2B5EF4-FFF2-40B4-BE49-F238E27FC236}">
                <a16:creationId xmlns:a16="http://schemas.microsoft.com/office/drawing/2014/main" id="{8F40AAE8-EE8B-4542-86AE-E0410FA9101A}"/>
              </a:ext>
            </a:extLst>
          </p:cNvPr>
          <p:cNvSpPr>
            <a:spLocks noGrp="1"/>
          </p:cNvSpPr>
          <p:nvPr>
            <p:ph type="body" sz="quarter" idx="21" hasCustomPrompt="1"/>
          </p:nvPr>
        </p:nvSpPr>
        <p:spPr>
          <a:xfrm>
            <a:off x="2532063" y="947738"/>
            <a:ext cx="749300" cy="742950"/>
          </a:xfrm>
          <a:custGeom>
            <a:avLst/>
            <a:gdLst>
              <a:gd name="connsiteX0" fmla="*/ 371475 w 749300"/>
              <a:gd name="connsiteY0" fmla="*/ 0 h 742950"/>
              <a:gd name="connsiteX1" fmla="*/ 749300 w 749300"/>
              <a:gd name="connsiteY1" fmla="*/ 0 h 742950"/>
              <a:gd name="connsiteX2" fmla="*/ 749300 w 749300"/>
              <a:gd name="connsiteY2" fmla="*/ 742950 h 742950"/>
              <a:gd name="connsiteX3" fmla="*/ 0 w 749300"/>
              <a:gd name="connsiteY3" fmla="*/ 742950 h 742950"/>
              <a:gd name="connsiteX4" fmla="*/ 0 w 749300"/>
              <a:gd name="connsiteY4" fmla="*/ 371475 h 742950"/>
              <a:gd name="connsiteX5" fmla="*/ 371475 w 749300"/>
              <a:gd name="connsiteY5" fmla="*/ 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300" h="742950">
                <a:moveTo>
                  <a:pt x="371475" y="0"/>
                </a:moveTo>
                <a:lnTo>
                  <a:pt x="749300" y="0"/>
                </a:lnTo>
                <a:lnTo>
                  <a:pt x="749300" y="742950"/>
                </a:lnTo>
                <a:lnTo>
                  <a:pt x="0" y="742950"/>
                </a:lnTo>
                <a:lnTo>
                  <a:pt x="0" y="371475"/>
                </a:lnTo>
                <a:cubicBezTo>
                  <a:pt x="0" y="166315"/>
                  <a:pt x="166315" y="0"/>
                  <a:pt x="371475" y="0"/>
                </a:cubicBezTo>
                <a:close/>
              </a:path>
            </a:pathLst>
          </a:custGeom>
          <a:solidFill>
            <a:schemeClr val="accent5"/>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3" name="Espace réservé du texte 32">
            <a:extLst>
              <a:ext uri="{FF2B5EF4-FFF2-40B4-BE49-F238E27FC236}">
                <a16:creationId xmlns:a16="http://schemas.microsoft.com/office/drawing/2014/main" id="{94DCCCF8-BAB2-4ED9-BEB8-844C06D3D3F2}"/>
              </a:ext>
            </a:extLst>
          </p:cNvPr>
          <p:cNvSpPr>
            <a:spLocks noGrp="1"/>
          </p:cNvSpPr>
          <p:nvPr>
            <p:ph type="body" sz="quarter" idx="20" hasCustomPrompt="1"/>
          </p:nvPr>
        </p:nvSpPr>
        <p:spPr>
          <a:xfrm>
            <a:off x="5722939" y="3332163"/>
            <a:ext cx="744537" cy="1539875"/>
          </a:xfrm>
          <a:custGeom>
            <a:avLst/>
            <a:gdLst>
              <a:gd name="connsiteX0" fmla="*/ 0 w 744537"/>
              <a:gd name="connsiteY0" fmla="*/ 0 h 1539875"/>
              <a:gd name="connsiteX1" fmla="*/ 744537 w 744537"/>
              <a:gd name="connsiteY1" fmla="*/ 0 h 1539875"/>
              <a:gd name="connsiteX2" fmla="*/ 744537 w 744537"/>
              <a:gd name="connsiteY2" fmla="*/ 1539875 h 1539875"/>
              <a:gd name="connsiteX3" fmla="*/ 0 w 744537"/>
              <a:gd name="connsiteY3" fmla="*/ 1539875 h 1539875"/>
            </a:gdLst>
            <a:ahLst/>
            <a:cxnLst>
              <a:cxn ang="0">
                <a:pos x="connsiteX0" y="connsiteY0"/>
              </a:cxn>
              <a:cxn ang="0">
                <a:pos x="connsiteX1" y="connsiteY1"/>
              </a:cxn>
              <a:cxn ang="0">
                <a:pos x="connsiteX2" y="connsiteY2"/>
              </a:cxn>
              <a:cxn ang="0">
                <a:pos x="connsiteX3" y="connsiteY3"/>
              </a:cxn>
            </a:cxnLst>
            <a:rect l="l" t="t" r="r" b="b"/>
            <a:pathLst>
              <a:path w="744537" h="1539875">
                <a:moveTo>
                  <a:pt x="0" y="0"/>
                </a:moveTo>
                <a:lnTo>
                  <a:pt x="744537" y="0"/>
                </a:lnTo>
                <a:lnTo>
                  <a:pt x="744537" y="1539875"/>
                </a:lnTo>
                <a:lnTo>
                  <a:pt x="0" y="1539875"/>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1" name="Espace réservé du texte 30">
            <a:extLst>
              <a:ext uri="{FF2B5EF4-FFF2-40B4-BE49-F238E27FC236}">
                <a16:creationId xmlns:a16="http://schemas.microsoft.com/office/drawing/2014/main" id="{E94BB6C0-6B96-4718-9CEF-E037176C2F36}"/>
              </a:ext>
            </a:extLst>
          </p:cNvPr>
          <p:cNvSpPr>
            <a:spLocks noGrp="1"/>
          </p:cNvSpPr>
          <p:nvPr>
            <p:ph type="body" sz="quarter" idx="19" hasCustomPrompt="1"/>
          </p:nvPr>
        </p:nvSpPr>
        <p:spPr>
          <a:xfrm>
            <a:off x="5300662" y="520699"/>
            <a:ext cx="1595438" cy="1592264"/>
          </a:xfrm>
          <a:custGeom>
            <a:avLst/>
            <a:gdLst>
              <a:gd name="connsiteX0" fmla="*/ 797719 w 1595438"/>
              <a:gd name="connsiteY0" fmla="*/ 0 h 1592264"/>
              <a:gd name="connsiteX1" fmla="*/ 1595438 w 1595438"/>
              <a:gd name="connsiteY1" fmla="*/ 796132 h 1592264"/>
              <a:gd name="connsiteX2" fmla="*/ 797719 w 1595438"/>
              <a:gd name="connsiteY2" fmla="*/ 1592264 h 1592264"/>
              <a:gd name="connsiteX3" fmla="*/ 0 w 1595438"/>
              <a:gd name="connsiteY3" fmla="*/ 796132 h 1592264"/>
              <a:gd name="connsiteX4" fmla="*/ 797719 w 1595438"/>
              <a:gd name="connsiteY4" fmla="*/ 0 h 1592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5438" h="1592264">
                <a:moveTo>
                  <a:pt x="797719" y="0"/>
                </a:moveTo>
                <a:cubicBezTo>
                  <a:pt x="1238287" y="0"/>
                  <a:pt x="1595438" y="356440"/>
                  <a:pt x="1595438" y="796132"/>
                </a:cubicBezTo>
                <a:cubicBezTo>
                  <a:pt x="1595438" y="1235824"/>
                  <a:pt x="1238287" y="1592264"/>
                  <a:pt x="797719" y="1592264"/>
                </a:cubicBezTo>
                <a:cubicBezTo>
                  <a:pt x="357151" y="1592264"/>
                  <a:pt x="0" y="1235824"/>
                  <a:pt x="0" y="796132"/>
                </a:cubicBezTo>
                <a:cubicBezTo>
                  <a:pt x="0" y="356440"/>
                  <a:pt x="357151" y="0"/>
                  <a:pt x="797719"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9" name="Espace réservé du texte 28">
            <a:extLst>
              <a:ext uri="{FF2B5EF4-FFF2-40B4-BE49-F238E27FC236}">
                <a16:creationId xmlns:a16="http://schemas.microsoft.com/office/drawing/2014/main" id="{D275048D-55EC-4BEC-9E28-B4AEBF754BE1}"/>
              </a:ext>
            </a:extLst>
          </p:cNvPr>
          <p:cNvSpPr>
            <a:spLocks noGrp="1"/>
          </p:cNvSpPr>
          <p:nvPr>
            <p:ph type="body" sz="quarter" idx="18" hasCustomPrompt="1"/>
          </p:nvPr>
        </p:nvSpPr>
        <p:spPr>
          <a:xfrm>
            <a:off x="1741489" y="1739900"/>
            <a:ext cx="739774" cy="1173163"/>
          </a:xfrm>
          <a:custGeom>
            <a:avLst/>
            <a:gdLst>
              <a:gd name="connsiteX0" fmla="*/ 0 w 739774"/>
              <a:gd name="connsiteY0" fmla="*/ 0 h 1173163"/>
              <a:gd name="connsiteX1" fmla="*/ 739774 w 739774"/>
              <a:gd name="connsiteY1" fmla="*/ 0 h 1173163"/>
              <a:gd name="connsiteX2" fmla="*/ 739774 w 739774"/>
              <a:gd name="connsiteY2" fmla="*/ 1173163 h 1173163"/>
              <a:gd name="connsiteX3" fmla="*/ 0 w 739774"/>
              <a:gd name="connsiteY3" fmla="*/ 1173163 h 1173163"/>
            </a:gdLst>
            <a:ahLst/>
            <a:cxnLst>
              <a:cxn ang="0">
                <a:pos x="connsiteX0" y="connsiteY0"/>
              </a:cxn>
              <a:cxn ang="0">
                <a:pos x="connsiteX1" y="connsiteY1"/>
              </a:cxn>
              <a:cxn ang="0">
                <a:pos x="connsiteX2" y="connsiteY2"/>
              </a:cxn>
              <a:cxn ang="0">
                <a:pos x="connsiteX3" y="connsiteY3"/>
              </a:cxn>
            </a:cxnLst>
            <a:rect l="l" t="t" r="r" b="b"/>
            <a:pathLst>
              <a:path w="739774" h="1173163">
                <a:moveTo>
                  <a:pt x="0" y="0"/>
                </a:moveTo>
                <a:lnTo>
                  <a:pt x="739774" y="0"/>
                </a:lnTo>
                <a:lnTo>
                  <a:pt x="739774" y="1173163"/>
                </a:lnTo>
                <a:lnTo>
                  <a:pt x="0" y="1173163"/>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7" name="Espace réservé du texte 26">
            <a:extLst>
              <a:ext uri="{FF2B5EF4-FFF2-40B4-BE49-F238E27FC236}">
                <a16:creationId xmlns:a16="http://schemas.microsoft.com/office/drawing/2014/main" id="{3BE3E38D-1618-48FB-8E52-74E04001F3AB}"/>
              </a:ext>
            </a:extLst>
          </p:cNvPr>
          <p:cNvSpPr>
            <a:spLocks noGrp="1"/>
          </p:cNvSpPr>
          <p:nvPr>
            <p:ph type="body" sz="quarter" idx="17" hasCustomPrompt="1"/>
          </p:nvPr>
        </p:nvSpPr>
        <p:spPr>
          <a:xfrm>
            <a:off x="1322262" y="525335"/>
            <a:ext cx="794007" cy="787400"/>
          </a:xfrm>
          <a:custGeom>
            <a:avLst/>
            <a:gdLst>
              <a:gd name="connsiteX0" fmla="*/ 0 w 794007"/>
              <a:gd name="connsiteY0" fmla="*/ 0 h 787400"/>
              <a:gd name="connsiteX1" fmla="*/ 794007 w 794007"/>
              <a:gd name="connsiteY1" fmla="*/ 0 h 787400"/>
              <a:gd name="connsiteX2" fmla="*/ 794007 w 794007"/>
              <a:gd name="connsiteY2" fmla="*/ 393700 h 787400"/>
              <a:gd name="connsiteX3" fmla="*/ 400307 w 794007"/>
              <a:gd name="connsiteY3" fmla="*/ 787400 h 787400"/>
              <a:gd name="connsiteX4" fmla="*/ 0 w 794007"/>
              <a:gd name="connsiteY4" fmla="*/ 787400 h 78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007" h="787400">
                <a:moveTo>
                  <a:pt x="0" y="0"/>
                </a:moveTo>
                <a:lnTo>
                  <a:pt x="794007" y="0"/>
                </a:lnTo>
                <a:lnTo>
                  <a:pt x="794007" y="393700"/>
                </a:lnTo>
                <a:cubicBezTo>
                  <a:pt x="794007" y="611135"/>
                  <a:pt x="617742" y="787400"/>
                  <a:pt x="400307" y="787400"/>
                </a:cubicBezTo>
                <a:lnTo>
                  <a:pt x="0" y="7874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18" name="Espace réservé pour une image  17">
            <a:extLst>
              <a:ext uri="{FF2B5EF4-FFF2-40B4-BE49-F238E27FC236}">
                <a16:creationId xmlns:a16="http://schemas.microsoft.com/office/drawing/2014/main" id="{F9E72A6F-2E64-4C1F-9632-F143DEDA1718}"/>
              </a:ext>
            </a:extLst>
          </p:cNvPr>
          <p:cNvSpPr>
            <a:spLocks noGrp="1"/>
          </p:cNvSpPr>
          <p:nvPr>
            <p:ph type="pic" sz="quarter" idx="11" hasCustomPrompt="1"/>
          </p:nvPr>
        </p:nvSpPr>
        <p:spPr>
          <a:xfrm>
            <a:off x="2533650" y="1739900"/>
            <a:ext cx="3135314" cy="3132138"/>
          </a:xfrm>
          <a:custGeom>
            <a:avLst/>
            <a:gdLst>
              <a:gd name="connsiteX0" fmla="*/ 1567657 w 3135314"/>
              <a:gd name="connsiteY0" fmla="*/ 0 h 3132138"/>
              <a:gd name="connsiteX1" fmla="*/ 3135314 w 3135314"/>
              <a:gd name="connsiteY1" fmla="*/ 1566069 h 3132138"/>
              <a:gd name="connsiteX2" fmla="*/ 1567657 w 3135314"/>
              <a:gd name="connsiteY2" fmla="*/ 3132138 h 3132138"/>
              <a:gd name="connsiteX3" fmla="*/ 0 w 3135314"/>
              <a:gd name="connsiteY3" fmla="*/ 1566069 h 3132138"/>
              <a:gd name="connsiteX4" fmla="*/ 1567657 w 3135314"/>
              <a:gd name="connsiteY4" fmla="*/ 0 h 3132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314" h="3132138">
                <a:moveTo>
                  <a:pt x="1567657" y="0"/>
                </a:moveTo>
                <a:cubicBezTo>
                  <a:pt x="2433450" y="0"/>
                  <a:pt x="3135314" y="701153"/>
                  <a:pt x="3135314" y="1566069"/>
                </a:cubicBezTo>
                <a:cubicBezTo>
                  <a:pt x="3135314" y="2430985"/>
                  <a:pt x="2433450" y="3132138"/>
                  <a:pt x="1567657" y="3132138"/>
                </a:cubicBezTo>
                <a:cubicBezTo>
                  <a:pt x="701864" y="3132138"/>
                  <a:pt x="0" y="2430985"/>
                  <a:pt x="0" y="1566069"/>
                </a:cubicBezTo>
                <a:cubicBezTo>
                  <a:pt x="0" y="701153"/>
                  <a:pt x="701864" y="0"/>
                  <a:pt x="1567657" y="0"/>
                </a:cubicBezTo>
                <a:close/>
              </a:path>
            </a:pathLst>
          </a:custGeom>
          <a:noFill/>
        </p:spPr>
        <p:txBody>
          <a:bodyPr wrap="square" anchor="ctr">
            <a:noAutofit/>
          </a:bodyPr>
          <a:lstStyle>
            <a:lvl1pPr algn="ctr">
              <a:defRPr sz="1400"/>
            </a:lvl1pPr>
          </a:lstStyle>
          <a:p>
            <a:r>
              <a:rPr lang="fr-FR" dirty="0"/>
              <a:t>Image</a:t>
            </a:r>
          </a:p>
        </p:txBody>
      </p:sp>
      <p:sp>
        <p:nvSpPr>
          <p:cNvPr id="3" name="Forme libre : forme 2">
            <a:extLst>
              <a:ext uri="{FF2B5EF4-FFF2-40B4-BE49-F238E27FC236}">
                <a16:creationId xmlns:a16="http://schemas.microsoft.com/office/drawing/2014/main" id="{B63A0F78-9ECA-4818-BA28-9353CD72772A}"/>
              </a:ext>
            </a:extLst>
          </p:cNvPr>
          <p:cNvSpPr/>
          <p:nvPr userDrawn="1"/>
        </p:nvSpPr>
        <p:spPr>
          <a:xfrm>
            <a:off x="9711070" y="6039776"/>
            <a:ext cx="1572448" cy="496485"/>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tx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20" name="Espace réservé de la date 19">
            <a:extLst>
              <a:ext uri="{FF2B5EF4-FFF2-40B4-BE49-F238E27FC236}">
                <a16:creationId xmlns:a16="http://schemas.microsoft.com/office/drawing/2014/main" id="{44544C6D-7EAC-4028-8F79-75A62254E933}"/>
              </a:ext>
            </a:extLst>
          </p:cNvPr>
          <p:cNvSpPr>
            <a:spLocks noGrp="1"/>
          </p:cNvSpPr>
          <p:nvPr>
            <p:ph type="dt" sz="half" idx="12"/>
          </p:nvPr>
        </p:nvSpPr>
        <p:spPr/>
        <p:txBody>
          <a:bodyPr/>
          <a:lstStyle/>
          <a:p>
            <a:fld id="{EEF391E8-CD6F-41A1-BF8D-8F1B84D742CD}" type="datetime1">
              <a:rPr lang="fr-FR" smtClean="0"/>
              <a:t>07/11/2023</a:t>
            </a:fld>
            <a:endParaRPr lang="fr-FR" dirty="0"/>
          </a:p>
        </p:txBody>
      </p:sp>
      <p:sp>
        <p:nvSpPr>
          <p:cNvPr id="21" name="Titre 24">
            <a:extLst>
              <a:ext uri="{FF2B5EF4-FFF2-40B4-BE49-F238E27FC236}">
                <a16:creationId xmlns:a16="http://schemas.microsoft.com/office/drawing/2014/main" id="{332B1513-AAB7-458C-88F0-1118B2C368B6}"/>
              </a:ext>
            </a:extLst>
          </p:cNvPr>
          <p:cNvSpPr>
            <a:spLocks noGrp="1"/>
          </p:cNvSpPr>
          <p:nvPr>
            <p:ph type="title" hasCustomPrompt="1"/>
          </p:nvPr>
        </p:nvSpPr>
        <p:spPr>
          <a:xfrm>
            <a:off x="8102276" y="1659290"/>
            <a:ext cx="3546000" cy="2049110"/>
          </a:xfrm>
        </p:spPr>
        <p:txBody>
          <a:bodyPr anchor="t"/>
          <a:lstStyle>
            <a:lvl1pPr rtl="0">
              <a:lnSpc>
                <a:spcPct val="95000"/>
              </a:lnSpc>
              <a:defRPr lang="fr-FR" sz="3500" b="1" kern="1200" cap="all" spc="-50" dirty="0">
                <a:solidFill>
                  <a:schemeClr val="tx1"/>
                </a:solidFill>
                <a:latin typeface="Roboto Mono" panose="00000009000000000000" pitchFamily="49" charset="0"/>
                <a:ea typeface="Roboto Mono" panose="00000009000000000000" pitchFamily="49" charset="0"/>
                <a:cs typeface="+mn-cs"/>
              </a:defRPr>
            </a:lvl1pPr>
          </a:lstStyle>
          <a:p>
            <a:r>
              <a:rPr lang="fr-FR" dirty="0"/>
              <a:t>Titre</a:t>
            </a:r>
            <a:br>
              <a:rPr lang="fr-FR" dirty="0"/>
            </a:br>
            <a:r>
              <a:rPr lang="fr-FR" dirty="0"/>
              <a:t>de la présentation</a:t>
            </a:r>
          </a:p>
        </p:txBody>
      </p:sp>
      <p:sp>
        <p:nvSpPr>
          <p:cNvPr id="25" name="Espace réservé du texte 2">
            <a:extLst>
              <a:ext uri="{FF2B5EF4-FFF2-40B4-BE49-F238E27FC236}">
                <a16:creationId xmlns:a16="http://schemas.microsoft.com/office/drawing/2014/main" id="{AC28866A-559B-4C4F-A8DA-6435567D95BA}"/>
              </a:ext>
            </a:extLst>
          </p:cNvPr>
          <p:cNvSpPr>
            <a:spLocks noGrp="1"/>
          </p:cNvSpPr>
          <p:nvPr>
            <p:ph type="body" sz="quarter" idx="13" hasCustomPrompt="1"/>
          </p:nvPr>
        </p:nvSpPr>
        <p:spPr>
          <a:xfrm>
            <a:off x="8120417" y="4233779"/>
            <a:ext cx="3247200" cy="166199"/>
          </a:xfrm>
        </p:spPr>
        <p:txBody>
          <a:bodyPr wrap="square" anchor="t">
            <a:spAutoFit/>
          </a:bodyPr>
          <a:lstStyle>
            <a:lvl1pPr marL="0">
              <a:spcBef>
                <a:spcPts val="0"/>
              </a:spcBef>
              <a:spcAft>
                <a:spcPts val="600"/>
              </a:spcAft>
              <a:buFontTx/>
              <a:buNone/>
              <a:defRPr lang="fr-FR" sz="1200" b="0" kern="1200" dirty="0" smtClean="0">
                <a:solidFill>
                  <a:schemeClr val="tx1"/>
                </a:solidFill>
                <a:latin typeface="+mn-lt"/>
                <a:ea typeface="+mn-ea"/>
                <a:cs typeface="+mn-cs"/>
              </a:defRPr>
            </a:lvl1pPr>
            <a:lvl2pPr marL="0">
              <a:spcBef>
                <a:spcPts val="0"/>
              </a:spcBef>
              <a:spcAft>
                <a:spcPts val="600"/>
              </a:spcAft>
              <a:buFontTx/>
              <a:buNone/>
              <a:defRPr lang="fr-FR" sz="1200" b="0" kern="1200" spc="0" dirty="0" smtClean="0">
                <a:solidFill>
                  <a:schemeClr val="tx1"/>
                </a:solidFill>
                <a:latin typeface="+mn-lt"/>
                <a:ea typeface="+mn-ea"/>
                <a:cs typeface="+mn-cs"/>
              </a:defRPr>
            </a:lvl2pPr>
            <a:lvl3pPr marL="0">
              <a:spcBef>
                <a:spcPts val="0"/>
              </a:spcBef>
              <a:spcAft>
                <a:spcPts val="600"/>
              </a:spcAft>
              <a:buFontTx/>
              <a:buNone/>
              <a:defRPr lang="fr-FR" sz="1200" b="0" kern="1200" spc="0" dirty="0" smtClean="0">
                <a:solidFill>
                  <a:schemeClr val="tx1"/>
                </a:solidFill>
                <a:latin typeface="+mn-lt"/>
                <a:ea typeface="+mn-ea"/>
                <a:cs typeface="+mn-cs"/>
              </a:defRPr>
            </a:lvl3pPr>
            <a:lvl4pPr marL="0" indent="0">
              <a:spcBef>
                <a:spcPts val="0"/>
              </a:spcBef>
              <a:spcAft>
                <a:spcPts val="600"/>
              </a:spcAft>
              <a:buFontTx/>
              <a:buNone/>
              <a:defRPr lang="fr-FR" sz="1200" b="0" kern="1200" spc="0" baseline="0" dirty="0" smtClean="0">
                <a:solidFill>
                  <a:schemeClr val="tx1"/>
                </a:solidFill>
                <a:latin typeface="+mn-lt"/>
                <a:ea typeface="+mn-ea"/>
                <a:cs typeface="+mn-cs"/>
              </a:defRPr>
            </a:lvl4pPr>
            <a:lvl5pPr marL="0" indent="0">
              <a:spcBef>
                <a:spcPts val="0"/>
              </a:spcBef>
              <a:spcAft>
                <a:spcPts val="600"/>
              </a:spcAft>
              <a:buFontTx/>
              <a:buNone/>
              <a:defRPr lang="fr-FR" sz="1200" b="0" kern="1200" dirty="0" smtClean="0">
                <a:solidFill>
                  <a:schemeClr val="tx1"/>
                </a:solidFill>
                <a:latin typeface="+mn-lt"/>
                <a:ea typeface="+mn-ea"/>
                <a:cs typeface="+mn-cs"/>
              </a:defRPr>
            </a:lvl5pPr>
            <a:lvl6pPr marL="0">
              <a:spcBef>
                <a:spcPts val="0"/>
              </a:spcBef>
              <a:spcAft>
                <a:spcPts val="600"/>
              </a:spcAft>
              <a:buFontTx/>
              <a:buNone/>
              <a:defRPr lang="fr-FR" sz="1200" b="0" kern="1200" dirty="0" smtClean="0">
                <a:solidFill>
                  <a:schemeClr val="tx1"/>
                </a:solidFill>
                <a:latin typeface="+mn-lt"/>
                <a:ea typeface="+mn-ea"/>
                <a:cs typeface="+mn-cs"/>
              </a:defRPr>
            </a:lvl6pPr>
            <a:lvl7pPr marL="0">
              <a:spcBef>
                <a:spcPts val="0"/>
              </a:spcBef>
              <a:spcAft>
                <a:spcPts val="600"/>
              </a:spcAft>
              <a:buFontTx/>
              <a:buNone/>
              <a:defRPr lang="fr-FR" sz="1200" b="0" kern="1200" dirty="0" smtClean="0">
                <a:solidFill>
                  <a:schemeClr val="tx1"/>
                </a:solidFill>
                <a:latin typeface="+mn-lt"/>
                <a:ea typeface="+mn-ea"/>
                <a:cs typeface="+mn-cs"/>
              </a:defRPr>
            </a:lvl7pPr>
            <a:lvl8pPr marL="0">
              <a:spcBef>
                <a:spcPts val="0"/>
              </a:spcBef>
              <a:spcAft>
                <a:spcPts val="600"/>
              </a:spcAft>
              <a:buFontTx/>
              <a:buNone/>
              <a:defRPr lang="fr-FR" sz="1200" b="0" kern="1200" dirty="0" smtClean="0">
                <a:solidFill>
                  <a:schemeClr val="tx1"/>
                </a:solidFill>
                <a:latin typeface="+mn-lt"/>
                <a:ea typeface="+mn-ea"/>
                <a:cs typeface="+mn-cs"/>
              </a:defRPr>
            </a:lvl8pPr>
            <a:lvl9pPr marL="0">
              <a:spcBef>
                <a:spcPts val="0"/>
              </a:spcBef>
              <a:spcAft>
                <a:spcPts val="600"/>
              </a:spcAft>
              <a:buFontTx/>
              <a:buNone/>
              <a:defRPr lang="fr-FR" sz="1200" b="0" kern="1200" dirty="0" smtClean="0">
                <a:solidFill>
                  <a:schemeClr val="tx1"/>
                </a:solidFill>
                <a:latin typeface="+mn-lt"/>
                <a:ea typeface="+mn-ea"/>
                <a:cs typeface="+mn-cs"/>
              </a:defRPr>
            </a:lvl9pPr>
          </a:lstStyle>
          <a:p>
            <a:pPr lvl="0"/>
            <a:r>
              <a:rPr lang="fr-FR" dirty="0"/>
              <a:t>Numéro de version</a:t>
            </a:r>
          </a:p>
        </p:txBody>
      </p:sp>
      <p:sp>
        <p:nvSpPr>
          <p:cNvPr id="15" name="Espace réservé du pied de page 1">
            <a:extLst>
              <a:ext uri="{FF2B5EF4-FFF2-40B4-BE49-F238E27FC236}">
                <a16:creationId xmlns:a16="http://schemas.microsoft.com/office/drawing/2014/main" id="{4412B846-E0AF-87F6-66E9-FA6D9EDFE5F4}"/>
              </a:ext>
            </a:extLst>
          </p:cNvPr>
          <p:cNvSpPr>
            <a:spLocks noGrp="1"/>
          </p:cNvSpPr>
          <p:nvPr>
            <p:ph type="ftr" sz="quarter" idx="25"/>
          </p:nvPr>
        </p:nvSpPr>
        <p:spPr>
          <a:xfrm>
            <a:off x="3973340" y="6456024"/>
            <a:ext cx="4245321" cy="138499"/>
          </a:xfrm>
        </p:spPr>
        <p:txBody>
          <a:bodyPr/>
          <a:lstStyle/>
          <a:p>
            <a:pPr algn="ctr"/>
            <a:r>
              <a:rPr lang="fr-FR"/>
              <a:t>Confidentiel</a:t>
            </a:r>
            <a:endParaRPr lang="fr-FR" dirty="0"/>
          </a:p>
        </p:txBody>
      </p:sp>
    </p:spTree>
    <p:extLst>
      <p:ext uri="{BB962C8B-B14F-4D97-AF65-F5344CB8AC3E}">
        <p14:creationId xmlns:p14="http://schemas.microsoft.com/office/powerpoint/2010/main" val="2533002885"/>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1_Cover bleu 2">
    <p:spTree>
      <p:nvGrpSpPr>
        <p:cNvPr id="1" name=""/>
        <p:cNvGrpSpPr/>
        <p:nvPr/>
      </p:nvGrpSpPr>
      <p:grpSpPr>
        <a:xfrm>
          <a:off x="0" y="0"/>
          <a:ext cx="0" cy="0"/>
          <a:chOff x="0" y="0"/>
          <a:chExt cx="0" cy="0"/>
        </a:xfrm>
      </p:grpSpPr>
      <p:sp>
        <p:nvSpPr>
          <p:cNvPr id="50" name="Espace réservé du texte 49">
            <a:extLst>
              <a:ext uri="{FF2B5EF4-FFF2-40B4-BE49-F238E27FC236}">
                <a16:creationId xmlns:a16="http://schemas.microsoft.com/office/drawing/2014/main" id="{D24AF108-7F81-4D2E-A704-6CEF2A98C6ED}"/>
              </a:ext>
            </a:extLst>
          </p:cNvPr>
          <p:cNvSpPr>
            <a:spLocks noGrp="1"/>
          </p:cNvSpPr>
          <p:nvPr>
            <p:ph type="body" sz="quarter" idx="24" hasCustomPrompt="1"/>
          </p:nvPr>
        </p:nvSpPr>
        <p:spPr>
          <a:xfrm>
            <a:off x="3332163" y="4922839"/>
            <a:ext cx="742950" cy="741362"/>
          </a:xfrm>
          <a:custGeom>
            <a:avLst/>
            <a:gdLst>
              <a:gd name="connsiteX0" fmla="*/ 0 w 742950"/>
              <a:gd name="connsiteY0" fmla="*/ 0 h 741362"/>
              <a:gd name="connsiteX1" fmla="*/ 742950 w 742950"/>
              <a:gd name="connsiteY1" fmla="*/ 0 h 741362"/>
              <a:gd name="connsiteX2" fmla="*/ 742950 w 742950"/>
              <a:gd name="connsiteY2" fmla="*/ 370681 h 741362"/>
              <a:gd name="connsiteX3" fmla="*/ 372269 w 742950"/>
              <a:gd name="connsiteY3" fmla="*/ 741362 h 741362"/>
              <a:gd name="connsiteX4" fmla="*/ 370681 w 742950"/>
              <a:gd name="connsiteY4" fmla="*/ 741362 h 741362"/>
              <a:gd name="connsiteX5" fmla="*/ 0 w 742950"/>
              <a:gd name="connsiteY5" fmla="*/ 370681 h 74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2950" h="741362">
                <a:moveTo>
                  <a:pt x="0" y="0"/>
                </a:moveTo>
                <a:lnTo>
                  <a:pt x="742950" y="0"/>
                </a:lnTo>
                <a:lnTo>
                  <a:pt x="742950" y="370681"/>
                </a:lnTo>
                <a:cubicBezTo>
                  <a:pt x="742950" y="575402"/>
                  <a:pt x="576990" y="741362"/>
                  <a:pt x="372269" y="741362"/>
                </a:cubicBezTo>
                <a:lnTo>
                  <a:pt x="370681" y="741362"/>
                </a:lnTo>
                <a:cubicBezTo>
                  <a:pt x="165960" y="741362"/>
                  <a:pt x="0" y="575402"/>
                  <a:pt x="0" y="370681"/>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8" name="Espace réservé du texte 47">
            <a:extLst>
              <a:ext uri="{FF2B5EF4-FFF2-40B4-BE49-F238E27FC236}">
                <a16:creationId xmlns:a16="http://schemas.microsoft.com/office/drawing/2014/main" id="{144793A5-1C40-4063-BE88-4D709EABD756}"/>
              </a:ext>
            </a:extLst>
          </p:cNvPr>
          <p:cNvSpPr>
            <a:spLocks noGrp="1"/>
          </p:cNvSpPr>
          <p:nvPr>
            <p:ph type="body" sz="quarter" idx="23" hasCustomPrompt="1"/>
          </p:nvPr>
        </p:nvSpPr>
        <p:spPr>
          <a:xfrm>
            <a:off x="1735933" y="2537618"/>
            <a:ext cx="1544637" cy="1539876"/>
          </a:xfrm>
          <a:custGeom>
            <a:avLst/>
            <a:gdLst>
              <a:gd name="connsiteX0" fmla="*/ 769938 w 1544637"/>
              <a:gd name="connsiteY0" fmla="*/ 0 h 1539876"/>
              <a:gd name="connsiteX1" fmla="*/ 1544637 w 1544637"/>
              <a:gd name="connsiteY1" fmla="*/ 1 h 1539876"/>
              <a:gd name="connsiteX2" fmla="*/ 1544637 w 1544637"/>
              <a:gd name="connsiteY2" fmla="*/ 1539876 h 1539876"/>
              <a:gd name="connsiteX3" fmla="*/ 0 w 1544637"/>
              <a:gd name="connsiteY3" fmla="*/ 1539876 h 1539876"/>
              <a:gd name="connsiteX4" fmla="*/ 0 w 1544637"/>
              <a:gd name="connsiteY4" fmla="*/ 769938 h 1539876"/>
              <a:gd name="connsiteX5" fmla="*/ 769938 w 1544637"/>
              <a:gd name="connsiteY5" fmla="*/ 0 h 153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4637" h="1539876">
                <a:moveTo>
                  <a:pt x="769938" y="0"/>
                </a:moveTo>
                <a:cubicBezTo>
                  <a:pt x="1028171" y="0"/>
                  <a:pt x="1286404" y="1"/>
                  <a:pt x="1544637" y="1"/>
                </a:cubicBezTo>
                <a:lnTo>
                  <a:pt x="1544637" y="1539876"/>
                </a:lnTo>
                <a:lnTo>
                  <a:pt x="0" y="1539876"/>
                </a:lnTo>
                <a:lnTo>
                  <a:pt x="0" y="769938"/>
                </a:lnTo>
                <a:cubicBezTo>
                  <a:pt x="0" y="344713"/>
                  <a:pt x="344713" y="0"/>
                  <a:pt x="769938"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6" name="Espace réservé du texte 45">
            <a:extLst>
              <a:ext uri="{FF2B5EF4-FFF2-40B4-BE49-F238E27FC236}">
                <a16:creationId xmlns:a16="http://schemas.microsoft.com/office/drawing/2014/main" id="{D64C3624-1E87-46FE-AE36-CD470069E9ED}"/>
              </a:ext>
            </a:extLst>
          </p:cNvPr>
          <p:cNvSpPr>
            <a:spLocks noGrp="1"/>
          </p:cNvSpPr>
          <p:nvPr>
            <p:ph type="body" sz="quarter" idx="22" hasCustomPrompt="1"/>
          </p:nvPr>
        </p:nvSpPr>
        <p:spPr>
          <a:xfrm>
            <a:off x="4926013" y="3332163"/>
            <a:ext cx="742950" cy="749300"/>
          </a:xfrm>
          <a:custGeom>
            <a:avLst/>
            <a:gdLst>
              <a:gd name="connsiteX0" fmla="*/ 0 w 742950"/>
              <a:gd name="connsiteY0" fmla="*/ 0 h 749300"/>
              <a:gd name="connsiteX1" fmla="*/ 742950 w 742950"/>
              <a:gd name="connsiteY1" fmla="*/ 0 h 749300"/>
              <a:gd name="connsiteX2" fmla="*/ 742950 w 742950"/>
              <a:gd name="connsiteY2" fmla="*/ 749300 h 749300"/>
              <a:gd name="connsiteX3" fmla="*/ 0 w 742950"/>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742950" h="749300">
                <a:moveTo>
                  <a:pt x="0" y="0"/>
                </a:moveTo>
                <a:lnTo>
                  <a:pt x="742950" y="0"/>
                </a:lnTo>
                <a:lnTo>
                  <a:pt x="742950" y="749300"/>
                </a:lnTo>
                <a:lnTo>
                  <a:pt x="0" y="7493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4" name="Espace réservé du texte 43">
            <a:extLst>
              <a:ext uri="{FF2B5EF4-FFF2-40B4-BE49-F238E27FC236}">
                <a16:creationId xmlns:a16="http://schemas.microsoft.com/office/drawing/2014/main" id="{8F12BAF0-C844-4C36-A9A1-870FF42EBFF9}"/>
              </a:ext>
            </a:extLst>
          </p:cNvPr>
          <p:cNvSpPr>
            <a:spLocks noGrp="1"/>
          </p:cNvSpPr>
          <p:nvPr>
            <p:ph type="body" sz="quarter" idx="21" hasCustomPrompt="1"/>
          </p:nvPr>
        </p:nvSpPr>
        <p:spPr>
          <a:xfrm>
            <a:off x="4129088" y="142876"/>
            <a:ext cx="742951" cy="750886"/>
          </a:xfrm>
          <a:custGeom>
            <a:avLst/>
            <a:gdLst>
              <a:gd name="connsiteX0" fmla="*/ 0 w 742951"/>
              <a:gd name="connsiteY0" fmla="*/ 0 h 750886"/>
              <a:gd name="connsiteX1" fmla="*/ 742951 w 742951"/>
              <a:gd name="connsiteY1" fmla="*/ 0 h 750886"/>
              <a:gd name="connsiteX2" fmla="*/ 742951 w 742951"/>
              <a:gd name="connsiteY2" fmla="*/ 750886 h 750886"/>
              <a:gd name="connsiteX3" fmla="*/ 0 w 742951"/>
              <a:gd name="connsiteY3" fmla="*/ 750886 h 750886"/>
            </a:gdLst>
            <a:ahLst/>
            <a:cxnLst>
              <a:cxn ang="0">
                <a:pos x="connsiteX0" y="connsiteY0"/>
              </a:cxn>
              <a:cxn ang="0">
                <a:pos x="connsiteX1" y="connsiteY1"/>
              </a:cxn>
              <a:cxn ang="0">
                <a:pos x="connsiteX2" y="connsiteY2"/>
              </a:cxn>
              <a:cxn ang="0">
                <a:pos x="connsiteX3" y="connsiteY3"/>
              </a:cxn>
            </a:cxnLst>
            <a:rect l="l" t="t" r="r" b="b"/>
            <a:pathLst>
              <a:path w="742951" h="750886">
                <a:moveTo>
                  <a:pt x="0" y="0"/>
                </a:moveTo>
                <a:lnTo>
                  <a:pt x="742951" y="0"/>
                </a:lnTo>
                <a:lnTo>
                  <a:pt x="742951" y="750886"/>
                </a:lnTo>
                <a:lnTo>
                  <a:pt x="0" y="750886"/>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2" name="Espace réservé du texte 41">
            <a:extLst>
              <a:ext uri="{FF2B5EF4-FFF2-40B4-BE49-F238E27FC236}">
                <a16:creationId xmlns:a16="http://schemas.microsoft.com/office/drawing/2014/main" id="{091A3B6A-6242-4106-B4F4-9BBF7B618972}"/>
              </a:ext>
            </a:extLst>
          </p:cNvPr>
          <p:cNvSpPr>
            <a:spLocks noGrp="1"/>
          </p:cNvSpPr>
          <p:nvPr>
            <p:ph type="body" sz="quarter" idx="20" hasCustomPrompt="1"/>
          </p:nvPr>
        </p:nvSpPr>
        <p:spPr>
          <a:xfrm>
            <a:off x="4926013" y="4914901"/>
            <a:ext cx="742950" cy="749300"/>
          </a:xfrm>
          <a:custGeom>
            <a:avLst/>
            <a:gdLst>
              <a:gd name="connsiteX0" fmla="*/ 0 w 742950"/>
              <a:gd name="connsiteY0" fmla="*/ 0 h 749300"/>
              <a:gd name="connsiteX1" fmla="*/ 742950 w 742950"/>
              <a:gd name="connsiteY1" fmla="*/ 0 h 749300"/>
              <a:gd name="connsiteX2" fmla="*/ 742950 w 742950"/>
              <a:gd name="connsiteY2" fmla="*/ 749300 h 749300"/>
              <a:gd name="connsiteX3" fmla="*/ 0 w 742950"/>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742950" h="749300">
                <a:moveTo>
                  <a:pt x="0" y="0"/>
                </a:moveTo>
                <a:lnTo>
                  <a:pt x="742950" y="0"/>
                </a:lnTo>
                <a:lnTo>
                  <a:pt x="742950" y="749300"/>
                </a:lnTo>
                <a:lnTo>
                  <a:pt x="0" y="749300"/>
                </a:lnTo>
                <a:close/>
              </a:path>
            </a:pathLst>
          </a:custGeom>
          <a:solidFill>
            <a:schemeClr val="accent2"/>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0" name="Espace réservé du texte 39">
            <a:extLst>
              <a:ext uri="{FF2B5EF4-FFF2-40B4-BE49-F238E27FC236}">
                <a16:creationId xmlns:a16="http://schemas.microsoft.com/office/drawing/2014/main" id="{FDE532F1-0147-4BBF-85E7-19C4CF619247}"/>
              </a:ext>
            </a:extLst>
          </p:cNvPr>
          <p:cNvSpPr>
            <a:spLocks noGrp="1"/>
          </p:cNvSpPr>
          <p:nvPr>
            <p:ph type="body" sz="quarter" idx="19" hasCustomPrompt="1"/>
          </p:nvPr>
        </p:nvSpPr>
        <p:spPr>
          <a:xfrm>
            <a:off x="2535238" y="4125914"/>
            <a:ext cx="742950" cy="746125"/>
          </a:xfrm>
          <a:custGeom>
            <a:avLst/>
            <a:gdLst>
              <a:gd name="connsiteX0" fmla="*/ 0 w 742950"/>
              <a:gd name="connsiteY0" fmla="*/ 0 h 746125"/>
              <a:gd name="connsiteX1" fmla="*/ 742950 w 742950"/>
              <a:gd name="connsiteY1" fmla="*/ 0 h 746125"/>
              <a:gd name="connsiteX2" fmla="*/ 742950 w 742950"/>
              <a:gd name="connsiteY2" fmla="*/ 746125 h 746125"/>
              <a:gd name="connsiteX3" fmla="*/ 0 w 742950"/>
              <a:gd name="connsiteY3" fmla="*/ 746125 h 746125"/>
            </a:gdLst>
            <a:ahLst/>
            <a:cxnLst>
              <a:cxn ang="0">
                <a:pos x="connsiteX0" y="connsiteY0"/>
              </a:cxn>
              <a:cxn ang="0">
                <a:pos x="connsiteX1" y="connsiteY1"/>
              </a:cxn>
              <a:cxn ang="0">
                <a:pos x="connsiteX2" y="connsiteY2"/>
              </a:cxn>
              <a:cxn ang="0">
                <a:pos x="connsiteX3" y="connsiteY3"/>
              </a:cxn>
            </a:cxnLst>
            <a:rect l="l" t="t" r="r" b="b"/>
            <a:pathLst>
              <a:path w="742950" h="746125">
                <a:moveTo>
                  <a:pt x="0" y="0"/>
                </a:moveTo>
                <a:lnTo>
                  <a:pt x="742950" y="0"/>
                </a:lnTo>
                <a:lnTo>
                  <a:pt x="742950" y="746125"/>
                </a:lnTo>
                <a:lnTo>
                  <a:pt x="0" y="746125"/>
                </a:lnTo>
                <a:close/>
              </a:path>
            </a:pathLst>
          </a:custGeom>
          <a:solidFill>
            <a:schemeClr val="accent2"/>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8" name="Espace réservé du texte 37">
            <a:extLst>
              <a:ext uri="{FF2B5EF4-FFF2-40B4-BE49-F238E27FC236}">
                <a16:creationId xmlns:a16="http://schemas.microsoft.com/office/drawing/2014/main" id="{28AFADB6-993C-4617-863F-87B83B7C5591}"/>
              </a:ext>
            </a:extLst>
          </p:cNvPr>
          <p:cNvSpPr>
            <a:spLocks noGrp="1"/>
          </p:cNvSpPr>
          <p:nvPr>
            <p:ph type="body" sz="quarter" idx="18" hasCustomPrompt="1"/>
          </p:nvPr>
        </p:nvSpPr>
        <p:spPr>
          <a:xfrm>
            <a:off x="5724524" y="2913063"/>
            <a:ext cx="1171576" cy="1168400"/>
          </a:xfrm>
          <a:custGeom>
            <a:avLst/>
            <a:gdLst>
              <a:gd name="connsiteX0" fmla="*/ 0 w 1171576"/>
              <a:gd name="connsiteY0" fmla="*/ 0 h 1168400"/>
              <a:gd name="connsiteX1" fmla="*/ 1171576 w 1171576"/>
              <a:gd name="connsiteY1" fmla="*/ 0 h 1168400"/>
              <a:gd name="connsiteX2" fmla="*/ 1171576 w 1171576"/>
              <a:gd name="connsiteY2" fmla="*/ 1168400 h 1168400"/>
              <a:gd name="connsiteX3" fmla="*/ 0 w 1171576"/>
              <a:gd name="connsiteY3" fmla="*/ 1168400 h 1168400"/>
            </a:gdLst>
            <a:ahLst/>
            <a:cxnLst>
              <a:cxn ang="0">
                <a:pos x="connsiteX0" y="connsiteY0"/>
              </a:cxn>
              <a:cxn ang="0">
                <a:pos x="connsiteX1" y="connsiteY1"/>
              </a:cxn>
              <a:cxn ang="0">
                <a:pos x="connsiteX2" y="connsiteY2"/>
              </a:cxn>
              <a:cxn ang="0">
                <a:pos x="connsiteX3" y="connsiteY3"/>
              </a:cxn>
            </a:cxnLst>
            <a:rect l="l" t="t" r="r" b="b"/>
            <a:pathLst>
              <a:path w="1171576" h="1168400">
                <a:moveTo>
                  <a:pt x="0" y="0"/>
                </a:moveTo>
                <a:lnTo>
                  <a:pt x="1171576" y="0"/>
                </a:lnTo>
                <a:lnTo>
                  <a:pt x="1171576" y="1168400"/>
                </a:lnTo>
                <a:lnTo>
                  <a:pt x="0" y="1168400"/>
                </a:lnTo>
                <a:close/>
              </a:path>
            </a:pathLst>
          </a:custGeom>
          <a:solidFill>
            <a:schemeClr val="accent2"/>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6" name="Espace réservé du texte 35">
            <a:extLst>
              <a:ext uri="{FF2B5EF4-FFF2-40B4-BE49-F238E27FC236}">
                <a16:creationId xmlns:a16="http://schemas.microsoft.com/office/drawing/2014/main" id="{23BF970C-9DC2-4A34-BBB6-0D2E9B290F05}"/>
              </a:ext>
            </a:extLst>
          </p:cNvPr>
          <p:cNvSpPr>
            <a:spLocks noGrp="1"/>
          </p:cNvSpPr>
          <p:nvPr>
            <p:ph type="body" sz="quarter" idx="17" hasCustomPrompt="1"/>
          </p:nvPr>
        </p:nvSpPr>
        <p:spPr>
          <a:xfrm>
            <a:off x="938213" y="946150"/>
            <a:ext cx="1544637" cy="1541464"/>
          </a:xfrm>
          <a:custGeom>
            <a:avLst/>
            <a:gdLst>
              <a:gd name="connsiteX0" fmla="*/ 0 w 1544637"/>
              <a:gd name="connsiteY0" fmla="*/ 0 h 1541464"/>
              <a:gd name="connsiteX1" fmla="*/ 1544637 w 1544637"/>
              <a:gd name="connsiteY1" fmla="*/ 0 h 1541464"/>
              <a:gd name="connsiteX2" fmla="*/ 1544637 w 1544637"/>
              <a:gd name="connsiteY2" fmla="*/ 770732 h 1541464"/>
              <a:gd name="connsiteX3" fmla="*/ 773905 w 1544637"/>
              <a:gd name="connsiteY3" fmla="*/ 1541464 h 1541464"/>
              <a:gd name="connsiteX4" fmla="*/ 0 w 1544637"/>
              <a:gd name="connsiteY4" fmla="*/ 1541463 h 1541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637" h="1541464">
                <a:moveTo>
                  <a:pt x="0" y="0"/>
                </a:moveTo>
                <a:lnTo>
                  <a:pt x="1544637" y="0"/>
                </a:lnTo>
                <a:lnTo>
                  <a:pt x="1544637" y="770732"/>
                </a:lnTo>
                <a:cubicBezTo>
                  <a:pt x="1544637" y="1196396"/>
                  <a:pt x="1199569" y="1541464"/>
                  <a:pt x="773905" y="1541464"/>
                </a:cubicBezTo>
                <a:cubicBezTo>
                  <a:pt x="515937" y="1541464"/>
                  <a:pt x="257968" y="1541463"/>
                  <a:pt x="0" y="1541463"/>
                </a:cubicBezTo>
                <a:close/>
              </a:path>
            </a:pathLst>
          </a:custGeom>
          <a:solidFill>
            <a:schemeClr val="accent2"/>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8" name="Espace réservé pour une image  27">
            <a:extLst>
              <a:ext uri="{FF2B5EF4-FFF2-40B4-BE49-F238E27FC236}">
                <a16:creationId xmlns:a16="http://schemas.microsoft.com/office/drawing/2014/main" id="{5AEE013E-EF84-4635-B3E7-1C8690EDFC6A}"/>
              </a:ext>
            </a:extLst>
          </p:cNvPr>
          <p:cNvSpPr>
            <a:spLocks noGrp="1"/>
          </p:cNvSpPr>
          <p:nvPr>
            <p:ph type="pic" sz="quarter" idx="11" hasCustomPrompt="1"/>
          </p:nvPr>
        </p:nvSpPr>
        <p:spPr>
          <a:xfrm>
            <a:off x="3332162" y="944565"/>
            <a:ext cx="1539876" cy="3927475"/>
          </a:xfrm>
          <a:custGeom>
            <a:avLst/>
            <a:gdLst>
              <a:gd name="connsiteX0" fmla="*/ 0 w 1539876"/>
              <a:gd name="connsiteY0" fmla="*/ 0 h 3927475"/>
              <a:gd name="connsiteX1" fmla="*/ 1539876 w 1539876"/>
              <a:gd name="connsiteY1" fmla="*/ 0 h 3927475"/>
              <a:gd name="connsiteX2" fmla="*/ 1539876 w 1539876"/>
              <a:gd name="connsiteY2" fmla="*/ 3927475 h 3927475"/>
              <a:gd name="connsiteX3" fmla="*/ 0 w 1539876"/>
              <a:gd name="connsiteY3" fmla="*/ 3927475 h 3927475"/>
            </a:gdLst>
            <a:ahLst/>
            <a:cxnLst>
              <a:cxn ang="0">
                <a:pos x="connsiteX0" y="connsiteY0"/>
              </a:cxn>
              <a:cxn ang="0">
                <a:pos x="connsiteX1" y="connsiteY1"/>
              </a:cxn>
              <a:cxn ang="0">
                <a:pos x="connsiteX2" y="connsiteY2"/>
              </a:cxn>
              <a:cxn ang="0">
                <a:pos x="connsiteX3" y="connsiteY3"/>
              </a:cxn>
            </a:cxnLst>
            <a:rect l="l" t="t" r="r" b="b"/>
            <a:pathLst>
              <a:path w="1539876" h="3927475">
                <a:moveTo>
                  <a:pt x="0" y="0"/>
                </a:moveTo>
                <a:lnTo>
                  <a:pt x="1539876" y="0"/>
                </a:lnTo>
                <a:lnTo>
                  <a:pt x="1539876" y="3927475"/>
                </a:lnTo>
                <a:lnTo>
                  <a:pt x="0" y="3927475"/>
                </a:lnTo>
                <a:close/>
              </a:path>
            </a:pathLst>
          </a:custGeom>
          <a:noFill/>
        </p:spPr>
        <p:txBody>
          <a:bodyPr wrap="square" anchor="ctr">
            <a:noAutofit/>
          </a:bodyPr>
          <a:lstStyle>
            <a:lvl1pPr algn="ctr">
              <a:defRPr sz="1400"/>
            </a:lvl1pPr>
          </a:lstStyle>
          <a:p>
            <a:r>
              <a:rPr lang="fr-FR" dirty="0"/>
              <a:t>Image</a:t>
            </a:r>
          </a:p>
        </p:txBody>
      </p:sp>
      <p:sp>
        <p:nvSpPr>
          <p:cNvPr id="3" name="Forme libre : forme 2">
            <a:extLst>
              <a:ext uri="{FF2B5EF4-FFF2-40B4-BE49-F238E27FC236}">
                <a16:creationId xmlns:a16="http://schemas.microsoft.com/office/drawing/2014/main" id="{B63A0F78-9ECA-4818-BA28-9353CD72772A}"/>
              </a:ext>
            </a:extLst>
          </p:cNvPr>
          <p:cNvSpPr/>
          <p:nvPr userDrawn="1"/>
        </p:nvSpPr>
        <p:spPr>
          <a:xfrm>
            <a:off x="9711070" y="6039776"/>
            <a:ext cx="1572448" cy="496485"/>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tx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30" name="Titre 24">
            <a:extLst>
              <a:ext uri="{FF2B5EF4-FFF2-40B4-BE49-F238E27FC236}">
                <a16:creationId xmlns:a16="http://schemas.microsoft.com/office/drawing/2014/main" id="{898DF3E5-6376-4E5B-8FC2-9D51C4AE12FF}"/>
              </a:ext>
            </a:extLst>
          </p:cNvPr>
          <p:cNvSpPr>
            <a:spLocks noGrp="1"/>
          </p:cNvSpPr>
          <p:nvPr>
            <p:ph type="title" hasCustomPrompt="1"/>
          </p:nvPr>
        </p:nvSpPr>
        <p:spPr>
          <a:xfrm>
            <a:off x="8102276" y="1659290"/>
            <a:ext cx="3546000" cy="2049110"/>
          </a:xfrm>
        </p:spPr>
        <p:txBody>
          <a:bodyPr anchor="t"/>
          <a:lstStyle>
            <a:lvl1pPr rtl="0">
              <a:lnSpc>
                <a:spcPct val="95000"/>
              </a:lnSpc>
              <a:defRPr lang="fr-FR" sz="3500" b="1" kern="1200" cap="all" spc="-50" dirty="0">
                <a:solidFill>
                  <a:schemeClr val="tx1"/>
                </a:solidFill>
                <a:latin typeface="Roboto Mono" panose="00000009000000000000" pitchFamily="49" charset="0"/>
                <a:ea typeface="Roboto Mono" panose="00000009000000000000" pitchFamily="49" charset="0"/>
                <a:cs typeface="+mn-cs"/>
              </a:defRPr>
            </a:lvl1pPr>
          </a:lstStyle>
          <a:p>
            <a:r>
              <a:rPr lang="fr-FR" dirty="0"/>
              <a:t>Titre</a:t>
            </a:r>
            <a:br>
              <a:rPr lang="fr-FR" dirty="0"/>
            </a:br>
            <a:r>
              <a:rPr lang="fr-FR" dirty="0"/>
              <a:t>de la présentation</a:t>
            </a:r>
          </a:p>
        </p:txBody>
      </p:sp>
      <p:sp>
        <p:nvSpPr>
          <p:cNvPr id="12" name="Espace réservé de la date 11">
            <a:extLst>
              <a:ext uri="{FF2B5EF4-FFF2-40B4-BE49-F238E27FC236}">
                <a16:creationId xmlns:a16="http://schemas.microsoft.com/office/drawing/2014/main" id="{D0547C24-F9B9-412E-A40B-7DC778F1D413}"/>
              </a:ext>
            </a:extLst>
          </p:cNvPr>
          <p:cNvSpPr>
            <a:spLocks noGrp="1"/>
          </p:cNvSpPr>
          <p:nvPr>
            <p:ph type="dt" sz="half" idx="14"/>
          </p:nvPr>
        </p:nvSpPr>
        <p:spPr/>
        <p:txBody>
          <a:bodyPr/>
          <a:lstStyle/>
          <a:p>
            <a:fld id="{4864BC8C-F204-4573-A140-16FEB06D567D}" type="datetime1">
              <a:rPr lang="fr-FR" smtClean="0"/>
              <a:t>07/11/2023</a:t>
            </a:fld>
            <a:endParaRPr lang="fr-FR" dirty="0"/>
          </a:p>
        </p:txBody>
      </p:sp>
      <p:sp>
        <p:nvSpPr>
          <p:cNvPr id="34" name="Espace réservé du texte 2">
            <a:extLst>
              <a:ext uri="{FF2B5EF4-FFF2-40B4-BE49-F238E27FC236}">
                <a16:creationId xmlns:a16="http://schemas.microsoft.com/office/drawing/2014/main" id="{18693374-9B5A-4815-A59A-6A28BA79E56C}"/>
              </a:ext>
            </a:extLst>
          </p:cNvPr>
          <p:cNvSpPr>
            <a:spLocks noGrp="1"/>
          </p:cNvSpPr>
          <p:nvPr>
            <p:ph type="body" sz="quarter" idx="13" hasCustomPrompt="1"/>
          </p:nvPr>
        </p:nvSpPr>
        <p:spPr>
          <a:xfrm>
            <a:off x="8120417" y="4233779"/>
            <a:ext cx="3247200" cy="166199"/>
          </a:xfrm>
        </p:spPr>
        <p:txBody>
          <a:bodyPr wrap="square" anchor="t">
            <a:spAutoFit/>
          </a:bodyPr>
          <a:lstStyle>
            <a:lvl1pPr marL="0">
              <a:spcBef>
                <a:spcPts val="0"/>
              </a:spcBef>
              <a:spcAft>
                <a:spcPts val="600"/>
              </a:spcAft>
              <a:buFontTx/>
              <a:buNone/>
              <a:defRPr lang="fr-FR" sz="1200" b="0" kern="1200" dirty="0" smtClean="0">
                <a:solidFill>
                  <a:schemeClr val="tx1"/>
                </a:solidFill>
                <a:latin typeface="+mn-lt"/>
                <a:ea typeface="+mn-ea"/>
                <a:cs typeface="+mn-cs"/>
              </a:defRPr>
            </a:lvl1pPr>
            <a:lvl2pPr marL="0">
              <a:spcBef>
                <a:spcPts val="0"/>
              </a:spcBef>
              <a:spcAft>
                <a:spcPts val="600"/>
              </a:spcAft>
              <a:buFontTx/>
              <a:buNone/>
              <a:defRPr lang="fr-FR" sz="1200" b="0" kern="1200" spc="0" dirty="0" smtClean="0">
                <a:solidFill>
                  <a:schemeClr val="tx1"/>
                </a:solidFill>
                <a:latin typeface="+mn-lt"/>
                <a:ea typeface="+mn-ea"/>
                <a:cs typeface="+mn-cs"/>
              </a:defRPr>
            </a:lvl2pPr>
            <a:lvl3pPr marL="0">
              <a:spcBef>
                <a:spcPts val="0"/>
              </a:spcBef>
              <a:spcAft>
                <a:spcPts val="600"/>
              </a:spcAft>
              <a:buFontTx/>
              <a:buNone/>
              <a:defRPr lang="fr-FR" sz="1200" b="0" kern="1200" spc="0" dirty="0" smtClean="0">
                <a:solidFill>
                  <a:schemeClr val="tx1"/>
                </a:solidFill>
                <a:latin typeface="+mn-lt"/>
                <a:ea typeface="+mn-ea"/>
                <a:cs typeface="+mn-cs"/>
              </a:defRPr>
            </a:lvl3pPr>
            <a:lvl4pPr marL="0" indent="0">
              <a:spcBef>
                <a:spcPts val="0"/>
              </a:spcBef>
              <a:spcAft>
                <a:spcPts val="600"/>
              </a:spcAft>
              <a:buFontTx/>
              <a:buNone/>
              <a:defRPr lang="fr-FR" sz="1200" b="0" kern="1200" spc="0" baseline="0" dirty="0" smtClean="0">
                <a:solidFill>
                  <a:schemeClr val="tx1"/>
                </a:solidFill>
                <a:latin typeface="+mn-lt"/>
                <a:ea typeface="+mn-ea"/>
                <a:cs typeface="+mn-cs"/>
              </a:defRPr>
            </a:lvl4pPr>
            <a:lvl5pPr marL="0" indent="0">
              <a:spcBef>
                <a:spcPts val="0"/>
              </a:spcBef>
              <a:spcAft>
                <a:spcPts val="600"/>
              </a:spcAft>
              <a:buFontTx/>
              <a:buNone/>
              <a:defRPr lang="fr-FR" sz="1200" b="0" kern="1200" dirty="0" smtClean="0">
                <a:solidFill>
                  <a:schemeClr val="tx1"/>
                </a:solidFill>
                <a:latin typeface="+mn-lt"/>
                <a:ea typeface="+mn-ea"/>
                <a:cs typeface="+mn-cs"/>
              </a:defRPr>
            </a:lvl5pPr>
            <a:lvl6pPr marL="0">
              <a:spcBef>
                <a:spcPts val="0"/>
              </a:spcBef>
              <a:spcAft>
                <a:spcPts val="600"/>
              </a:spcAft>
              <a:buFontTx/>
              <a:buNone/>
              <a:defRPr lang="fr-FR" sz="1200" b="0" kern="1200" dirty="0" smtClean="0">
                <a:solidFill>
                  <a:schemeClr val="tx1"/>
                </a:solidFill>
                <a:latin typeface="+mn-lt"/>
                <a:ea typeface="+mn-ea"/>
                <a:cs typeface="+mn-cs"/>
              </a:defRPr>
            </a:lvl6pPr>
            <a:lvl7pPr marL="0">
              <a:spcBef>
                <a:spcPts val="0"/>
              </a:spcBef>
              <a:spcAft>
                <a:spcPts val="600"/>
              </a:spcAft>
              <a:buFontTx/>
              <a:buNone/>
              <a:defRPr lang="fr-FR" sz="1200" b="0" kern="1200" dirty="0" smtClean="0">
                <a:solidFill>
                  <a:schemeClr val="tx1"/>
                </a:solidFill>
                <a:latin typeface="+mn-lt"/>
                <a:ea typeface="+mn-ea"/>
                <a:cs typeface="+mn-cs"/>
              </a:defRPr>
            </a:lvl7pPr>
            <a:lvl8pPr marL="0">
              <a:spcBef>
                <a:spcPts val="0"/>
              </a:spcBef>
              <a:spcAft>
                <a:spcPts val="600"/>
              </a:spcAft>
              <a:buFontTx/>
              <a:buNone/>
              <a:defRPr lang="fr-FR" sz="1200" b="0" kern="1200" dirty="0" smtClean="0">
                <a:solidFill>
                  <a:schemeClr val="tx1"/>
                </a:solidFill>
                <a:latin typeface="+mn-lt"/>
                <a:ea typeface="+mn-ea"/>
                <a:cs typeface="+mn-cs"/>
              </a:defRPr>
            </a:lvl8pPr>
            <a:lvl9pPr marL="0">
              <a:spcBef>
                <a:spcPts val="0"/>
              </a:spcBef>
              <a:spcAft>
                <a:spcPts val="600"/>
              </a:spcAft>
              <a:buFontTx/>
              <a:buNone/>
              <a:defRPr lang="fr-FR" sz="1200" b="0" kern="1200" dirty="0" smtClean="0">
                <a:solidFill>
                  <a:schemeClr val="tx1"/>
                </a:solidFill>
                <a:latin typeface="+mn-lt"/>
                <a:ea typeface="+mn-ea"/>
                <a:cs typeface="+mn-cs"/>
              </a:defRPr>
            </a:lvl9pPr>
          </a:lstStyle>
          <a:p>
            <a:pPr lvl="0"/>
            <a:r>
              <a:rPr lang="fr-FR" dirty="0"/>
              <a:t>Numéro de version</a:t>
            </a:r>
          </a:p>
        </p:txBody>
      </p:sp>
      <p:sp>
        <p:nvSpPr>
          <p:cNvPr id="15" name="Espace réservé du pied de page 1">
            <a:extLst>
              <a:ext uri="{FF2B5EF4-FFF2-40B4-BE49-F238E27FC236}">
                <a16:creationId xmlns:a16="http://schemas.microsoft.com/office/drawing/2014/main" id="{16295967-FE48-7EB0-8C71-3908C17580B4}"/>
              </a:ext>
            </a:extLst>
          </p:cNvPr>
          <p:cNvSpPr>
            <a:spLocks noGrp="1"/>
          </p:cNvSpPr>
          <p:nvPr>
            <p:ph type="ftr" sz="quarter" idx="25"/>
          </p:nvPr>
        </p:nvSpPr>
        <p:spPr>
          <a:xfrm>
            <a:off x="3973340" y="6456024"/>
            <a:ext cx="4245321" cy="138499"/>
          </a:xfrm>
        </p:spPr>
        <p:txBody>
          <a:bodyPr/>
          <a:lstStyle/>
          <a:p>
            <a:pPr algn="ctr"/>
            <a:r>
              <a:rPr lang="fr-FR"/>
              <a:t>Confidentiel</a:t>
            </a:r>
            <a:endParaRPr lang="fr-FR" dirty="0"/>
          </a:p>
        </p:txBody>
      </p:sp>
    </p:spTree>
    <p:extLst>
      <p:ext uri="{BB962C8B-B14F-4D97-AF65-F5344CB8AC3E}">
        <p14:creationId xmlns:p14="http://schemas.microsoft.com/office/powerpoint/2010/main" val="3844642814"/>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1_Cover vert 1">
    <p:spTree>
      <p:nvGrpSpPr>
        <p:cNvPr id="1" name=""/>
        <p:cNvGrpSpPr/>
        <p:nvPr/>
      </p:nvGrpSpPr>
      <p:grpSpPr>
        <a:xfrm>
          <a:off x="0" y="0"/>
          <a:ext cx="0" cy="0"/>
          <a:chOff x="0" y="0"/>
          <a:chExt cx="0" cy="0"/>
        </a:xfrm>
      </p:grpSpPr>
      <p:sp>
        <p:nvSpPr>
          <p:cNvPr id="42" name="Espace réservé du texte 41">
            <a:extLst>
              <a:ext uri="{FF2B5EF4-FFF2-40B4-BE49-F238E27FC236}">
                <a16:creationId xmlns:a16="http://schemas.microsoft.com/office/drawing/2014/main" id="{2E3D3324-AB49-49E5-B497-AF8091408D27}"/>
              </a:ext>
            </a:extLst>
          </p:cNvPr>
          <p:cNvSpPr>
            <a:spLocks noGrp="1"/>
          </p:cNvSpPr>
          <p:nvPr>
            <p:ph type="body" sz="quarter" idx="24" hasCustomPrompt="1"/>
          </p:nvPr>
        </p:nvSpPr>
        <p:spPr>
          <a:xfrm>
            <a:off x="7318374" y="4922838"/>
            <a:ext cx="742950" cy="742950"/>
          </a:xfrm>
          <a:custGeom>
            <a:avLst/>
            <a:gdLst>
              <a:gd name="connsiteX0" fmla="*/ 0 w 742950"/>
              <a:gd name="connsiteY0" fmla="*/ 0 h 742950"/>
              <a:gd name="connsiteX1" fmla="*/ 742950 w 742950"/>
              <a:gd name="connsiteY1" fmla="*/ 0 h 742950"/>
              <a:gd name="connsiteX2" fmla="*/ 742950 w 742950"/>
              <a:gd name="connsiteY2" fmla="*/ 742950 h 742950"/>
              <a:gd name="connsiteX3" fmla="*/ 0 w 742950"/>
              <a:gd name="connsiteY3" fmla="*/ 742950 h 742950"/>
            </a:gdLst>
            <a:ahLst/>
            <a:cxnLst>
              <a:cxn ang="0">
                <a:pos x="connsiteX0" y="connsiteY0"/>
              </a:cxn>
              <a:cxn ang="0">
                <a:pos x="connsiteX1" y="connsiteY1"/>
              </a:cxn>
              <a:cxn ang="0">
                <a:pos x="connsiteX2" y="connsiteY2"/>
              </a:cxn>
              <a:cxn ang="0">
                <a:pos x="connsiteX3" y="connsiteY3"/>
              </a:cxn>
            </a:cxnLst>
            <a:rect l="l" t="t" r="r" b="b"/>
            <a:pathLst>
              <a:path w="742950" h="742950">
                <a:moveTo>
                  <a:pt x="0" y="0"/>
                </a:moveTo>
                <a:lnTo>
                  <a:pt x="742950" y="0"/>
                </a:lnTo>
                <a:lnTo>
                  <a:pt x="742950" y="742950"/>
                </a:lnTo>
                <a:lnTo>
                  <a:pt x="0" y="74295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0" name="Espace réservé du texte 39">
            <a:extLst>
              <a:ext uri="{FF2B5EF4-FFF2-40B4-BE49-F238E27FC236}">
                <a16:creationId xmlns:a16="http://schemas.microsoft.com/office/drawing/2014/main" id="{57220457-587A-4E80-AB26-63C59FA9D0E9}"/>
              </a:ext>
            </a:extLst>
          </p:cNvPr>
          <p:cNvSpPr>
            <a:spLocks noGrp="1"/>
          </p:cNvSpPr>
          <p:nvPr>
            <p:ph type="body" sz="quarter" idx="23" hasCustomPrompt="1"/>
          </p:nvPr>
        </p:nvSpPr>
        <p:spPr>
          <a:xfrm>
            <a:off x="2535238" y="3333750"/>
            <a:ext cx="742950" cy="1538288"/>
          </a:xfrm>
          <a:custGeom>
            <a:avLst/>
            <a:gdLst>
              <a:gd name="connsiteX0" fmla="*/ 0 w 742950"/>
              <a:gd name="connsiteY0" fmla="*/ 0 h 1538288"/>
              <a:gd name="connsiteX1" fmla="*/ 742950 w 742950"/>
              <a:gd name="connsiteY1" fmla="*/ 0 h 1538288"/>
              <a:gd name="connsiteX2" fmla="*/ 742950 w 742950"/>
              <a:gd name="connsiteY2" fmla="*/ 1538288 h 1538288"/>
              <a:gd name="connsiteX3" fmla="*/ 0 w 742950"/>
              <a:gd name="connsiteY3" fmla="*/ 1538288 h 1538288"/>
            </a:gdLst>
            <a:ahLst/>
            <a:cxnLst>
              <a:cxn ang="0">
                <a:pos x="connsiteX0" y="connsiteY0"/>
              </a:cxn>
              <a:cxn ang="0">
                <a:pos x="connsiteX1" y="connsiteY1"/>
              </a:cxn>
              <a:cxn ang="0">
                <a:pos x="connsiteX2" y="connsiteY2"/>
              </a:cxn>
              <a:cxn ang="0">
                <a:pos x="connsiteX3" y="connsiteY3"/>
              </a:cxn>
            </a:cxnLst>
            <a:rect l="l" t="t" r="r" b="b"/>
            <a:pathLst>
              <a:path w="742950" h="1538288">
                <a:moveTo>
                  <a:pt x="0" y="0"/>
                </a:moveTo>
                <a:lnTo>
                  <a:pt x="742950" y="0"/>
                </a:lnTo>
                <a:lnTo>
                  <a:pt x="742950" y="1538288"/>
                </a:lnTo>
                <a:lnTo>
                  <a:pt x="0" y="1538288"/>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8" name="Espace réservé du texte 37">
            <a:extLst>
              <a:ext uri="{FF2B5EF4-FFF2-40B4-BE49-F238E27FC236}">
                <a16:creationId xmlns:a16="http://schemas.microsoft.com/office/drawing/2014/main" id="{54F71FF4-261F-457D-A182-96F197BEBB71}"/>
              </a:ext>
            </a:extLst>
          </p:cNvPr>
          <p:cNvSpPr>
            <a:spLocks noGrp="1"/>
          </p:cNvSpPr>
          <p:nvPr>
            <p:ph type="body" sz="quarter" idx="22" hasCustomPrompt="1"/>
          </p:nvPr>
        </p:nvSpPr>
        <p:spPr>
          <a:xfrm>
            <a:off x="939800" y="2535238"/>
            <a:ext cx="744538" cy="749300"/>
          </a:xfrm>
          <a:custGeom>
            <a:avLst/>
            <a:gdLst>
              <a:gd name="connsiteX0" fmla="*/ 0 w 744538"/>
              <a:gd name="connsiteY0" fmla="*/ 0 h 749300"/>
              <a:gd name="connsiteX1" fmla="*/ 372269 w 744538"/>
              <a:gd name="connsiteY1" fmla="*/ 0 h 749300"/>
              <a:gd name="connsiteX2" fmla="*/ 744538 w 744538"/>
              <a:gd name="connsiteY2" fmla="*/ 372269 h 749300"/>
              <a:gd name="connsiteX3" fmla="*/ 744538 w 744538"/>
              <a:gd name="connsiteY3" fmla="*/ 749300 h 749300"/>
              <a:gd name="connsiteX4" fmla="*/ 0 w 744538"/>
              <a:gd name="connsiteY4" fmla="*/ 74930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538" h="749300">
                <a:moveTo>
                  <a:pt x="0" y="0"/>
                </a:moveTo>
                <a:lnTo>
                  <a:pt x="372269" y="0"/>
                </a:lnTo>
                <a:cubicBezTo>
                  <a:pt x="577867" y="0"/>
                  <a:pt x="744538" y="166671"/>
                  <a:pt x="744538" y="372269"/>
                </a:cubicBezTo>
                <a:lnTo>
                  <a:pt x="744538" y="749300"/>
                </a:lnTo>
                <a:lnTo>
                  <a:pt x="0" y="7493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6" name="Espace réservé du texte 35">
            <a:extLst>
              <a:ext uri="{FF2B5EF4-FFF2-40B4-BE49-F238E27FC236}">
                <a16:creationId xmlns:a16="http://schemas.microsoft.com/office/drawing/2014/main" id="{3FDCEB36-27A0-4B50-B19E-1A63A33F12C6}"/>
              </a:ext>
            </a:extLst>
          </p:cNvPr>
          <p:cNvSpPr>
            <a:spLocks noGrp="1"/>
          </p:cNvSpPr>
          <p:nvPr>
            <p:ph type="body" sz="quarter" idx="21" hasCustomPrompt="1"/>
          </p:nvPr>
        </p:nvSpPr>
        <p:spPr>
          <a:xfrm>
            <a:off x="5724526" y="4127500"/>
            <a:ext cx="742950" cy="744538"/>
          </a:xfrm>
          <a:custGeom>
            <a:avLst/>
            <a:gdLst>
              <a:gd name="connsiteX0" fmla="*/ 0 w 742950"/>
              <a:gd name="connsiteY0" fmla="*/ 0 h 744538"/>
              <a:gd name="connsiteX1" fmla="*/ 742950 w 742950"/>
              <a:gd name="connsiteY1" fmla="*/ 0 h 744538"/>
              <a:gd name="connsiteX2" fmla="*/ 742950 w 742950"/>
              <a:gd name="connsiteY2" fmla="*/ 744538 h 744538"/>
              <a:gd name="connsiteX3" fmla="*/ 0 w 742950"/>
              <a:gd name="connsiteY3" fmla="*/ 744538 h 744538"/>
            </a:gdLst>
            <a:ahLst/>
            <a:cxnLst>
              <a:cxn ang="0">
                <a:pos x="connsiteX0" y="connsiteY0"/>
              </a:cxn>
              <a:cxn ang="0">
                <a:pos x="connsiteX1" y="connsiteY1"/>
              </a:cxn>
              <a:cxn ang="0">
                <a:pos x="connsiteX2" y="connsiteY2"/>
              </a:cxn>
              <a:cxn ang="0">
                <a:pos x="connsiteX3" y="connsiteY3"/>
              </a:cxn>
            </a:cxnLst>
            <a:rect l="l" t="t" r="r" b="b"/>
            <a:pathLst>
              <a:path w="742950" h="744538">
                <a:moveTo>
                  <a:pt x="0" y="0"/>
                </a:moveTo>
                <a:lnTo>
                  <a:pt x="742950" y="0"/>
                </a:lnTo>
                <a:lnTo>
                  <a:pt x="742950" y="744538"/>
                </a:lnTo>
                <a:lnTo>
                  <a:pt x="0" y="744538"/>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4" name="Espace réservé du texte 33">
            <a:extLst>
              <a:ext uri="{FF2B5EF4-FFF2-40B4-BE49-F238E27FC236}">
                <a16:creationId xmlns:a16="http://schemas.microsoft.com/office/drawing/2014/main" id="{E8411B95-9FBE-4301-A335-62EF2876039A}"/>
              </a:ext>
            </a:extLst>
          </p:cNvPr>
          <p:cNvSpPr>
            <a:spLocks noGrp="1"/>
          </p:cNvSpPr>
          <p:nvPr>
            <p:ph type="body" sz="quarter" idx="20" hasCustomPrompt="1"/>
          </p:nvPr>
        </p:nvSpPr>
        <p:spPr>
          <a:xfrm>
            <a:off x="6521450" y="2535238"/>
            <a:ext cx="742950" cy="2336800"/>
          </a:xfrm>
          <a:custGeom>
            <a:avLst/>
            <a:gdLst>
              <a:gd name="connsiteX0" fmla="*/ 0 w 742950"/>
              <a:gd name="connsiteY0" fmla="*/ 0 h 2336800"/>
              <a:gd name="connsiteX1" fmla="*/ 742950 w 742950"/>
              <a:gd name="connsiteY1" fmla="*/ 0 h 2336800"/>
              <a:gd name="connsiteX2" fmla="*/ 742950 w 742950"/>
              <a:gd name="connsiteY2" fmla="*/ 2336800 h 2336800"/>
              <a:gd name="connsiteX3" fmla="*/ 0 w 742950"/>
              <a:gd name="connsiteY3" fmla="*/ 2336800 h 2336800"/>
            </a:gdLst>
            <a:ahLst/>
            <a:cxnLst>
              <a:cxn ang="0">
                <a:pos x="connsiteX0" y="connsiteY0"/>
              </a:cxn>
              <a:cxn ang="0">
                <a:pos x="connsiteX1" y="connsiteY1"/>
              </a:cxn>
              <a:cxn ang="0">
                <a:pos x="connsiteX2" y="connsiteY2"/>
              </a:cxn>
              <a:cxn ang="0">
                <a:pos x="connsiteX3" y="connsiteY3"/>
              </a:cxn>
            </a:cxnLst>
            <a:rect l="l" t="t" r="r" b="b"/>
            <a:pathLst>
              <a:path w="742950" h="2336800">
                <a:moveTo>
                  <a:pt x="0" y="0"/>
                </a:moveTo>
                <a:lnTo>
                  <a:pt x="742950" y="0"/>
                </a:lnTo>
                <a:lnTo>
                  <a:pt x="742950" y="2336800"/>
                </a:lnTo>
                <a:lnTo>
                  <a:pt x="0" y="2336800"/>
                </a:lnTo>
                <a:close/>
              </a:path>
            </a:pathLst>
          </a:custGeom>
          <a:solidFill>
            <a:schemeClr val="accent4"/>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2" name="Espace réservé du texte 31">
            <a:extLst>
              <a:ext uri="{FF2B5EF4-FFF2-40B4-BE49-F238E27FC236}">
                <a16:creationId xmlns:a16="http://schemas.microsoft.com/office/drawing/2014/main" id="{26A66D28-21CD-4A27-A186-F8FB1D696F78}"/>
              </a:ext>
            </a:extLst>
          </p:cNvPr>
          <p:cNvSpPr>
            <a:spLocks noGrp="1"/>
          </p:cNvSpPr>
          <p:nvPr>
            <p:ph type="body" sz="quarter" idx="19" hasCustomPrompt="1"/>
          </p:nvPr>
        </p:nvSpPr>
        <p:spPr>
          <a:xfrm>
            <a:off x="3332956" y="4126708"/>
            <a:ext cx="1538288" cy="1539875"/>
          </a:xfrm>
          <a:custGeom>
            <a:avLst/>
            <a:gdLst>
              <a:gd name="connsiteX0" fmla="*/ 0 w 1538288"/>
              <a:gd name="connsiteY0" fmla="*/ 0 h 1539875"/>
              <a:gd name="connsiteX1" fmla="*/ 1538288 w 1538288"/>
              <a:gd name="connsiteY1" fmla="*/ 0 h 1539875"/>
              <a:gd name="connsiteX2" fmla="*/ 1538288 w 1538288"/>
              <a:gd name="connsiteY2" fmla="*/ 770731 h 1539875"/>
              <a:gd name="connsiteX3" fmla="*/ 769144 w 1538288"/>
              <a:gd name="connsiteY3" fmla="*/ 1539875 h 1539875"/>
              <a:gd name="connsiteX4" fmla="*/ 0 w 1538288"/>
              <a:gd name="connsiteY4" fmla="*/ 1539875 h 1539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288" h="1539875">
                <a:moveTo>
                  <a:pt x="0" y="0"/>
                </a:moveTo>
                <a:lnTo>
                  <a:pt x="1538288" y="0"/>
                </a:lnTo>
                <a:lnTo>
                  <a:pt x="1538288" y="770731"/>
                </a:lnTo>
                <a:cubicBezTo>
                  <a:pt x="1538288" y="1195518"/>
                  <a:pt x="1193931" y="1539875"/>
                  <a:pt x="769144" y="1539875"/>
                </a:cubicBezTo>
                <a:lnTo>
                  <a:pt x="0" y="1539875"/>
                </a:lnTo>
                <a:close/>
              </a:path>
            </a:pathLst>
          </a:custGeom>
          <a:solidFill>
            <a:schemeClr val="accent4"/>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0" name="Espace réservé du texte 29">
            <a:extLst>
              <a:ext uri="{FF2B5EF4-FFF2-40B4-BE49-F238E27FC236}">
                <a16:creationId xmlns:a16="http://schemas.microsoft.com/office/drawing/2014/main" id="{A11D39A8-DE8C-48C3-9948-4A4FE84BDEE2}"/>
              </a:ext>
            </a:extLst>
          </p:cNvPr>
          <p:cNvSpPr>
            <a:spLocks noGrp="1"/>
          </p:cNvSpPr>
          <p:nvPr>
            <p:ph type="body" sz="quarter" idx="18" hasCustomPrompt="1"/>
          </p:nvPr>
        </p:nvSpPr>
        <p:spPr>
          <a:xfrm>
            <a:off x="1735138" y="3336925"/>
            <a:ext cx="749300" cy="742950"/>
          </a:xfrm>
          <a:custGeom>
            <a:avLst/>
            <a:gdLst>
              <a:gd name="connsiteX0" fmla="*/ 371475 w 749300"/>
              <a:gd name="connsiteY0" fmla="*/ 0 h 742950"/>
              <a:gd name="connsiteX1" fmla="*/ 749300 w 749300"/>
              <a:gd name="connsiteY1" fmla="*/ 0 h 742950"/>
              <a:gd name="connsiteX2" fmla="*/ 749300 w 749300"/>
              <a:gd name="connsiteY2" fmla="*/ 742950 h 742950"/>
              <a:gd name="connsiteX3" fmla="*/ 371475 w 749300"/>
              <a:gd name="connsiteY3" fmla="*/ 742950 h 742950"/>
              <a:gd name="connsiteX4" fmla="*/ 0 w 749300"/>
              <a:gd name="connsiteY4" fmla="*/ 371475 h 742950"/>
              <a:gd name="connsiteX5" fmla="*/ 371475 w 749300"/>
              <a:gd name="connsiteY5" fmla="*/ 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300" h="742950">
                <a:moveTo>
                  <a:pt x="371475" y="0"/>
                </a:moveTo>
                <a:lnTo>
                  <a:pt x="749300" y="0"/>
                </a:lnTo>
                <a:lnTo>
                  <a:pt x="749300" y="742950"/>
                </a:lnTo>
                <a:lnTo>
                  <a:pt x="371475" y="742950"/>
                </a:lnTo>
                <a:cubicBezTo>
                  <a:pt x="166315" y="742950"/>
                  <a:pt x="0" y="576635"/>
                  <a:pt x="0" y="371475"/>
                </a:cubicBezTo>
                <a:cubicBezTo>
                  <a:pt x="0" y="166315"/>
                  <a:pt x="166315" y="0"/>
                  <a:pt x="371475" y="0"/>
                </a:cubicBezTo>
                <a:close/>
              </a:path>
            </a:pathLst>
          </a:custGeom>
          <a:solidFill>
            <a:schemeClr val="accent4"/>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8" name="Espace réservé du texte 27">
            <a:extLst>
              <a:ext uri="{FF2B5EF4-FFF2-40B4-BE49-F238E27FC236}">
                <a16:creationId xmlns:a16="http://schemas.microsoft.com/office/drawing/2014/main" id="{D0E54265-2387-408E-80B9-F8FB712934CC}"/>
              </a:ext>
            </a:extLst>
          </p:cNvPr>
          <p:cNvSpPr>
            <a:spLocks noGrp="1"/>
          </p:cNvSpPr>
          <p:nvPr>
            <p:ph type="body" sz="quarter" idx="17" hasCustomPrompt="1"/>
          </p:nvPr>
        </p:nvSpPr>
        <p:spPr>
          <a:xfrm>
            <a:off x="1316038" y="520700"/>
            <a:ext cx="1962150" cy="1968500"/>
          </a:xfrm>
          <a:custGeom>
            <a:avLst/>
            <a:gdLst>
              <a:gd name="connsiteX0" fmla="*/ 981075 w 1962150"/>
              <a:gd name="connsiteY0" fmla="*/ 0 h 1968500"/>
              <a:gd name="connsiteX1" fmla="*/ 1962150 w 1962150"/>
              <a:gd name="connsiteY1" fmla="*/ 984250 h 1968500"/>
              <a:gd name="connsiteX2" fmla="*/ 981075 w 1962150"/>
              <a:gd name="connsiteY2" fmla="*/ 1968500 h 1968500"/>
              <a:gd name="connsiteX3" fmla="*/ 0 w 1962150"/>
              <a:gd name="connsiteY3" fmla="*/ 984250 h 1968500"/>
              <a:gd name="connsiteX4" fmla="*/ 981075 w 1962150"/>
              <a:gd name="connsiteY4" fmla="*/ 0 h 196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2150" h="1968500">
                <a:moveTo>
                  <a:pt x="981075" y="0"/>
                </a:moveTo>
                <a:cubicBezTo>
                  <a:pt x="1522908" y="0"/>
                  <a:pt x="1962150" y="440664"/>
                  <a:pt x="1962150" y="984250"/>
                </a:cubicBezTo>
                <a:cubicBezTo>
                  <a:pt x="1962150" y="1527836"/>
                  <a:pt x="1522908" y="1968500"/>
                  <a:pt x="981075" y="1968500"/>
                </a:cubicBezTo>
                <a:cubicBezTo>
                  <a:pt x="439242" y="1968500"/>
                  <a:pt x="0" y="1527836"/>
                  <a:pt x="0" y="984250"/>
                </a:cubicBezTo>
                <a:cubicBezTo>
                  <a:pt x="0" y="440664"/>
                  <a:pt x="439242" y="0"/>
                  <a:pt x="981075" y="0"/>
                </a:cubicBezTo>
                <a:close/>
              </a:path>
            </a:pathLst>
          </a:custGeom>
          <a:solidFill>
            <a:schemeClr val="accent4"/>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18" name="Espace réservé pour une image  17">
            <a:extLst>
              <a:ext uri="{FF2B5EF4-FFF2-40B4-BE49-F238E27FC236}">
                <a16:creationId xmlns:a16="http://schemas.microsoft.com/office/drawing/2014/main" id="{B6C57015-5FC6-4CBC-AE46-8313B427C130}"/>
              </a:ext>
            </a:extLst>
          </p:cNvPr>
          <p:cNvSpPr>
            <a:spLocks noGrp="1"/>
          </p:cNvSpPr>
          <p:nvPr>
            <p:ph type="pic" sz="quarter" idx="11" hasCustomPrompt="1"/>
          </p:nvPr>
        </p:nvSpPr>
        <p:spPr>
          <a:xfrm>
            <a:off x="3332162" y="944563"/>
            <a:ext cx="3135314" cy="3136900"/>
          </a:xfrm>
          <a:custGeom>
            <a:avLst/>
            <a:gdLst>
              <a:gd name="connsiteX0" fmla="*/ 1567657 w 3135314"/>
              <a:gd name="connsiteY0" fmla="*/ 0 h 3136900"/>
              <a:gd name="connsiteX1" fmla="*/ 3135314 w 3135314"/>
              <a:gd name="connsiteY1" fmla="*/ 1567657 h 3136900"/>
              <a:gd name="connsiteX2" fmla="*/ 3135313 w 3135314"/>
              <a:gd name="connsiteY2" fmla="*/ 3136900 h 3136900"/>
              <a:gd name="connsiteX3" fmla="*/ 0 w 3135314"/>
              <a:gd name="connsiteY3" fmla="*/ 3136900 h 3136900"/>
              <a:gd name="connsiteX4" fmla="*/ 0 w 3135314"/>
              <a:gd name="connsiteY4" fmla="*/ 1567657 h 3136900"/>
              <a:gd name="connsiteX5" fmla="*/ 1567657 w 3135314"/>
              <a:gd name="connsiteY5" fmla="*/ 0 h 31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5314" h="3136900">
                <a:moveTo>
                  <a:pt x="1567657" y="0"/>
                </a:moveTo>
                <a:cubicBezTo>
                  <a:pt x="2433450" y="0"/>
                  <a:pt x="3135314" y="701864"/>
                  <a:pt x="3135314" y="1567657"/>
                </a:cubicBezTo>
                <a:cubicBezTo>
                  <a:pt x="3135314" y="2090738"/>
                  <a:pt x="3135313" y="2613819"/>
                  <a:pt x="3135313" y="3136900"/>
                </a:cubicBezTo>
                <a:lnTo>
                  <a:pt x="0" y="3136900"/>
                </a:lnTo>
                <a:lnTo>
                  <a:pt x="0" y="1567657"/>
                </a:lnTo>
                <a:cubicBezTo>
                  <a:pt x="0" y="701864"/>
                  <a:pt x="701864" y="0"/>
                  <a:pt x="1567657" y="0"/>
                </a:cubicBezTo>
                <a:close/>
              </a:path>
            </a:pathLst>
          </a:custGeom>
          <a:noFill/>
        </p:spPr>
        <p:txBody>
          <a:bodyPr wrap="square" anchor="ctr">
            <a:noAutofit/>
          </a:bodyPr>
          <a:lstStyle>
            <a:lvl1pPr algn="ctr">
              <a:defRPr sz="1400"/>
            </a:lvl1pPr>
          </a:lstStyle>
          <a:p>
            <a:r>
              <a:rPr lang="fr-FR" dirty="0"/>
              <a:t>Image</a:t>
            </a:r>
          </a:p>
        </p:txBody>
      </p:sp>
      <p:sp>
        <p:nvSpPr>
          <p:cNvPr id="3" name="Forme libre : forme 2">
            <a:extLst>
              <a:ext uri="{FF2B5EF4-FFF2-40B4-BE49-F238E27FC236}">
                <a16:creationId xmlns:a16="http://schemas.microsoft.com/office/drawing/2014/main" id="{B63A0F78-9ECA-4818-BA28-9353CD72772A}"/>
              </a:ext>
            </a:extLst>
          </p:cNvPr>
          <p:cNvSpPr/>
          <p:nvPr userDrawn="1"/>
        </p:nvSpPr>
        <p:spPr>
          <a:xfrm>
            <a:off x="9711070" y="6039776"/>
            <a:ext cx="1572448" cy="496485"/>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tx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20" name="Espace réservé de la date 19">
            <a:extLst>
              <a:ext uri="{FF2B5EF4-FFF2-40B4-BE49-F238E27FC236}">
                <a16:creationId xmlns:a16="http://schemas.microsoft.com/office/drawing/2014/main" id="{44544C6D-7EAC-4028-8F79-75A62254E933}"/>
              </a:ext>
            </a:extLst>
          </p:cNvPr>
          <p:cNvSpPr>
            <a:spLocks noGrp="1"/>
          </p:cNvSpPr>
          <p:nvPr>
            <p:ph type="dt" sz="half" idx="12"/>
          </p:nvPr>
        </p:nvSpPr>
        <p:spPr/>
        <p:txBody>
          <a:bodyPr/>
          <a:lstStyle/>
          <a:p>
            <a:fld id="{3C331E7C-1131-4923-8956-12D1E2C4B7AF}" type="datetime1">
              <a:rPr lang="fr-FR" smtClean="0"/>
              <a:t>07/11/2023</a:t>
            </a:fld>
            <a:endParaRPr lang="fr-FR" dirty="0"/>
          </a:p>
        </p:txBody>
      </p:sp>
      <p:sp>
        <p:nvSpPr>
          <p:cNvPr id="21" name="Titre 24">
            <a:extLst>
              <a:ext uri="{FF2B5EF4-FFF2-40B4-BE49-F238E27FC236}">
                <a16:creationId xmlns:a16="http://schemas.microsoft.com/office/drawing/2014/main" id="{362BA4BD-C3DB-4065-8E87-CD2A7B00AD4A}"/>
              </a:ext>
            </a:extLst>
          </p:cNvPr>
          <p:cNvSpPr>
            <a:spLocks noGrp="1"/>
          </p:cNvSpPr>
          <p:nvPr>
            <p:ph type="title" hasCustomPrompt="1"/>
          </p:nvPr>
        </p:nvSpPr>
        <p:spPr>
          <a:xfrm>
            <a:off x="8102276" y="1659290"/>
            <a:ext cx="3546000" cy="2049110"/>
          </a:xfrm>
        </p:spPr>
        <p:txBody>
          <a:bodyPr anchor="t"/>
          <a:lstStyle>
            <a:lvl1pPr rtl="0">
              <a:lnSpc>
                <a:spcPct val="95000"/>
              </a:lnSpc>
              <a:defRPr lang="fr-FR" sz="3500" b="1" kern="1200" cap="all" spc="-50" dirty="0">
                <a:solidFill>
                  <a:schemeClr val="tx1"/>
                </a:solidFill>
                <a:latin typeface="Roboto Mono" panose="00000009000000000000" pitchFamily="49" charset="0"/>
                <a:ea typeface="Roboto Mono" panose="00000009000000000000" pitchFamily="49" charset="0"/>
                <a:cs typeface="+mn-cs"/>
              </a:defRPr>
            </a:lvl1pPr>
          </a:lstStyle>
          <a:p>
            <a:r>
              <a:rPr lang="fr-FR" dirty="0"/>
              <a:t>Titre</a:t>
            </a:r>
            <a:br>
              <a:rPr lang="fr-FR" dirty="0"/>
            </a:br>
            <a:r>
              <a:rPr lang="fr-FR" dirty="0"/>
              <a:t>de la présentation</a:t>
            </a:r>
          </a:p>
        </p:txBody>
      </p:sp>
      <p:sp>
        <p:nvSpPr>
          <p:cNvPr id="26" name="Espace réservé du texte 2">
            <a:extLst>
              <a:ext uri="{FF2B5EF4-FFF2-40B4-BE49-F238E27FC236}">
                <a16:creationId xmlns:a16="http://schemas.microsoft.com/office/drawing/2014/main" id="{BF8F0211-B7CA-40CA-9EF3-952033E79B82}"/>
              </a:ext>
            </a:extLst>
          </p:cNvPr>
          <p:cNvSpPr>
            <a:spLocks noGrp="1"/>
          </p:cNvSpPr>
          <p:nvPr>
            <p:ph type="body" sz="quarter" idx="13" hasCustomPrompt="1"/>
          </p:nvPr>
        </p:nvSpPr>
        <p:spPr>
          <a:xfrm>
            <a:off x="8120417" y="4233779"/>
            <a:ext cx="3247200" cy="166199"/>
          </a:xfrm>
        </p:spPr>
        <p:txBody>
          <a:bodyPr wrap="square" anchor="t">
            <a:spAutoFit/>
          </a:bodyPr>
          <a:lstStyle>
            <a:lvl1pPr marL="0">
              <a:spcBef>
                <a:spcPts val="0"/>
              </a:spcBef>
              <a:spcAft>
                <a:spcPts val="600"/>
              </a:spcAft>
              <a:buFontTx/>
              <a:buNone/>
              <a:defRPr lang="fr-FR" sz="1200" b="0" kern="1200" dirty="0" smtClean="0">
                <a:solidFill>
                  <a:schemeClr val="tx1"/>
                </a:solidFill>
                <a:latin typeface="+mn-lt"/>
                <a:ea typeface="+mn-ea"/>
                <a:cs typeface="+mn-cs"/>
              </a:defRPr>
            </a:lvl1pPr>
            <a:lvl2pPr marL="0">
              <a:spcBef>
                <a:spcPts val="0"/>
              </a:spcBef>
              <a:spcAft>
                <a:spcPts val="600"/>
              </a:spcAft>
              <a:buFontTx/>
              <a:buNone/>
              <a:defRPr lang="fr-FR" sz="1200" b="0" kern="1200" spc="0" dirty="0" smtClean="0">
                <a:solidFill>
                  <a:schemeClr val="tx1"/>
                </a:solidFill>
                <a:latin typeface="+mn-lt"/>
                <a:ea typeface="+mn-ea"/>
                <a:cs typeface="+mn-cs"/>
              </a:defRPr>
            </a:lvl2pPr>
            <a:lvl3pPr marL="0">
              <a:spcBef>
                <a:spcPts val="0"/>
              </a:spcBef>
              <a:spcAft>
                <a:spcPts val="600"/>
              </a:spcAft>
              <a:buFontTx/>
              <a:buNone/>
              <a:defRPr lang="fr-FR" sz="1200" b="0" kern="1200" spc="0" dirty="0" smtClean="0">
                <a:solidFill>
                  <a:schemeClr val="tx1"/>
                </a:solidFill>
                <a:latin typeface="+mn-lt"/>
                <a:ea typeface="+mn-ea"/>
                <a:cs typeface="+mn-cs"/>
              </a:defRPr>
            </a:lvl3pPr>
            <a:lvl4pPr marL="0" indent="0">
              <a:spcBef>
                <a:spcPts val="0"/>
              </a:spcBef>
              <a:spcAft>
                <a:spcPts val="600"/>
              </a:spcAft>
              <a:buFontTx/>
              <a:buNone/>
              <a:defRPr lang="fr-FR" sz="1200" b="0" kern="1200" spc="0" baseline="0" dirty="0" smtClean="0">
                <a:solidFill>
                  <a:schemeClr val="tx1"/>
                </a:solidFill>
                <a:latin typeface="+mn-lt"/>
                <a:ea typeface="+mn-ea"/>
                <a:cs typeface="+mn-cs"/>
              </a:defRPr>
            </a:lvl4pPr>
            <a:lvl5pPr marL="0" indent="0">
              <a:spcBef>
                <a:spcPts val="0"/>
              </a:spcBef>
              <a:spcAft>
                <a:spcPts val="600"/>
              </a:spcAft>
              <a:buFontTx/>
              <a:buNone/>
              <a:defRPr lang="fr-FR" sz="1200" b="0" kern="1200" dirty="0" smtClean="0">
                <a:solidFill>
                  <a:schemeClr val="tx1"/>
                </a:solidFill>
                <a:latin typeface="+mn-lt"/>
                <a:ea typeface="+mn-ea"/>
                <a:cs typeface="+mn-cs"/>
              </a:defRPr>
            </a:lvl5pPr>
            <a:lvl6pPr marL="0">
              <a:spcBef>
                <a:spcPts val="0"/>
              </a:spcBef>
              <a:spcAft>
                <a:spcPts val="600"/>
              </a:spcAft>
              <a:buFontTx/>
              <a:buNone/>
              <a:defRPr lang="fr-FR" sz="1200" b="0" kern="1200" dirty="0" smtClean="0">
                <a:solidFill>
                  <a:schemeClr val="tx1"/>
                </a:solidFill>
                <a:latin typeface="+mn-lt"/>
                <a:ea typeface="+mn-ea"/>
                <a:cs typeface="+mn-cs"/>
              </a:defRPr>
            </a:lvl6pPr>
            <a:lvl7pPr marL="0">
              <a:spcBef>
                <a:spcPts val="0"/>
              </a:spcBef>
              <a:spcAft>
                <a:spcPts val="600"/>
              </a:spcAft>
              <a:buFontTx/>
              <a:buNone/>
              <a:defRPr lang="fr-FR" sz="1200" b="0" kern="1200" dirty="0" smtClean="0">
                <a:solidFill>
                  <a:schemeClr val="tx1"/>
                </a:solidFill>
                <a:latin typeface="+mn-lt"/>
                <a:ea typeface="+mn-ea"/>
                <a:cs typeface="+mn-cs"/>
              </a:defRPr>
            </a:lvl7pPr>
            <a:lvl8pPr marL="0">
              <a:spcBef>
                <a:spcPts val="0"/>
              </a:spcBef>
              <a:spcAft>
                <a:spcPts val="600"/>
              </a:spcAft>
              <a:buFontTx/>
              <a:buNone/>
              <a:defRPr lang="fr-FR" sz="1200" b="0" kern="1200" dirty="0" smtClean="0">
                <a:solidFill>
                  <a:schemeClr val="tx1"/>
                </a:solidFill>
                <a:latin typeface="+mn-lt"/>
                <a:ea typeface="+mn-ea"/>
                <a:cs typeface="+mn-cs"/>
              </a:defRPr>
            </a:lvl8pPr>
            <a:lvl9pPr marL="0">
              <a:spcBef>
                <a:spcPts val="0"/>
              </a:spcBef>
              <a:spcAft>
                <a:spcPts val="600"/>
              </a:spcAft>
              <a:buFontTx/>
              <a:buNone/>
              <a:defRPr lang="fr-FR" sz="1200" b="0" kern="1200" dirty="0" smtClean="0">
                <a:solidFill>
                  <a:schemeClr val="tx1"/>
                </a:solidFill>
                <a:latin typeface="+mn-lt"/>
                <a:ea typeface="+mn-ea"/>
                <a:cs typeface="+mn-cs"/>
              </a:defRPr>
            </a:lvl9pPr>
          </a:lstStyle>
          <a:p>
            <a:pPr lvl="0"/>
            <a:r>
              <a:rPr lang="fr-FR" dirty="0"/>
              <a:t>Numéro de version</a:t>
            </a:r>
          </a:p>
        </p:txBody>
      </p:sp>
      <p:sp>
        <p:nvSpPr>
          <p:cNvPr id="15" name="Espace réservé du pied de page 1">
            <a:extLst>
              <a:ext uri="{FF2B5EF4-FFF2-40B4-BE49-F238E27FC236}">
                <a16:creationId xmlns:a16="http://schemas.microsoft.com/office/drawing/2014/main" id="{EB808B29-E79C-AF52-F3E6-C33999E15A53}"/>
              </a:ext>
            </a:extLst>
          </p:cNvPr>
          <p:cNvSpPr>
            <a:spLocks noGrp="1"/>
          </p:cNvSpPr>
          <p:nvPr>
            <p:ph type="ftr" sz="quarter" idx="25"/>
          </p:nvPr>
        </p:nvSpPr>
        <p:spPr>
          <a:xfrm>
            <a:off x="3973340" y="6456024"/>
            <a:ext cx="4245321" cy="138499"/>
          </a:xfrm>
        </p:spPr>
        <p:txBody>
          <a:bodyPr/>
          <a:lstStyle/>
          <a:p>
            <a:pPr algn="ctr"/>
            <a:r>
              <a:rPr lang="fr-FR"/>
              <a:t>Confidentiel</a:t>
            </a:r>
            <a:endParaRPr lang="fr-FR" dirty="0"/>
          </a:p>
        </p:txBody>
      </p:sp>
    </p:spTree>
    <p:extLst>
      <p:ext uri="{BB962C8B-B14F-4D97-AF65-F5344CB8AC3E}">
        <p14:creationId xmlns:p14="http://schemas.microsoft.com/office/powerpoint/2010/main" val="3728260205"/>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1_Cover orange">
    <p:spTree>
      <p:nvGrpSpPr>
        <p:cNvPr id="1" name=""/>
        <p:cNvGrpSpPr/>
        <p:nvPr/>
      </p:nvGrpSpPr>
      <p:grpSpPr>
        <a:xfrm>
          <a:off x="0" y="0"/>
          <a:ext cx="0" cy="0"/>
          <a:chOff x="0" y="0"/>
          <a:chExt cx="0" cy="0"/>
        </a:xfrm>
      </p:grpSpPr>
      <p:sp>
        <p:nvSpPr>
          <p:cNvPr id="41" name="Espace réservé du texte 40">
            <a:extLst>
              <a:ext uri="{FF2B5EF4-FFF2-40B4-BE49-F238E27FC236}">
                <a16:creationId xmlns:a16="http://schemas.microsoft.com/office/drawing/2014/main" id="{A9199B3B-15F6-4D2E-892D-0B539735F089}"/>
              </a:ext>
            </a:extLst>
          </p:cNvPr>
          <p:cNvSpPr>
            <a:spLocks noGrp="1"/>
          </p:cNvSpPr>
          <p:nvPr>
            <p:ph type="body" sz="quarter" idx="24" hasCustomPrompt="1"/>
          </p:nvPr>
        </p:nvSpPr>
        <p:spPr>
          <a:xfrm>
            <a:off x="5724525" y="2535238"/>
            <a:ext cx="742950" cy="2336800"/>
          </a:xfrm>
          <a:custGeom>
            <a:avLst/>
            <a:gdLst>
              <a:gd name="connsiteX0" fmla="*/ 0 w 742950"/>
              <a:gd name="connsiteY0" fmla="*/ 0 h 2336800"/>
              <a:gd name="connsiteX1" fmla="*/ 742950 w 742950"/>
              <a:gd name="connsiteY1" fmla="*/ 0 h 2336800"/>
              <a:gd name="connsiteX2" fmla="*/ 742950 w 742950"/>
              <a:gd name="connsiteY2" fmla="*/ 2336800 h 2336800"/>
              <a:gd name="connsiteX3" fmla="*/ 0 w 742950"/>
              <a:gd name="connsiteY3" fmla="*/ 2336800 h 2336800"/>
            </a:gdLst>
            <a:ahLst/>
            <a:cxnLst>
              <a:cxn ang="0">
                <a:pos x="connsiteX0" y="connsiteY0"/>
              </a:cxn>
              <a:cxn ang="0">
                <a:pos x="connsiteX1" y="connsiteY1"/>
              </a:cxn>
              <a:cxn ang="0">
                <a:pos x="connsiteX2" y="connsiteY2"/>
              </a:cxn>
              <a:cxn ang="0">
                <a:pos x="connsiteX3" y="connsiteY3"/>
              </a:cxn>
            </a:cxnLst>
            <a:rect l="l" t="t" r="r" b="b"/>
            <a:pathLst>
              <a:path w="742950" h="2336800">
                <a:moveTo>
                  <a:pt x="0" y="0"/>
                </a:moveTo>
                <a:lnTo>
                  <a:pt x="742950" y="0"/>
                </a:lnTo>
                <a:lnTo>
                  <a:pt x="742950" y="2336800"/>
                </a:lnTo>
                <a:lnTo>
                  <a:pt x="0" y="23368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9" name="Espace réservé du texte 38">
            <a:extLst>
              <a:ext uri="{FF2B5EF4-FFF2-40B4-BE49-F238E27FC236}">
                <a16:creationId xmlns:a16="http://schemas.microsoft.com/office/drawing/2014/main" id="{F35B1DEA-D341-476B-9057-77FA354AA9BB}"/>
              </a:ext>
            </a:extLst>
          </p:cNvPr>
          <p:cNvSpPr>
            <a:spLocks noGrp="1"/>
          </p:cNvSpPr>
          <p:nvPr>
            <p:ph type="body" sz="quarter" idx="23" hasCustomPrompt="1"/>
          </p:nvPr>
        </p:nvSpPr>
        <p:spPr>
          <a:xfrm>
            <a:off x="4128294" y="4924425"/>
            <a:ext cx="744538" cy="742950"/>
          </a:xfrm>
          <a:custGeom>
            <a:avLst/>
            <a:gdLst>
              <a:gd name="connsiteX0" fmla="*/ 371475 w 744538"/>
              <a:gd name="connsiteY0" fmla="*/ 0 h 742950"/>
              <a:gd name="connsiteX1" fmla="*/ 744538 w 744538"/>
              <a:gd name="connsiteY1" fmla="*/ 0 h 742950"/>
              <a:gd name="connsiteX2" fmla="*/ 744538 w 744538"/>
              <a:gd name="connsiteY2" fmla="*/ 742950 h 742950"/>
              <a:gd name="connsiteX3" fmla="*/ 371475 w 744538"/>
              <a:gd name="connsiteY3" fmla="*/ 742950 h 742950"/>
              <a:gd name="connsiteX4" fmla="*/ 0 w 744538"/>
              <a:gd name="connsiteY4" fmla="*/ 371475 h 742950"/>
              <a:gd name="connsiteX5" fmla="*/ 371475 w 744538"/>
              <a:gd name="connsiteY5" fmla="*/ 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538" h="742950">
                <a:moveTo>
                  <a:pt x="371475" y="0"/>
                </a:moveTo>
                <a:lnTo>
                  <a:pt x="744538" y="0"/>
                </a:lnTo>
                <a:lnTo>
                  <a:pt x="744538" y="742950"/>
                </a:lnTo>
                <a:lnTo>
                  <a:pt x="371475" y="742950"/>
                </a:lnTo>
                <a:cubicBezTo>
                  <a:pt x="166315" y="742950"/>
                  <a:pt x="0" y="576635"/>
                  <a:pt x="0" y="371475"/>
                </a:cubicBezTo>
                <a:cubicBezTo>
                  <a:pt x="0" y="166315"/>
                  <a:pt x="166315" y="0"/>
                  <a:pt x="371475"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7" name="Espace réservé du texte 36">
            <a:extLst>
              <a:ext uri="{FF2B5EF4-FFF2-40B4-BE49-F238E27FC236}">
                <a16:creationId xmlns:a16="http://schemas.microsoft.com/office/drawing/2014/main" id="{4B0E7BA9-14EC-43CB-B947-504614F72E1E}"/>
              </a:ext>
            </a:extLst>
          </p:cNvPr>
          <p:cNvSpPr>
            <a:spLocks noGrp="1"/>
          </p:cNvSpPr>
          <p:nvPr>
            <p:ph type="body" sz="quarter" idx="22" hasCustomPrompt="1"/>
          </p:nvPr>
        </p:nvSpPr>
        <p:spPr>
          <a:xfrm>
            <a:off x="2536826" y="4125914"/>
            <a:ext cx="1536700" cy="1539875"/>
          </a:xfrm>
          <a:custGeom>
            <a:avLst/>
            <a:gdLst>
              <a:gd name="connsiteX0" fmla="*/ 0 w 1536700"/>
              <a:gd name="connsiteY0" fmla="*/ 0 h 1539875"/>
              <a:gd name="connsiteX1" fmla="*/ 1536700 w 1536700"/>
              <a:gd name="connsiteY1" fmla="*/ 0 h 1539875"/>
              <a:gd name="connsiteX2" fmla="*/ 1536700 w 1536700"/>
              <a:gd name="connsiteY2" fmla="*/ 771525 h 1539875"/>
              <a:gd name="connsiteX3" fmla="*/ 768350 w 1536700"/>
              <a:gd name="connsiteY3" fmla="*/ 1539875 h 1539875"/>
              <a:gd name="connsiteX4" fmla="*/ 0 w 1536700"/>
              <a:gd name="connsiteY4" fmla="*/ 1539875 h 1539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700" h="1539875">
                <a:moveTo>
                  <a:pt x="0" y="0"/>
                </a:moveTo>
                <a:lnTo>
                  <a:pt x="1536700" y="0"/>
                </a:lnTo>
                <a:lnTo>
                  <a:pt x="1536700" y="771525"/>
                </a:lnTo>
                <a:cubicBezTo>
                  <a:pt x="1536700" y="1195873"/>
                  <a:pt x="1192698" y="1539875"/>
                  <a:pt x="768350" y="1539875"/>
                </a:cubicBezTo>
                <a:lnTo>
                  <a:pt x="0" y="1539875"/>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5" name="Espace réservé du texte 34">
            <a:extLst>
              <a:ext uri="{FF2B5EF4-FFF2-40B4-BE49-F238E27FC236}">
                <a16:creationId xmlns:a16="http://schemas.microsoft.com/office/drawing/2014/main" id="{6418AF30-A784-46AE-A428-EE3CBDDBA599}"/>
              </a:ext>
            </a:extLst>
          </p:cNvPr>
          <p:cNvSpPr>
            <a:spLocks noGrp="1"/>
          </p:cNvSpPr>
          <p:nvPr>
            <p:ph type="body" sz="quarter" idx="21" hasCustomPrompt="1"/>
          </p:nvPr>
        </p:nvSpPr>
        <p:spPr>
          <a:xfrm>
            <a:off x="1736757" y="3336957"/>
            <a:ext cx="749300" cy="739712"/>
          </a:xfrm>
          <a:custGeom>
            <a:avLst/>
            <a:gdLst>
              <a:gd name="connsiteX0" fmla="*/ 369856 w 749300"/>
              <a:gd name="connsiteY0" fmla="*/ 0 h 739712"/>
              <a:gd name="connsiteX1" fmla="*/ 749300 w 749300"/>
              <a:gd name="connsiteY1" fmla="*/ 1 h 739712"/>
              <a:gd name="connsiteX2" fmla="*/ 749300 w 749300"/>
              <a:gd name="connsiteY2" fmla="*/ 739712 h 739712"/>
              <a:gd name="connsiteX3" fmla="*/ 369856 w 749300"/>
              <a:gd name="connsiteY3" fmla="*/ 739712 h 739712"/>
              <a:gd name="connsiteX4" fmla="*/ 0 w 749300"/>
              <a:gd name="connsiteY4" fmla="*/ 369856 h 739712"/>
              <a:gd name="connsiteX5" fmla="*/ 369856 w 749300"/>
              <a:gd name="connsiteY5" fmla="*/ 0 h 73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300" h="739712">
                <a:moveTo>
                  <a:pt x="369856" y="0"/>
                </a:moveTo>
                <a:cubicBezTo>
                  <a:pt x="496337" y="0"/>
                  <a:pt x="622819" y="1"/>
                  <a:pt x="749300" y="1"/>
                </a:cubicBezTo>
                <a:lnTo>
                  <a:pt x="749300" y="739712"/>
                </a:lnTo>
                <a:lnTo>
                  <a:pt x="369856" y="739712"/>
                </a:lnTo>
                <a:cubicBezTo>
                  <a:pt x="165590" y="739712"/>
                  <a:pt x="0" y="574122"/>
                  <a:pt x="0" y="369856"/>
                </a:cubicBezTo>
                <a:cubicBezTo>
                  <a:pt x="0" y="165590"/>
                  <a:pt x="165590" y="0"/>
                  <a:pt x="369856"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3" name="Espace réservé du texte 32">
            <a:extLst>
              <a:ext uri="{FF2B5EF4-FFF2-40B4-BE49-F238E27FC236}">
                <a16:creationId xmlns:a16="http://schemas.microsoft.com/office/drawing/2014/main" id="{8CEC5886-AFCA-4A45-9C1C-48E220C53FF1}"/>
              </a:ext>
            </a:extLst>
          </p:cNvPr>
          <p:cNvSpPr>
            <a:spLocks noGrp="1"/>
          </p:cNvSpPr>
          <p:nvPr>
            <p:ph type="body" sz="quarter" idx="20" hasCustomPrompt="1"/>
          </p:nvPr>
        </p:nvSpPr>
        <p:spPr>
          <a:xfrm>
            <a:off x="1741552" y="4127500"/>
            <a:ext cx="739711" cy="1168400"/>
          </a:xfrm>
          <a:custGeom>
            <a:avLst/>
            <a:gdLst>
              <a:gd name="connsiteX0" fmla="*/ 0 w 739711"/>
              <a:gd name="connsiteY0" fmla="*/ 0 h 1168400"/>
              <a:gd name="connsiteX1" fmla="*/ 739711 w 739711"/>
              <a:gd name="connsiteY1" fmla="*/ 0 h 1168400"/>
              <a:gd name="connsiteX2" fmla="*/ 739711 w 739711"/>
              <a:gd name="connsiteY2" fmla="*/ 1168400 h 1168400"/>
              <a:gd name="connsiteX3" fmla="*/ 0 w 739711"/>
              <a:gd name="connsiteY3" fmla="*/ 1168400 h 1168400"/>
            </a:gdLst>
            <a:ahLst/>
            <a:cxnLst>
              <a:cxn ang="0">
                <a:pos x="connsiteX0" y="connsiteY0"/>
              </a:cxn>
              <a:cxn ang="0">
                <a:pos x="connsiteX1" y="connsiteY1"/>
              </a:cxn>
              <a:cxn ang="0">
                <a:pos x="connsiteX2" y="connsiteY2"/>
              </a:cxn>
              <a:cxn ang="0">
                <a:pos x="connsiteX3" y="connsiteY3"/>
              </a:cxn>
            </a:cxnLst>
            <a:rect l="l" t="t" r="r" b="b"/>
            <a:pathLst>
              <a:path w="739711" h="1168400">
                <a:moveTo>
                  <a:pt x="0" y="0"/>
                </a:moveTo>
                <a:lnTo>
                  <a:pt x="739711" y="0"/>
                </a:lnTo>
                <a:lnTo>
                  <a:pt x="739711" y="1168400"/>
                </a:lnTo>
                <a:lnTo>
                  <a:pt x="0" y="1168400"/>
                </a:lnTo>
                <a:close/>
              </a:path>
            </a:pathLst>
          </a:custGeom>
          <a:solidFill>
            <a:schemeClr val="accent6"/>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1" name="Espace réservé du texte 30">
            <a:extLst>
              <a:ext uri="{FF2B5EF4-FFF2-40B4-BE49-F238E27FC236}">
                <a16:creationId xmlns:a16="http://schemas.microsoft.com/office/drawing/2014/main" id="{1D3913E8-AAC9-4933-9923-C825D8E7CDA2}"/>
              </a:ext>
            </a:extLst>
          </p:cNvPr>
          <p:cNvSpPr>
            <a:spLocks noGrp="1"/>
          </p:cNvSpPr>
          <p:nvPr>
            <p:ph type="body" sz="quarter" idx="19" hasCustomPrompt="1"/>
          </p:nvPr>
        </p:nvSpPr>
        <p:spPr>
          <a:xfrm>
            <a:off x="4926014" y="4127500"/>
            <a:ext cx="742950" cy="744538"/>
          </a:xfrm>
          <a:custGeom>
            <a:avLst/>
            <a:gdLst>
              <a:gd name="connsiteX0" fmla="*/ 0 w 742950"/>
              <a:gd name="connsiteY0" fmla="*/ 0 h 744538"/>
              <a:gd name="connsiteX1" fmla="*/ 742950 w 742950"/>
              <a:gd name="connsiteY1" fmla="*/ 0 h 744538"/>
              <a:gd name="connsiteX2" fmla="*/ 742950 w 742950"/>
              <a:gd name="connsiteY2" fmla="*/ 744538 h 744538"/>
              <a:gd name="connsiteX3" fmla="*/ 0 w 742950"/>
              <a:gd name="connsiteY3" fmla="*/ 744538 h 744538"/>
            </a:gdLst>
            <a:ahLst/>
            <a:cxnLst>
              <a:cxn ang="0">
                <a:pos x="connsiteX0" y="connsiteY0"/>
              </a:cxn>
              <a:cxn ang="0">
                <a:pos x="connsiteX1" y="connsiteY1"/>
              </a:cxn>
              <a:cxn ang="0">
                <a:pos x="connsiteX2" y="connsiteY2"/>
              </a:cxn>
              <a:cxn ang="0">
                <a:pos x="connsiteX3" y="connsiteY3"/>
              </a:cxn>
            </a:cxnLst>
            <a:rect l="l" t="t" r="r" b="b"/>
            <a:pathLst>
              <a:path w="742950" h="744538">
                <a:moveTo>
                  <a:pt x="0" y="0"/>
                </a:moveTo>
                <a:lnTo>
                  <a:pt x="742950" y="0"/>
                </a:lnTo>
                <a:lnTo>
                  <a:pt x="742950" y="744538"/>
                </a:lnTo>
                <a:lnTo>
                  <a:pt x="0" y="744538"/>
                </a:lnTo>
                <a:close/>
              </a:path>
            </a:pathLst>
          </a:custGeom>
          <a:solidFill>
            <a:schemeClr val="accent6"/>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9" name="Espace réservé du texte 28">
            <a:extLst>
              <a:ext uri="{FF2B5EF4-FFF2-40B4-BE49-F238E27FC236}">
                <a16:creationId xmlns:a16="http://schemas.microsoft.com/office/drawing/2014/main" id="{6075F40D-7859-4ECA-B73E-C4168AA2A371}"/>
              </a:ext>
            </a:extLst>
          </p:cNvPr>
          <p:cNvSpPr>
            <a:spLocks noGrp="1"/>
          </p:cNvSpPr>
          <p:nvPr>
            <p:ph type="body" sz="quarter" idx="18" hasCustomPrompt="1"/>
          </p:nvPr>
        </p:nvSpPr>
        <p:spPr>
          <a:xfrm>
            <a:off x="6524625" y="1744663"/>
            <a:ext cx="742950" cy="1536700"/>
          </a:xfrm>
          <a:custGeom>
            <a:avLst/>
            <a:gdLst>
              <a:gd name="connsiteX0" fmla="*/ 0 w 742950"/>
              <a:gd name="connsiteY0" fmla="*/ 0 h 1536700"/>
              <a:gd name="connsiteX1" fmla="*/ 742950 w 742950"/>
              <a:gd name="connsiteY1" fmla="*/ 0 h 1536700"/>
              <a:gd name="connsiteX2" fmla="*/ 742950 w 742950"/>
              <a:gd name="connsiteY2" fmla="*/ 1536700 h 1536700"/>
              <a:gd name="connsiteX3" fmla="*/ 0 w 742950"/>
              <a:gd name="connsiteY3" fmla="*/ 1536700 h 1536700"/>
            </a:gdLst>
            <a:ahLst/>
            <a:cxnLst>
              <a:cxn ang="0">
                <a:pos x="connsiteX0" y="connsiteY0"/>
              </a:cxn>
              <a:cxn ang="0">
                <a:pos x="connsiteX1" y="connsiteY1"/>
              </a:cxn>
              <a:cxn ang="0">
                <a:pos x="connsiteX2" y="connsiteY2"/>
              </a:cxn>
              <a:cxn ang="0">
                <a:pos x="connsiteX3" y="connsiteY3"/>
              </a:cxn>
            </a:cxnLst>
            <a:rect l="l" t="t" r="r" b="b"/>
            <a:pathLst>
              <a:path w="742950" h="1536700">
                <a:moveTo>
                  <a:pt x="0" y="0"/>
                </a:moveTo>
                <a:lnTo>
                  <a:pt x="742950" y="0"/>
                </a:lnTo>
                <a:lnTo>
                  <a:pt x="742950" y="1536700"/>
                </a:lnTo>
                <a:lnTo>
                  <a:pt x="0" y="1536700"/>
                </a:lnTo>
                <a:close/>
              </a:path>
            </a:pathLst>
          </a:custGeom>
          <a:solidFill>
            <a:schemeClr val="accent6"/>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7" name="Espace réservé du texte 26">
            <a:extLst>
              <a:ext uri="{FF2B5EF4-FFF2-40B4-BE49-F238E27FC236}">
                <a16:creationId xmlns:a16="http://schemas.microsoft.com/office/drawing/2014/main" id="{CE3845AB-0E46-4795-BE12-FEFEF8F6C17B}"/>
              </a:ext>
            </a:extLst>
          </p:cNvPr>
          <p:cNvSpPr>
            <a:spLocks noGrp="1"/>
          </p:cNvSpPr>
          <p:nvPr>
            <p:ph type="body" sz="quarter" idx="17" hasCustomPrompt="1"/>
          </p:nvPr>
        </p:nvSpPr>
        <p:spPr>
          <a:xfrm>
            <a:off x="515937" y="520700"/>
            <a:ext cx="1965326" cy="1968500"/>
          </a:xfrm>
          <a:custGeom>
            <a:avLst/>
            <a:gdLst>
              <a:gd name="connsiteX0" fmla="*/ 982663 w 1965326"/>
              <a:gd name="connsiteY0" fmla="*/ 0 h 1968500"/>
              <a:gd name="connsiteX1" fmla="*/ 1965326 w 1965326"/>
              <a:gd name="connsiteY1" fmla="*/ 984250 h 1968500"/>
              <a:gd name="connsiteX2" fmla="*/ 982663 w 1965326"/>
              <a:gd name="connsiteY2" fmla="*/ 1968500 h 1968500"/>
              <a:gd name="connsiteX3" fmla="*/ 0 w 1965326"/>
              <a:gd name="connsiteY3" fmla="*/ 984250 h 1968500"/>
              <a:gd name="connsiteX4" fmla="*/ 982663 w 1965326"/>
              <a:gd name="connsiteY4" fmla="*/ 0 h 196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5326" h="1968500">
                <a:moveTo>
                  <a:pt x="982663" y="0"/>
                </a:moveTo>
                <a:cubicBezTo>
                  <a:pt x="1525373" y="0"/>
                  <a:pt x="1965326" y="440664"/>
                  <a:pt x="1965326" y="984250"/>
                </a:cubicBezTo>
                <a:cubicBezTo>
                  <a:pt x="1965326" y="1527836"/>
                  <a:pt x="1525373" y="1968500"/>
                  <a:pt x="982663" y="1968500"/>
                </a:cubicBezTo>
                <a:cubicBezTo>
                  <a:pt x="439953" y="1968500"/>
                  <a:pt x="0" y="1527836"/>
                  <a:pt x="0" y="984250"/>
                </a:cubicBezTo>
                <a:cubicBezTo>
                  <a:pt x="0" y="440664"/>
                  <a:pt x="439953" y="0"/>
                  <a:pt x="982663" y="0"/>
                </a:cubicBezTo>
                <a:close/>
              </a:path>
            </a:pathLst>
          </a:custGeom>
          <a:solidFill>
            <a:schemeClr val="accent6"/>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18" name="Espace réservé pour une image  17">
            <a:extLst>
              <a:ext uri="{FF2B5EF4-FFF2-40B4-BE49-F238E27FC236}">
                <a16:creationId xmlns:a16="http://schemas.microsoft.com/office/drawing/2014/main" id="{5A3DAF85-1619-4238-9BDF-543A44B30AFC}"/>
              </a:ext>
            </a:extLst>
          </p:cNvPr>
          <p:cNvSpPr>
            <a:spLocks noGrp="1"/>
          </p:cNvSpPr>
          <p:nvPr>
            <p:ph type="pic" sz="quarter" idx="11" hasCustomPrompt="1"/>
          </p:nvPr>
        </p:nvSpPr>
        <p:spPr>
          <a:xfrm>
            <a:off x="2533651" y="946150"/>
            <a:ext cx="3136900" cy="3133726"/>
          </a:xfrm>
          <a:custGeom>
            <a:avLst/>
            <a:gdLst>
              <a:gd name="connsiteX0" fmla="*/ 1566863 w 3136900"/>
              <a:gd name="connsiteY0" fmla="*/ 0 h 3133726"/>
              <a:gd name="connsiteX1" fmla="*/ 3136900 w 3136900"/>
              <a:gd name="connsiteY1" fmla="*/ 1 h 3133726"/>
              <a:gd name="connsiteX2" fmla="*/ 3136900 w 3136900"/>
              <a:gd name="connsiteY2" fmla="*/ 3133726 h 3133726"/>
              <a:gd name="connsiteX3" fmla="*/ 0 w 3136900"/>
              <a:gd name="connsiteY3" fmla="*/ 3133726 h 3133726"/>
              <a:gd name="connsiteX4" fmla="*/ 0 w 3136900"/>
              <a:gd name="connsiteY4" fmla="*/ 1566863 h 3133726"/>
              <a:gd name="connsiteX5" fmla="*/ 1566863 w 3136900"/>
              <a:gd name="connsiteY5" fmla="*/ 0 h 313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900" h="3133726">
                <a:moveTo>
                  <a:pt x="1566863" y="0"/>
                </a:moveTo>
                <a:cubicBezTo>
                  <a:pt x="2090209" y="0"/>
                  <a:pt x="2613554" y="1"/>
                  <a:pt x="3136900" y="1"/>
                </a:cubicBezTo>
                <a:lnTo>
                  <a:pt x="3136900" y="3133726"/>
                </a:lnTo>
                <a:lnTo>
                  <a:pt x="0" y="3133726"/>
                </a:lnTo>
                <a:lnTo>
                  <a:pt x="0" y="1566863"/>
                </a:lnTo>
                <a:cubicBezTo>
                  <a:pt x="0" y="701508"/>
                  <a:pt x="701508" y="0"/>
                  <a:pt x="1566863" y="0"/>
                </a:cubicBezTo>
                <a:close/>
              </a:path>
            </a:pathLst>
          </a:custGeom>
          <a:noFill/>
        </p:spPr>
        <p:txBody>
          <a:bodyPr wrap="square" anchor="ctr">
            <a:noAutofit/>
          </a:bodyPr>
          <a:lstStyle>
            <a:lvl1pPr algn="ctr">
              <a:defRPr sz="1400"/>
            </a:lvl1pPr>
          </a:lstStyle>
          <a:p>
            <a:r>
              <a:rPr lang="fr-FR" dirty="0"/>
              <a:t>Image</a:t>
            </a:r>
          </a:p>
        </p:txBody>
      </p:sp>
      <p:sp>
        <p:nvSpPr>
          <p:cNvPr id="3" name="Forme libre : forme 2">
            <a:extLst>
              <a:ext uri="{FF2B5EF4-FFF2-40B4-BE49-F238E27FC236}">
                <a16:creationId xmlns:a16="http://schemas.microsoft.com/office/drawing/2014/main" id="{B63A0F78-9ECA-4818-BA28-9353CD72772A}"/>
              </a:ext>
            </a:extLst>
          </p:cNvPr>
          <p:cNvSpPr/>
          <p:nvPr userDrawn="1"/>
        </p:nvSpPr>
        <p:spPr>
          <a:xfrm>
            <a:off x="9711070" y="6039776"/>
            <a:ext cx="1572448" cy="496485"/>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tx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20" name="Espace réservé de la date 19">
            <a:extLst>
              <a:ext uri="{FF2B5EF4-FFF2-40B4-BE49-F238E27FC236}">
                <a16:creationId xmlns:a16="http://schemas.microsoft.com/office/drawing/2014/main" id="{44544C6D-7EAC-4028-8F79-75A62254E933}"/>
              </a:ext>
            </a:extLst>
          </p:cNvPr>
          <p:cNvSpPr>
            <a:spLocks noGrp="1"/>
          </p:cNvSpPr>
          <p:nvPr>
            <p:ph type="dt" sz="half" idx="12"/>
          </p:nvPr>
        </p:nvSpPr>
        <p:spPr/>
        <p:txBody>
          <a:bodyPr/>
          <a:lstStyle/>
          <a:p>
            <a:fld id="{F92B193F-7B02-4A2A-BD19-F09BD1B40269}" type="datetime1">
              <a:rPr lang="fr-FR" smtClean="0"/>
              <a:t>07/11/2023</a:t>
            </a:fld>
            <a:endParaRPr lang="fr-FR" dirty="0"/>
          </a:p>
        </p:txBody>
      </p:sp>
      <p:sp>
        <p:nvSpPr>
          <p:cNvPr id="21" name="Titre 24">
            <a:extLst>
              <a:ext uri="{FF2B5EF4-FFF2-40B4-BE49-F238E27FC236}">
                <a16:creationId xmlns:a16="http://schemas.microsoft.com/office/drawing/2014/main" id="{67BA53DE-A172-4833-99DD-FA3FBA2EDC2C}"/>
              </a:ext>
            </a:extLst>
          </p:cNvPr>
          <p:cNvSpPr>
            <a:spLocks noGrp="1"/>
          </p:cNvSpPr>
          <p:nvPr>
            <p:ph type="title" hasCustomPrompt="1"/>
          </p:nvPr>
        </p:nvSpPr>
        <p:spPr>
          <a:xfrm>
            <a:off x="8102276" y="1659290"/>
            <a:ext cx="3546000" cy="2049110"/>
          </a:xfrm>
        </p:spPr>
        <p:txBody>
          <a:bodyPr anchor="t"/>
          <a:lstStyle>
            <a:lvl1pPr rtl="0">
              <a:lnSpc>
                <a:spcPct val="95000"/>
              </a:lnSpc>
              <a:defRPr lang="fr-FR" sz="3500" b="1" kern="1200" cap="all" spc="-50" dirty="0">
                <a:solidFill>
                  <a:schemeClr val="tx1"/>
                </a:solidFill>
                <a:latin typeface="Roboto Mono" panose="00000009000000000000" pitchFamily="49" charset="0"/>
                <a:ea typeface="Roboto Mono" panose="00000009000000000000" pitchFamily="49" charset="0"/>
                <a:cs typeface="+mn-cs"/>
              </a:defRPr>
            </a:lvl1pPr>
          </a:lstStyle>
          <a:p>
            <a:r>
              <a:rPr lang="fr-FR" dirty="0"/>
              <a:t>Titre</a:t>
            </a:r>
            <a:br>
              <a:rPr lang="fr-FR" dirty="0"/>
            </a:br>
            <a:r>
              <a:rPr lang="fr-FR" dirty="0"/>
              <a:t>de la présentation</a:t>
            </a:r>
          </a:p>
        </p:txBody>
      </p:sp>
      <p:sp>
        <p:nvSpPr>
          <p:cNvPr id="25" name="Espace réservé du texte 2">
            <a:extLst>
              <a:ext uri="{FF2B5EF4-FFF2-40B4-BE49-F238E27FC236}">
                <a16:creationId xmlns:a16="http://schemas.microsoft.com/office/drawing/2014/main" id="{8826F685-AFE1-4EDD-A325-6081B4A1D10C}"/>
              </a:ext>
            </a:extLst>
          </p:cNvPr>
          <p:cNvSpPr>
            <a:spLocks noGrp="1"/>
          </p:cNvSpPr>
          <p:nvPr>
            <p:ph type="body" sz="quarter" idx="13" hasCustomPrompt="1"/>
          </p:nvPr>
        </p:nvSpPr>
        <p:spPr>
          <a:xfrm>
            <a:off x="8120417" y="4233779"/>
            <a:ext cx="3247200" cy="166199"/>
          </a:xfrm>
        </p:spPr>
        <p:txBody>
          <a:bodyPr wrap="square" anchor="t">
            <a:spAutoFit/>
          </a:bodyPr>
          <a:lstStyle>
            <a:lvl1pPr marL="0">
              <a:spcBef>
                <a:spcPts val="0"/>
              </a:spcBef>
              <a:spcAft>
                <a:spcPts val="600"/>
              </a:spcAft>
              <a:buFontTx/>
              <a:buNone/>
              <a:defRPr lang="fr-FR" sz="1200" b="0" kern="1200" dirty="0" smtClean="0">
                <a:solidFill>
                  <a:schemeClr val="tx1"/>
                </a:solidFill>
                <a:latin typeface="+mn-lt"/>
                <a:ea typeface="+mn-ea"/>
                <a:cs typeface="+mn-cs"/>
              </a:defRPr>
            </a:lvl1pPr>
            <a:lvl2pPr marL="0">
              <a:spcBef>
                <a:spcPts val="0"/>
              </a:spcBef>
              <a:spcAft>
                <a:spcPts val="600"/>
              </a:spcAft>
              <a:buFontTx/>
              <a:buNone/>
              <a:defRPr lang="fr-FR" sz="1200" b="0" kern="1200" spc="0" dirty="0" smtClean="0">
                <a:solidFill>
                  <a:schemeClr val="tx1"/>
                </a:solidFill>
                <a:latin typeface="+mn-lt"/>
                <a:ea typeface="+mn-ea"/>
                <a:cs typeface="+mn-cs"/>
              </a:defRPr>
            </a:lvl2pPr>
            <a:lvl3pPr marL="0">
              <a:spcBef>
                <a:spcPts val="0"/>
              </a:spcBef>
              <a:spcAft>
                <a:spcPts val="600"/>
              </a:spcAft>
              <a:buFontTx/>
              <a:buNone/>
              <a:defRPr lang="fr-FR" sz="1200" b="0" kern="1200" spc="0" dirty="0" smtClean="0">
                <a:solidFill>
                  <a:schemeClr val="tx1"/>
                </a:solidFill>
                <a:latin typeface="+mn-lt"/>
                <a:ea typeface="+mn-ea"/>
                <a:cs typeface="+mn-cs"/>
              </a:defRPr>
            </a:lvl3pPr>
            <a:lvl4pPr marL="0" indent="0">
              <a:spcBef>
                <a:spcPts val="0"/>
              </a:spcBef>
              <a:spcAft>
                <a:spcPts val="600"/>
              </a:spcAft>
              <a:buFontTx/>
              <a:buNone/>
              <a:defRPr lang="fr-FR" sz="1200" b="0" kern="1200" spc="0" baseline="0" dirty="0" smtClean="0">
                <a:solidFill>
                  <a:schemeClr val="tx1"/>
                </a:solidFill>
                <a:latin typeface="+mn-lt"/>
                <a:ea typeface="+mn-ea"/>
                <a:cs typeface="+mn-cs"/>
              </a:defRPr>
            </a:lvl4pPr>
            <a:lvl5pPr marL="0" indent="0">
              <a:spcBef>
                <a:spcPts val="0"/>
              </a:spcBef>
              <a:spcAft>
                <a:spcPts val="600"/>
              </a:spcAft>
              <a:buFontTx/>
              <a:buNone/>
              <a:defRPr lang="fr-FR" sz="1200" b="0" kern="1200" dirty="0" smtClean="0">
                <a:solidFill>
                  <a:schemeClr val="tx1"/>
                </a:solidFill>
                <a:latin typeface="+mn-lt"/>
                <a:ea typeface="+mn-ea"/>
                <a:cs typeface="+mn-cs"/>
              </a:defRPr>
            </a:lvl5pPr>
            <a:lvl6pPr marL="0">
              <a:spcBef>
                <a:spcPts val="0"/>
              </a:spcBef>
              <a:spcAft>
                <a:spcPts val="600"/>
              </a:spcAft>
              <a:buFontTx/>
              <a:buNone/>
              <a:defRPr lang="fr-FR" sz="1200" b="0" kern="1200" dirty="0" smtClean="0">
                <a:solidFill>
                  <a:schemeClr val="tx1"/>
                </a:solidFill>
                <a:latin typeface="+mn-lt"/>
                <a:ea typeface="+mn-ea"/>
                <a:cs typeface="+mn-cs"/>
              </a:defRPr>
            </a:lvl6pPr>
            <a:lvl7pPr marL="0">
              <a:spcBef>
                <a:spcPts val="0"/>
              </a:spcBef>
              <a:spcAft>
                <a:spcPts val="600"/>
              </a:spcAft>
              <a:buFontTx/>
              <a:buNone/>
              <a:defRPr lang="fr-FR" sz="1200" b="0" kern="1200" dirty="0" smtClean="0">
                <a:solidFill>
                  <a:schemeClr val="tx1"/>
                </a:solidFill>
                <a:latin typeface="+mn-lt"/>
                <a:ea typeface="+mn-ea"/>
                <a:cs typeface="+mn-cs"/>
              </a:defRPr>
            </a:lvl7pPr>
            <a:lvl8pPr marL="0">
              <a:spcBef>
                <a:spcPts val="0"/>
              </a:spcBef>
              <a:spcAft>
                <a:spcPts val="600"/>
              </a:spcAft>
              <a:buFontTx/>
              <a:buNone/>
              <a:defRPr lang="fr-FR" sz="1200" b="0" kern="1200" dirty="0" smtClean="0">
                <a:solidFill>
                  <a:schemeClr val="tx1"/>
                </a:solidFill>
                <a:latin typeface="+mn-lt"/>
                <a:ea typeface="+mn-ea"/>
                <a:cs typeface="+mn-cs"/>
              </a:defRPr>
            </a:lvl8pPr>
            <a:lvl9pPr marL="0">
              <a:spcBef>
                <a:spcPts val="0"/>
              </a:spcBef>
              <a:spcAft>
                <a:spcPts val="600"/>
              </a:spcAft>
              <a:buFontTx/>
              <a:buNone/>
              <a:defRPr lang="fr-FR" sz="1200" b="0" kern="1200" dirty="0" smtClean="0">
                <a:solidFill>
                  <a:schemeClr val="tx1"/>
                </a:solidFill>
                <a:latin typeface="+mn-lt"/>
                <a:ea typeface="+mn-ea"/>
                <a:cs typeface="+mn-cs"/>
              </a:defRPr>
            </a:lvl9pPr>
          </a:lstStyle>
          <a:p>
            <a:pPr lvl="0"/>
            <a:r>
              <a:rPr lang="fr-FR" dirty="0"/>
              <a:t>Numéro de version</a:t>
            </a:r>
          </a:p>
        </p:txBody>
      </p:sp>
      <p:sp>
        <p:nvSpPr>
          <p:cNvPr id="15" name="Espace réservé du pied de page 1">
            <a:extLst>
              <a:ext uri="{FF2B5EF4-FFF2-40B4-BE49-F238E27FC236}">
                <a16:creationId xmlns:a16="http://schemas.microsoft.com/office/drawing/2014/main" id="{27F94D07-D386-549A-1D3B-5D54D451D546}"/>
              </a:ext>
            </a:extLst>
          </p:cNvPr>
          <p:cNvSpPr>
            <a:spLocks noGrp="1"/>
          </p:cNvSpPr>
          <p:nvPr>
            <p:ph type="ftr" sz="quarter" idx="25"/>
          </p:nvPr>
        </p:nvSpPr>
        <p:spPr>
          <a:xfrm>
            <a:off x="3973340" y="6456024"/>
            <a:ext cx="4245321" cy="138499"/>
          </a:xfrm>
        </p:spPr>
        <p:txBody>
          <a:bodyPr/>
          <a:lstStyle/>
          <a:p>
            <a:pPr algn="ctr"/>
            <a:r>
              <a:rPr lang="fr-FR"/>
              <a:t>Confidentiel</a:t>
            </a:r>
            <a:endParaRPr lang="fr-FR" dirty="0"/>
          </a:p>
        </p:txBody>
      </p:sp>
    </p:spTree>
    <p:extLst>
      <p:ext uri="{BB962C8B-B14F-4D97-AF65-F5344CB8AC3E}">
        <p14:creationId xmlns:p14="http://schemas.microsoft.com/office/powerpoint/2010/main" val="1099072888"/>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1_Cover vert 2">
    <p:spTree>
      <p:nvGrpSpPr>
        <p:cNvPr id="1" name=""/>
        <p:cNvGrpSpPr/>
        <p:nvPr/>
      </p:nvGrpSpPr>
      <p:grpSpPr>
        <a:xfrm>
          <a:off x="0" y="0"/>
          <a:ext cx="0" cy="0"/>
          <a:chOff x="0" y="0"/>
          <a:chExt cx="0" cy="0"/>
        </a:xfrm>
      </p:grpSpPr>
      <p:sp>
        <p:nvSpPr>
          <p:cNvPr id="41" name="Espace réservé du texte 40">
            <a:extLst>
              <a:ext uri="{FF2B5EF4-FFF2-40B4-BE49-F238E27FC236}">
                <a16:creationId xmlns:a16="http://schemas.microsoft.com/office/drawing/2014/main" id="{9EB842F9-29E0-4F1A-AE12-39D5D07CE4E5}"/>
              </a:ext>
            </a:extLst>
          </p:cNvPr>
          <p:cNvSpPr>
            <a:spLocks noGrp="1"/>
          </p:cNvSpPr>
          <p:nvPr>
            <p:ph type="body" sz="quarter" idx="24" hasCustomPrompt="1"/>
          </p:nvPr>
        </p:nvSpPr>
        <p:spPr>
          <a:xfrm>
            <a:off x="6521452" y="4922838"/>
            <a:ext cx="742949" cy="741362"/>
          </a:xfrm>
          <a:custGeom>
            <a:avLst/>
            <a:gdLst>
              <a:gd name="connsiteX0" fmla="*/ 0 w 742949"/>
              <a:gd name="connsiteY0" fmla="*/ 0 h 741362"/>
              <a:gd name="connsiteX1" fmla="*/ 742949 w 742949"/>
              <a:gd name="connsiteY1" fmla="*/ 0 h 741362"/>
              <a:gd name="connsiteX2" fmla="*/ 742949 w 742949"/>
              <a:gd name="connsiteY2" fmla="*/ 741362 h 741362"/>
              <a:gd name="connsiteX3" fmla="*/ 0 w 742949"/>
              <a:gd name="connsiteY3" fmla="*/ 741362 h 741362"/>
            </a:gdLst>
            <a:ahLst/>
            <a:cxnLst>
              <a:cxn ang="0">
                <a:pos x="connsiteX0" y="connsiteY0"/>
              </a:cxn>
              <a:cxn ang="0">
                <a:pos x="connsiteX1" y="connsiteY1"/>
              </a:cxn>
              <a:cxn ang="0">
                <a:pos x="connsiteX2" y="connsiteY2"/>
              </a:cxn>
              <a:cxn ang="0">
                <a:pos x="connsiteX3" y="connsiteY3"/>
              </a:cxn>
            </a:cxnLst>
            <a:rect l="l" t="t" r="r" b="b"/>
            <a:pathLst>
              <a:path w="742949" h="741362">
                <a:moveTo>
                  <a:pt x="0" y="0"/>
                </a:moveTo>
                <a:lnTo>
                  <a:pt x="742949" y="0"/>
                </a:lnTo>
                <a:lnTo>
                  <a:pt x="742949" y="741362"/>
                </a:lnTo>
                <a:lnTo>
                  <a:pt x="0" y="741362"/>
                </a:lnTo>
                <a:close/>
              </a:path>
            </a:pathLst>
          </a:custGeom>
          <a:solidFill>
            <a:schemeClr val="accent5"/>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9" name="Espace réservé du texte 38">
            <a:extLst>
              <a:ext uri="{FF2B5EF4-FFF2-40B4-BE49-F238E27FC236}">
                <a16:creationId xmlns:a16="http://schemas.microsoft.com/office/drawing/2014/main" id="{5AA24FD0-830B-4FF7-8DC6-CBE118F6DA99}"/>
              </a:ext>
            </a:extLst>
          </p:cNvPr>
          <p:cNvSpPr>
            <a:spLocks noGrp="1"/>
          </p:cNvSpPr>
          <p:nvPr>
            <p:ph type="body" sz="quarter" idx="23" hasCustomPrompt="1"/>
          </p:nvPr>
        </p:nvSpPr>
        <p:spPr>
          <a:xfrm>
            <a:off x="6521451" y="2112963"/>
            <a:ext cx="1174750" cy="1168400"/>
          </a:xfrm>
          <a:custGeom>
            <a:avLst/>
            <a:gdLst>
              <a:gd name="connsiteX0" fmla="*/ 584200 w 1174750"/>
              <a:gd name="connsiteY0" fmla="*/ 0 h 1168400"/>
              <a:gd name="connsiteX1" fmla="*/ 590550 w 1174750"/>
              <a:gd name="connsiteY1" fmla="*/ 0 h 1168400"/>
              <a:gd name="connsiteX2" fmla="*/ 1174750 w 1174750"/>
              <a:gd name="connsiteY2" fmla="*/ 584200 h 1168400"/>
              <a:gd name="connsiteX3" fmla="*/ 1174750 w 1174750"/>
              <a:gd name="connsiteY3" fmla="*/ 1168400 h 1168400"/>
              <a:gd name="connsiteX4" fmla="*/ 0 w 1174750"/>
              <a:gd name="connsiteY4" fmla="*/ 1168400 h 1168400"/>
              <a:gd name="connsiteX5" fmla="*/ 0 w 1174750"/>
              <a:gd name="connsiteY5" fmla="*/ 584200 h 1168400"/>
              <a:gd name="connsiteX6" fmla="*/ 584200 w 1174750"/>
              <a:gd name="connsiteY6" fmla="*/ 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4750" h="1168400">
                <a:moveTo>
                  <a:pt x="584200" y="0"/>
                </a:moveTo>
                <a:lnTo>
                  <a:pt x="590550" y="0"/>
                </a:lnTo>
                <a:cubicBezTo>
                  <a:pt x="913195" y="0"/>
                  <a:pt x="1174750" y="261555"/>
                  <a:pt x="1174750" y="584200"/>
                </a:cubicBezTo>
                <a:lnTo>
                  <a:pt x="1174750" y="1168400"/>
                </a:lnTo>
                <a:lnTo>
                  <a:pt x="0" y="1168400"/>
                </a:lnTo>
                <a:lnTo>
                  <a:pt x="0" y="584200"/>
                </a:lnTo>
                <a:cubicBezTo>
                  <a:pt x="0" y="261555"/>
                  <a:pt x="261555" y="0"/>
                  <a:pt x="584200" y="0"/>
                </a:cubicBezTo>
                <a:close/>
              </a:path>
            </a:pathLst>
          </a:custGeom>
          <a:solidFill>
            <a:schemeClr val="accent5"/>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7" name="Espace réservé du texte 36">
            <a:extLst>
              <a:ext uri="{FF2B5EF4-FFF2-40B4-BE49-F238E27FC236}">
                <a16:creationId xmlns:a16="http://schemas.microsoft.com/office/drawing/2014/main" id="{C5A57FEE-9F1E-4234-95B4-B0DEBE3348F7}"/>
              </a:ext>
            </a:extLst>
          </p:cNvPr>
          <p:cNvSpPr>
            <a:spLocks noGrp="1"/>
          </p:cNvSpPr>
          <p:nvPr>
            <p:ph type="body" sz="quarter" idx="22" hasCustomPrompt="1"/>
          </p:nvPr>
        </p:nvSpPr>
        <p:spPr>
          <a:xfrm>
            <a:off x="939800" y="4127500"/>
            <a:ext cx="1541463" cy="1536700"/>
          </a:xfrm>
          <a:custGeom>
            <a:avLst/>
            <a:gdLst>
              <a:gd name="connsiteX0" fmla="*/ 0 w 1541463"/>
              <a:gd name="connsiteY0" fmla="*/ 0 h 1536700"/>
              <a:gd name="connsiteX1" fmla="*/ 773113 w 1541463"/>
              <a:gd name="connsiteY1" fmla="*/ 0 h 1536700"/>
              <a:gd name="connsiteX2" fmla="*/ 1541463 w 1541463"/>
              <a:gd name="connsiteY2" fmla="*/ 768350 h 1536700"/>
              <a:gd name="connsiteX3" fmla="*/ 1541463 w 1541463"/>
              <a:gd name="connsiteY3" fmla="*/ 1536700 h 1536700"/>
              <a:gd name="connsiteX4" fmla="*/ 0 w 1541463"/>
              <a:gd name="connsiteY4" fmla="*/ 1536700 h 153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463" h="1536700">
                <a:moveTo>
                  <a:pt x="0" y="0"/>
                </a:moveTo>
                <a:lnTo>
                  <a:pt x="773113" y="0"/>
                </a:lnTo>
                <a:cubicBezTo>
                  <a:pt x="1197461" y="0"/>
                  <a:pt x="1541463" y="344002"/>
                  <a:pt x="1541463" y="768350"/>
                </a:cubicBezTo>
                <a:lnTo>
                  <a:pt x="1541463" y="1536700"/>
                </a:lnTo>
                <a:lnTo>
                  <a:pt x="0" y="1536700"/>
                </a:lnTo>
                <a:close/>
              </a:path>
            </a:pathLst>
          </a:custGeom>
          <a:solidFill>
            <a:schemeClr val="accent5"/>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5" name="Espace réservé du texte 34">
            <a:extLst>
              <a:ext uri="{FF2B5EF4-FFF2-40B4-BE49-F238E27FC236}">
                <a16:creationId xmlns:a16="http://schemas.microsoft.com/office/drawing/2014/main" id="{8F40AAE8-EE8B-4542-86AE-E0410FA9101A}"/>
              </a:ext>
            </a:extLst>
          </p:cNvPr>
          <p:cNvSpPr>
            <a:spLocks noGrp="1"/>
          </p:cNvSpPr>
          <p:nvPr>
            <p:ph type="body" sz="quarter" idx="21" hasCustomPrompt="1"/>
          </p:nvPr>
        </p:nvSpPr>
        <p:spPr>
          <a:xfrm>
            <a:off x="2532063" y="947738"/>
            <a:ext cx="749300" cy="742950"/>
          </a:xfrm>
          <a:custGeom>
            <a:avLst/>
            <a:gdLst>
              <a:gd name="connsiteX0" fmla="*/ 371475 w 749300"/>
              <a:gd name="connsiteY0" fmla="*/ 0 h 742950"/>
              <a:gd name="connsiteX1" fmla="*/ 749300 w 749300"/>
              <a:gd name="connsiteY1" fmla="*/ 0 h 742950"/>
              <a:gd name="connsiteX2" fmla="*/ 749300 w 749300"/>
              <a:gd name="connsiteY2" fmla="*/ 742950 h 742950"/>
              <a:gd name="connsiteX3" fmla="*/ 0 w 749300"/>
              <a:gd name="connsiteY3" fmla="*/ 742950 h 742950"/>
              <a:gd name="connsiteX4" fmla="*/ 0 w 749300"/>
              <a:gd name="connsiteY4" fmla="*/ 371475 h 742950"/>
              <a:gd name="connsiteX5" fmla="*/ 371475 w 749300"/>
              <a:gd name="connsiteY5" fmla="*/ 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300" h="742950">
                <a:moveTo>
                  <a:pt x="371475" y="0"/>
                </a:moveTo>
                <a:lnTo>
                  <a:pt x="749300" y="0"/>
                </a:lnTo>
                <a:lnTo>
                  <a:pt x="749300" y="742950"/>
                </a:lnTo>
                <a:lnTo>
                  <a:pt x="0" y="742950"/>
                </a:lnTo>
                <a:lnTo>
                  <a:pt x="0" y="371475"/>
                </a:lnTo>
                <a:cubicBezTo>
                  <a:pt x="0" y="166315"/>
                  <a:pt x="166315" y="0"/>
                  <a:pt x="371475" y="0"/>
                </a:cubicBezTo>
                <a:close/>
              </a:path>
            </a:pathLst>
          </a:custGeom>
          <a:solidFill>
            <a:schemeClr val="accent5"/>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3" name="Espace réservé du texte 32">
            <a:extLst>
              <a:ext uri="{FF2B5EF4-FFF2-40B4-BE49-F238E27FC236}">
                <a16:creationId xmlns:a16="http://schemas.microsoft.com/office/drawing/2014/main" id="{94DCCCF8-BAB2-4ED9-BEB8-844C06D3D3F2}"/>
              </a:ext>
            </a:extLst>
          </p:cNvPr>
          <p:cNvSpPr>
            <a:spLocks noGrp="1"/>
          </p:cNvSpPr>
          <p:nvPr>
            <p:ph type="body" sz="quarter" idx="20" hasCustomPrompt="1"/>
          </p:nvPr>
        </p:nvSpPr>
        <p:spPr>
          <a:xfrm>
            <a:off x="5722939" y="3332163"/>
            <a:ext cx="744537" cy="1539875"/>
          </a:xfrm>
          <a:custGeom>
            <a:avLst/>
            <a:gdLst>
              <a:gd name="connsiteX0" fmla="*/ 0 w 744537"/>
              <a:gd name="connsiteY0" fmla="*/ 0 h 1539875"/>
              <a:gd name="connsiteX1" fmla="*/ 744537 w 744537"/>
              <a:gd name="connsiteY1" fmla="*/ 0 h 1539875"/>
              <a:gd name="connsiteX2" fmla="*/ 744537 w 744537"/>
              <a:gd name="connsiteY2" fmla="*/ 1539875 h 1539875"/>
              <a:gd name="connsiteX3" fmla="*/ 0 w 744537"/>
              <a:gd name="connsiteY3" fmla="*/ 1539875 h 1539875"/>
            </a:gdLst>
            <a:ahLst/>
            <a:cxnLst>
              <a:cxn ang="0">
                <a:pos x="connsiteX0" y="connsiteY0"/>
              </a:cxn>
              <a:cxn ang="0">
                <a:pos x="connsiteX1" y="connsiteY1"/>
              </a:cxn>
              <a:cxn ang="0">
                <a:pos x="connsiteX2" y="connsiteY2"/>
              </a:cxn>
              <a:cxn ang="0">
                <a:pos x="connsiteX3" y="connsiteY3"/>
              </a:cxn>
            </a:cxnLst>
            <a:rect l="l" t="t" r="r" b="b"/>
            <a:pathLst>
              <a:path w="744537" h="1539875">
                <a:moveTo>
                  <a:pt x="0" y="0"/>
                </a:moveTo>
                <a:lnTo>
                  <a:pt x="744537" y="0"/>
                </a:lnTo>
                <a:lnTo>
                  <a:pt x="744537" y="1539875"/>
                </a:lnTo>
                <a:lnTo>
                  <a:pt x="0" y="1539875"/>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1" name="Espace réservé du texte 30">
            <a:extLst>
              <a:ext uri="{FF2B5EF4-FFF2-40B4-BE49-F238E27FC236}">
                <a16:creationId xmlns:a16="http://schemas.microsoft.com/office/drawing/2014/main" id="{E94BB6C0-6B96-4718-9CEF-E037176C2F36}"/>
              </a:ext>
            </a:extLst>
          </p:cNvPr>
          <p:cNvSpPr>
            <a:spLocks noGrp="1"/>
          </p:cNvSpPr>
          <p:nvPr>
            <p:ph type="body" sz="quarter" idx="19" hasCustomPrompt="1"/>
          </p:nvPr>
        </p:nvSpPr>
        <p:spPr>
          <a:xfrm>
            <a:off x="5300662" y="520699"/>
            <a:ext cx="1595438" cy="1592264"/>
          </a:xfrm>
          <a:custGeom>
            <a:avLst/>
            <a:gdLst>
              <a:gd name="connsiteX0" fmla="*/ 797719 w 1595438"/>
              <a:gd name="connsiteY0" fmla="*/ 0 h 1592264"/>
              <a:gd name="connsiteX1" fmla="*/ 1595438 w 1595438"/>
              <a:gd name="connsiteY1" fmla="*/ 796132 h 1592264"/>
              <a:gd name="connsiteX2" fmla="*/ 797719 w 1595438"/>
              <a:gd name="connsiteY2" fmla="*/ 1592264 h 1592264"/>
              <a:gd name="connsiteX3" fmla="*/ 0 w 1595438"/>
              <a:gd name="connsiteY3" fmla="*/ 796132 h 1592264"/>
              <a:gd name="connsiteX4" fmla="*/ 797719 w 1595438"/>
              <a:gd name="connsiteY4" fmla="*/ 0 h 1592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5438" h="1592264">
                <a:moveTo>
                  <a:pt x="797719" y="0"/>
                </a:moveTo>
                <a:cubicBezTo>
                  <a:pt x="1238287" y="0"/>
                  <a:pt x="1595438" y="356440"/>
                  <a:pt x="1595438" y="796132"/>
                </a:cubicBezTo>
                <a:cubicBezTo>
                  <a:pt x="1595438" y="1235824"/>
                  <a:pt x="1238287" y="1592264"/>
                  <a:pt x="797719" y="1592264"/>
                </a:cubicBezTo>
                <a:cubicBezTo>
                  <a:pt x="357151" y="1592264"/>
                  <a:pt x="0" y="1235824"/>
                  <a:pt x="0" y="796132"/>
                </a:cubicBezTo>
                <a:cubicBezTo>
                  <a:pt x="0" y="356440"/>
                  <a:pt x="357151" y="0"/>
                  <a:pt x="797719"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9" name="Espace réservé du texte 28">
            <a:extLst>
              <a:ext uri="{FF2B5EF4-FFF2-40B4-BE49-F238E27FC236}">
                <a16:creationId xmlns:a16="http://schemas.microsoft.com/office/drawing/2014/main" id="{D275048D-55EC-4BEC-9E28-B4AEBF754BE1}"/>
              </a:ext>
            </a:extLst>
          </p:cNvPr>
          <p:cNvSpPr>
            <a:spLocks noGrp="1"/>
          </p:cNvSpPr>
          <p:nvPr>
            <p:ph type="body" sz="quarter" idx="18" hasCustomPrompt="1"/>
          </p:nvPr>
        </p:nvSpPr>
        <p:spPr>
          <a:xfrm>
            <a:off x="1741489" y="1739900"/>
            <a:ext cx="739774" cy="1173163"/>
          </a:xfrm>
          <a:custGeom>
            <a:avLst/>
            <a:gdLst>
              <a:gd name="connsiteX0" fmla="*/ 0 w 739774"/>
              <a:gd name="connsiteY0" fmla="*/ 0 h 1173163"/>
              <a:gd name="connsiteX1" fmla="*/ 739774 w 739774"/>
              <a:gd name="connsiteY1" fmla="*/ 0 h 1173163"/>
              <a:gd name="connsiteX2" fmla="*/ 739774 w 739774"/>
              <a:gd name="connsiteY2" fmla="*/ 1173163 h 1173163"/>
              <a:gd name="connsiteX3" fmla="*/ 0 w 739774"/>
              <a:gd name="connsiteY3" fmla="*/ 1173163 h 1173163"/>
            </a:gdLst>
            <a:ahLst/>
            <a:cxnLst>
              <a:cxn ang="0">
                <a:pos x="connsiteX0" y="connsiteY0"/>
              </a:cxn>
              <a:cxn ang="0">
                <a:pos x="connsiteX1" y="connsiteY1"/>
              </a:cxn>
              <a:cxn ang="0">
                <a:pos x="connsiteX2" y="connsiteY2"/>
              </a:cxn>
              <a:cxn ang="0">
                <a:pos x="connsiteX3" y="connsiteY3"/>
              </a:cxn>
            </a:cxnLst>
            <a:rect l="l" t="t" r="r" b="b"/>
            <a:pathLst>
              <a:path w="739774" h="1173163">
                <a:moveTo>
                  <a:pt x="0" y="0"/>
                </a:moveTo>
                <a:lnTo>
                  <a:pt x="739774" y="0"/>
                </a:lnTo>
                <a:lnTo>
                  <a:pt x="739774" y="1173163"/>
                </a:lnTo>
                <a:lnTo>
                  <a:pt x="0" y="1173163"/>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7" name="Espace réservé du texte 26">
            <a:extLst>
              <a:ext uri="{FF2B5EF4-FFF2-40B4-BE49-F238E27FC236}">
                <a16:creationId xmlns:a16="http://schemas.microsoft.com/office/drawing/2014/main" id="{3BE3E38D-1618-48FB-8E52-74E04001F3AB}"/>
              </a:ext>
            </a:extLst>
          </p:cNvPr>
          <p:cNvSpPr>
            <a:spLocks noGrp="1"/>
          </p:cNvSpPr>
          <p:nvPr>
            <p:ph type="body" sz="quarter" idx="17" hasCustomPrompt="1"/>
          </p:nvPr>
        </p:nvSpPr>
        <p:spPr>
          <a:xfrm>
            <a:off x="1322262" y="525335"/>
            <a:ext cx="794007" cy="787400"/>
          </a:xfrm>
          <a:custGeom>
            <a:avLst/>
            <a:gdLst>
              <a:gd name="connsiteX0" fmla="*/ 0 w 794007"/>
              <a:gd name="connsiteY0" fmla="*/ 0 h 787400"/>
              <a:gd name="connsiteX1" fmla="*/ 794007 w 794007"/>
              <a:gd name="connsiteY1" fmla="*/ 0 h 787400"/>
              <a:gd name="connsiteX2" fmla="*/ 794007 w 794007"/>
              <a:gd name="connsiteY2" fmla="*/ 393700 h 787400"/>
              <a:gd name="connsiteX3" fmla="*/ 400307 w 794007"/>
              <a:gd name="connsiteY3" fmla="*/ 787400 h 787400"/>
              <a:gd name="connsiteX4" fmla="*/ 0 w 794007"/>
              <a:gd name="connsiteY4" fmla="*/ 787400 h 78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007" h="787400">
                <a:moveTo>
                  <a:pt x="0" y="0"/>
                </a:moveTo>
                <a:lnTo>
                  <a:pt x="794007" y="0"/>
                </a:lnTo>
                <a:lnTo>
                  <a:pt x="794007" y="393700"/>
                </a:lnTo>
                <a:cubicBezTo>
                  <a:pt x="794007" y="611135"/>
                  <a:pt x="617742" y="787400"/>
                  <a:pt x="400307" y="787400"/>
                </a:cubicBezTo>
                <a:lnTo>
                  <a:pt x="0" y="7874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18" name="Espace réservé pour une image  17">
            <a:extLst>
              <a:ext uri="{FF2B5EF4-FFF2-40B4-BE49-F238E27FC236}">
                <a16:creationId xmlns:a16="http://schemas.microsoft.com/office/drawing/2014/main" id="{F9E72A6F-2E64-4C1F-9632-F143DEDA1718}"/>
              </a:ext>
            </a:extLst>
          </p:cNvPr>
          <p:cNvSpPr>
            <a:spLocks noGrp="1"/>
          </p:cNvSpPr>
          <p:nvPr>
            <p:ph type="pic" sz="quarter" idx="11" hasCustomPrompt="1"/>
          </p:nvPr>
        </p:nvSpPr>
        <p:spPr>
          <a:xfrm>
            <a:off x="2533650" y="1739900"/>
            <a:ext cx="3135314" cy="3132138"/>
          </a:xfrm>
          <a:custGeom>
            <a:avLst/>
            <a:gdLst>
              <a:gd name="connsiteX0" fmla="*/ 1567657 w 3135314"/>
              <a:gd name="connsiteY0" fmla="*/ 0 h 3132138"/>
              <a:gd name="connsiteX1" fmla="*/ 3135314 w 3135314"/>
              <a:gd name="connsiteY1" fmla="*/ 1566069 h 3132138"/>
              <a:gd name="connsiteX2" fmla="*/ 1567657 w 3135314"/>
              <a:gd name="connsiteY2" fmla="*/ 3132138 h 3132138"/>
              <a:gd name="connsiteX3" fmla="*/ 0 w 3135314"/>
              <a:gd name="connsiteY3" fmla="*/ 1566069 h 3132138"/>
              <a:gd name="connsiteX4" fmla="*/ 1567657 w 3135314"/>
              <a:gd name="connsiteY4" fmla="*/ 0 h 3132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314" h="3132138">
                <a:moveTo>
                  <a:pt x="1567657" y="0"/>
                </a:moveTo>
                <a:cubicBezTo>
                  <a:pt x="2433450" y="0"/>
                  <a:pt x="3135314" y="701153"/>
                  <a:pt x="3135314" y="1566069"/>
                </a:cubicBezTo>
                <a:cubicBezTo>
                  <a:pt x="3135314" y="2430985"/>
                  <a:pt x="2433450" y="3132138"/>
                  <a:pt x="1567657" y="3132138"/>
                </a:cubicBezTo>
                <a:cubicBezTo>
                  <a:pt x="701864" y="3132138"/>
                  <a:pt x="0" y="2430985"/>
                  <a:pt x="0" y="1566069"/>
                </a:cubicBezTo>
                <a:cubicBezTo>
                  <a:pt x="0" y="701153"/>
                  <a:pt x="701864" y="0"/>
                  <a:pt x="1567657" y="0"/>
                </a:cubicBezTo>
                <a:close/>
              </a:path>
            </a:pathLst>
          </a:custGeom>
          <a:noFill/>
        </p:spPr>
        <p:txBody>
          <a:bodyPr wrap="square" anchor="ctr">
            <a:noAutofit/>
          </a:bodyPr>
          <a:lstStyle>
            <a:lvl1pPr algn="ctr">
              <a:defRPr sz="1400"/>
            </a:lvl1pPr>
          </a:lstStyle>
          <a:p>
            <a:r>
              <a:rPr lang="fr-FR" dirty="0"/>
              <a:t>Image</a:t>
            </a:r>
          </a:p>
        </p:txBody>
      </p:sp>
      <p:sp>
        <p:nvSpPr>
          <p:cNvPr id="3" name="Forme libre : forme 2">
            <a:extLst>
              <a:ext uri="{FF2B5EF4-FFF2-40B4-BE49-F238E27FC236}">
                <a16:creationId xmlns:a16="http://schemas.microsoft.com/office/drawing/2014/main" id="{B63A0F78-9ECA-4818-BA28-9353CD72772A}"/>
              </a:ext>
            </a:extLst>
          </p:cNvPr>
          <p:cNvSpPr/>
          <p:nvPr userDrawn="1"/>
        </p:nvSpPr>
        <p:spPr>
          <a:xfrm>
            <a:off x="9711070" y="6039776"/>
            <a:ext cx="1572448" cy="496485"/>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tx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20" name="Espace réservé de la date 19">
            <a:extLst>
              <a:ext uri="{FF2B5EF4-FFF2-40B4-BE49-F238E27FC236}">
                <a16:creationId xmlns:a16="http://schemas.microsoft.com/office/drawing/2014/main" id="{44544C6D-7EAC-4028-8F79-75A62254E933}"/>
              </a:ext>
            </a:extLst>
          </p:cNvPr>
          <p:cNvSpPr>
            <a:spLocks noGrp="1"/>
          </p:cNvSpPr>
          <p:nvPr>
            <p:ph type="dt" sz="half" idx="12"/>
          </p:nvPr>
        </p:nvSpPr>
        <p:spPr/>
        <p:txBody>
          <a:bodyPr/>
          <a:lstStyle/>
          <a:p>
            <a:fld id="{EEF391E8-CD6F-41A1-BF8D-8F1B84D742CD}" type="datetime1">
              <a:rPr lang="fr-FR" smtClean="0"/>
              <a:t>07/11/2023</a:t>
            </a:fld>
            <a:endParaRPr lang="fr-FR" dirty="0"/>
          </a:p>
        </p:txBody>
      </p:sp>
      <p:sp>
        <p:nvSpPr>
          <p:cNvPr id="21" name="Titre 24">
            <a:extLst>
              <a:ext uri="{FF2B5EF4-FFF2-40B4-BE49-F238E27FC236}">
                <a16:creationId xmlns:a16="http://schemas.microsoft.com/office/drawing/2014/main" id="{332B1513-AAB7-458C-88F0-1118B2C368B6}"/>
              </a:ext>
            </a:extLst>
          </p:cNvPr>
          <p:cNvSpPr>
            <a:spLocks noGrp="1"/>
          </p:cNvSpPr>
          <p:nvPr>
            <p:ph type="title" hasCustomPrompt="1"/>
          </p:nvPr>
        </p:nvSpPr>
        <p:spPr>
          <a:xfrm>
            <a:off x="8102276" y="1659290"/>
            <a:ext cx="3546000" cy="2049110"/>
          </a:xfrm>
        </p:spPr>
        <p:txBody>
          <a:bodyPr anchor="t"/>
          <a:lstStyle>
            <a:lvl1pPr rtl="0">
              <a:lnSpc>
                <a:spcPct val="95000"/>
              </a:lnSpc>
              <a:defRPr lang="fr-FR" sz="3500" b="1" kern="1200" cap="all" spc="-50" dirty="0">
                <a:solidFill>
                  <a:schemeClr val="tx1"/>
                </a:solidFill>
                <a:latin typeface="Roboto Mono" panose="00000009000000000000" pitchFamily="49" charset="0"/>
                <a:ea typeface="Roboto Mono" panose="00000009000000000000" pitchFamily="49" charset="0"/>
                <a:cs typeface="+mn-cs"/>
              </a:defRPr>
            </a:lvl1pPr>
          </a:lstStyle>
          <a:p>
            <a:r>
              <a:rPr lang="fr-FR" dirty="0"/>
              <a:t>Titre</a:t>
            </a:r>
            <a:br>
              <a:rPr lang="fr-FR" dirty="0"/>
            </a:br>
            <a:r>
              <a:rPr lang="fr-FR" dirty="0"/>
              <a:t>de la présentation</a:t>
            </a:r>
          </a:p>
        </p:txBody>
      </p:sp>
      <p:sp>
        <p:nvSpPr>
          <p:cNvPr id="25" name="Espace réservé du texte 2">
            <a:extLst>
              <a:ext uri="{FF2B5EF4-FFF2-40B4-BE49-F238E27FC236}">
                <a16:creationId xmlns:a16="http://schemas.microsoft.com/office/drawing/2014/main" id="{AC28866A-559B-4C4F-A8DA-6435567D95BA}"/>
              </a:ext>
            </a:extLst>
          </p:cNvPr>
          <p:cNvSpPr>
            <a:spLocks noGrp="1"/>
          </p:cNvSpPr>
          <p:nvPr>
            <p:ph type="body" sz="quarter" idx="13" hasCustomPrompt="1"/>
          </p:nvPr>
        </p:nvSpPr>
        <p:spPr>
          <a:xfrm>
            <a:off x="8120417" y="4233779"/>
            <a:ext cx="3247200" cy="166199"/>
          </a:xfrm>
        </p:spPr>
        <p:txBody>
          <a:bodyPr wrap="square" anchor="t">
            <a:spAutoFit/>
          </a:bodyPr>
          <a:lstStyle>
            <a:lvl1pPr marL="0">
              <a:spcBef>
                <a:spcPts val="0"/>
              </a:spcBef>
              <a:spcAft>
                <a:spcPts val="600"/>
              </a:spcAft>
              <a:buFontTx/>
              <a:buNone/>
              <a:defRPr lang="fr-FR" sz="1200" b="0" kern="1200" dirty="0" smtClean="0">
                <a:solidFill>
                  <a:schemeClr val="tx1"/>
                </a:solidFill>
                <a:latin typeface="+mn-lt"/>
                <a:ea typeface="+mn-ea"/>
                <a:cs typeface="+mn-cs"/>
              </a:defRPr>
            </a:lvl1pPr>
            <a:lvl2pPr marL="0">
              <a:spcBef>
                <a:spcPts val="0"/>
              </a:spcBef>
              <a:spcAft>
                <a:spcPts val="600"/>
              </a:spcAft>
              <a:buFontTx/>
              <a:buNone/>
              <a:defRPr lang="fr-FR" sz="1200" b="0" kern="1200" spc="0" dirty="0" smtClean="0">
                <a:solidFill>
                  <a:schemeClr val="tx1"/>
                </a:solidFill>
                <a:latin typeface="+mn-lt"/>
                <a:ea typeface="+mn-ea"/>
                <a:cs typeface="+mn-cs"/>
              </a:defRPr>
            </a:lvl2pPr>
            <a:lvl3pPr marL="0">
              <a:spcBef>
                <a:spcPts val="0"/>
              </a:spcBef>
              <a:spcAft>
                <a:spcPts val="600"/>
              </a:spcAft>
              <a:buFontTx/>
              <a:buNone/>
              <a:defRPr lang="fr-FR" sz="1200" b="0" kern="1200" spc="0" dirty="0" smtClean="0">
                <a:solidFill>
                  <a:schemeClr val="tx1"/>
                </a:solidFill>
                <a:latin typeface="+mn-lt"/>
                <a:ea typeface="+mn-ea"/>
                <a:cs typeface="+mn-cs"/>
              </a:defRPr>
            </a:lvl3pPr>
            <a:lvl4pPr marL="0" indent="0">
              <a:spcBef>
                <a:spcPts val="0"/>
              </a:spcBef>
              <a:spcAft>
                <a:spcPts val="600"/>
              </a:spcAft>
              <a:buFontTx/>
              <a:buNone/>
              <a:defRPr lang="fr-FR" sz="1200" b="0" kern="1200" spc="0" baseline="0" dirty="0" smtClean="0">
                <a:solidFill>
                  <a:schemeClr val="tx1"/>
                </a:solidFill>
                <a:latin typeface="+mn-lt"/>
                <a:ea typeface="+mn-ea"/>
                <a:cs typeface="+mn-cs"/>
              </a:defRPr>
            </a:lvl4pPr>
            <a:lvl5pPr marL="0" indent="0">
              <a:spcBef>
                <a:spcPts val="0"/>
              </a:spcBef>
              <a:spcAft>
                <a:spcPts val="600"/>
              </a:spcAft>
              <a:buFontTx/>
              <a:buNone/>
              <a:defRPr lang="fr-FR" sz="1200" b="0" kern="1200" dirty="0" smtClean="0">
                <a:solidFill>
                  <a:schemeClr val="tx1"/>
                </a:solidFill>
                <a:latin typeface="+mn-lt"/>
                <a:ea typeface="+mn-ea"/>
                <a:cs typeface="+mn-cs"/>
              </a:defRPr>
            </a:lvl5pPr>
            <a:lvl6pPr marL="0">
              <a:spcBef>
                <a:spcPts val="0"/>
              </a:spcBef>
              <a:spcAft>
                <a:spcPts val="600"/>
              </a:spcAft>
              <a:buFontTx/>
              <a:buNone/>
              <a:defRPr lang="fr-FR" sz="1200" b="0" kern="1200" dirty="0" smtClean="0">
                <a:solidFill>
                  <a:schemeClr val="tx1"/>
                </a:solidFill>
                <a:latin typeface="+mn-lt"/>
                <a:ea typeface="+mn-ea"/>
                <a:cs typeface="+mn-cs"/>
              </a:defRPr>
            </a:lvl6pPr>
            <a:lvl7pPr marL="0">
              <a:spcBef>
                <a:spcPts val="0"/>
              </a:spcBef>
              <a:spcAft>
                <a:spcPts val="600"/>
              </a:spcAft>
              <a:buFontTx/>
              <a:buNone/>
              <a:defRPr lang="fr-FR" sz="1200" b="0" kern="1200" dirty="0" smtClean="0">
                <a:solidFill>
                  <a:schemeClr val="tx1"/>
                </a:solidFill>
                <a:latin typeface="+mn-lt"/>
                <a:ea typeface="+mn-ea"/>
                <a:cs typeface="+mn-cs"/>
              </a:defRPr>
            </a:lvl7pPr>
            <a:lvl8pPr marL="0">
              <a:spcBef>
                <a:spcPts val="0"/>
              </a:spcBef>
              <a:spcAft>
                <a:spcPts val="600"/>
              </a:spcAft>
              <a:buFontTx/>
              <a:buNone/>
              <a:defRPr lang="fr-FR" sz="1200" b="0" kern="1200" dirty="0" smtClean="0">
                <a:solidFill>
                  <a:schemeClr val="tx1"/>
                </a:solidFill>
                <a:latin typeface="+mn-lt"/>
                <a:ea typeface="+mn-ea"/>
                <a:cs typeface="+mn-cs"/>
              </a:defRPr>
            </a:lvl8pPr>
            <a:lvl9pPr marL="0">
              <a:spcBef>
                <a:spcPts val="0"/>
              </a:spcBef>
              <a:spcAft>
                <a:spcPts val="600"/>
              </a:spcAft>
              <a:buFontTx/>
              <a:buNone/>
              <a:defRPr lang="fr-FR" sz="1200" b="0" kern="1200" dirty="0" smtClean="0">
                <a:solidFill>
                  <a:schemeClr val="tx1"/>
                </a:solidFill>
                <a:latin typeface="+mn-lt"/>
                <a:ea typeface="+mn-ea"/>
                <a:cs typeface="+mn-cs"/>
              </a:defRPr>
            </a:lvl9pPr>
          </a:lstStyle>
          <a:p>
            <a:pPr lvl="0"/>
            <a:r>
              <a:rPr lang="fr-FR" dirty="0"/>
              <a:t>Numéro de version</a:t>
            </a:r>
          </a:p>
        </p:txBody>
      </p:sp>
      <p:sp>
        <p:nvSpPr>
          <p:cNvPr id="15" name="Espace réservé du pied de page 1">
            <a:extLst>
              <a:ext uri="{FF2B5EF4-FFF2-40B4-BE49-F238E27FC236}">
                <a16:creationId xmlns:a16="http://schemas.microsoft.com/office/drawing/2014/main" id="{4412B846-E0AF-87F6-66E9-FA6D9EDFE5F4}"/>
              </a:ext>
            </a:extLst>
          </p:cNvPr>
          <p:cNvSpPr>
            <a:spLocks noGrp="1"/>
          </p:cNvSpPr>
          <p:nvPr>
            <p:ph type="ftr" sz="quarter" idx="25"/>
          </p:nvPr>
        </p:nvSpPr>
        <p:spPr>
          <a:xfrm>
            <a:off x="3973340" y="6456024"/>
            <a:ext cx="4245321" cy="138499"/>
          </a:xfrm>
        </p:spPr>
        <p:txBody>
          <a:bodyPr/>
          <a:lstStyle/>
          <a:p>
            <a:pPr algn="ctr"/>
            <a:r>
              <a:rPr lang="fr-FR"/>
              <a:t>Confidentiel</a:t>
            </a:r>
            <a:endParaRPr lang="fr-FR" dirty="0"/>
          </a:p>
        </p:txBody>
      </p:sp>
    </p:spTree>
    <p:extLst>
      <p:ext uri="{BB962C8B-B14F-4D97-AF65-F5344CB8AC3E}">
        <p14:creationId xmlns:p14="http://schemas.microsoft.com/office/powerpoint/2010/main" val="1846072124"/>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1_Cover violet">
    <p:spTree>
      <p:nvGrpSpPr>
        <p:cNvPr id="1" name=""/>
        <p:cNvGrpSpPr/>
        <p:nvPr/>
      </p:nvGrpSpPr>
      <p:grpSpPr>
        <a:xfrm>
          <a:off x="0" y="0"/>
          <a:ext cx="0" cy="0"/>
          <a:chOff x="0" y="0"/>
          <a:chExt cx="0" cy="0"/>
        </a:xfrm>
      </p:grpSpPr>
      <p:sp>
        <p:nvSpPr>
          <p:cNvPr id="41" name="Espace réservé du texte 40">
            <a:extLst>
              <a:ext uri="{FF2B5EF4-FFF2-40B4-BE49-F238E27FC236}">
                <a16:creationId xmlns:a16="http://schemas.microsoft.com/office/drawing/2014/main" id="{9EB842F9-29E0-4F1A-AE12-39D5D07CE4E5}"/>
              </a:ext>
            </a:extLst>
          </p:cNvPr>
          <p:cNvSpPr>
            <a:spLocks noGrp="1"/>
          </p:cNvSpPr>
          <p:nvPr>
            <p:ph type="body" sz="quarter" idx="24" hasCustomPrompt="1"/>
          </p:nvPr>
        </p:nvSpPr>
        <p:spPr>
          <a:xfrm>
            <a:off x="6521452" y="4922838"/>
            <a:ext cx="742949" cy="741362"/>
          </a:xfrm>
          <a:custGeom>
            <a:avLst/>
            <a:gdLst>
              <a:gd name="connsiteX0" fmla="*/ 0 w 742949"/>
              <a:gd name="connsiteY0" fmla="*/ 0 h 741362"/>
              <a:gd name="connsiteX1" fmla="*/ 742949 w 742949"/>
              <a:gd name="connsiteY1" fmla="*/ 0 h 741362"/>
              <a:gd name="connsiteX2" fmla="*/ 742949 w 742949"/>
              <a:gd name="connsiteY2" fmla="*/ 741362 h 741362"/>
              <a:gd name="connsiteX3" fmla="*/ 0 w 742949"/>
              <a:gd name="connsiteY3" fmla="*/ 741362 h 741362"/>
            </a:gdLst>
            <a:ahLst/>
            <a:cxnLst>
              <a:cxn ang="0">
                <a:pos x="connsiteX0" y="connsiteY0"/>
              </a:cxn>
              <a:cxn ang="0">
                <a:pos x="connsiteX1" y="connsiteY1"/>
              </a:cxn>
              <a:cxn ang="0">
                <a:pos x="connsiteX2" y="connsiteY2"/>
              </a:cxn>
              <a:cxn ang="0">
                <a:pos x="connsiteX3" y="connsiteY3"/>
              </a:cxn>
            </a:cxnLst>
            <a:rect l="l" t="t" r="r" b="b"/>
            <a:pathLst>
              <a:path w="742949" h="741362">
                <a:moveTo>
                  <a:pt x="0" y="0"/>
                </a:moveTo>
                <a:lnTo>
                  <a:pt x="742949" y="0"/>
                </a:lnTo>
                <a:lnTo>
                  <a:pt x="742949" y="741362"/>
                </a:lnTo>
                <a:lnTo>
                  <a:pt x="0" y="741362"/>
                </a:lnTo>
                <a:close/>
              </a:path>
            </a:pathLst>
          </a:custGeom>
          <a:solidFill>
            <a:schemeClr val="accent3"/>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9" name="Espace réservé du texte 38">
            <a:extLst>
              <a:ext uri="{FF2B5EF4-FFF2-40B4-BE49-F238E27FC236}">
                <a16:creationId xmlns:a16="http://schemas.microsoft.com/office/drawing/2014/main" id="{5AA24FD0-830B-4FF7-8DC6-CBE118F6DA99}"/>
              </a:ext>
            </a:extLst>
          </p:cNvPr>
          <p:cNvSpPr>
            <a:spLocks noGrp="1"/>
          </p:cNvSpPr>
          <p:nvPr>
            <p:ph type="body" sz="quarter" idx="23" hasCustomPrompt="1"/>
          </p:nvPr>
        </p:nvSpPr>
        <p:spPr>
          <a:xfrm>
            <a:off x="6521451" y="2112963"/>
            <a:ext cx="1174750" cy="1168400"/>
          </a:xfrm>
          <a:custGeom>
            <a:avLst/>
            <a:gdLst>
              <a:gd name="connsiteX0" fmla="*/ 584200 w 1174750"/>
              <a:gd name="connsiteY0" fmla="*/ 0 h 1168400"/>
              <a:gd name="connsiteX1" fmla="*/ 590550 w 1174750"/>
              <a:gd name="connsiteY1" fmla="*/ 0 h 1168400"/>
              <a:gd name="connsiteX2" fmla="*/ 1174750 w 1174750"/>
              <a:gd name="connsiteY2" fmla="*/ 584200 h 1168400"/>
              <a:gd name="connsiteX3" fmla="*/ 1174750 w 1174750"/>
              <a:gd name="connsiteY3" fmla="*/ 1168400 h 1168400"/>
              <a:gd name="connsiteX4" fmla="*/ 0 w 1174750"/>
              <a:gd name="connsiteY4" fmla="*/ 1168400 h 1168400"/>
              <a:gd name="connsiteX5" fmla="*/ 0 w 1174750"/>
              <a:gd name="connsiteY5" fmla="*/ 584200 h 1168400"/>
              <a:gd name="connsiteX6" fmla="*/ 584200 w 1174750"/>
              <a:gd name="connsiteY6" fmla="*/ 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4750" h="1168400">
                <a:moveTo>
                  <a:pt x="584200" y="0"/>
                </a:moveTo>
                <a:lnTo>
                  <a:pt x="590550" y="0"/>
                </a:lnTo>
                <a:cubicBezTo>
                  <a:pt x="913195" y="0"/>
                  <a:pt x="1174750" y="261555"/>
                  <a:pt x="1174750" y="584200"/>
                </a:cubicBezTo>
                <a:lnTo>
                  <a:pt x="1174750" y="1168400"/>
                </a:lnTo>
                <a:lnTo>
                  <a:pt x="0" y="1168400"/>
                </a:lnTo>
                <a:lnTo>
                  <a:pt x="0" y="584200"/>
                </a:lnTo>
                <a:cubicBezTo>
                  <a:pt x="0" y="261555"/>
                  <a:pt x="261555" y="0"/>
                  <a:pt x="584200" y="0"/>
                </a:cubicBezTo>
                <a:close/>
              </a:path>
            </a:pathLst>
          </a:custGeom>
          <a:solidFill>
            <a:schemeClr val="accent3"/>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7" name="Espace réservé du texte 36">
            <a:extLst>
              <a:ext uri="{FF2B5EF4-FFF2-40B4-BE49-F238E27FC236}">
                <a16:creationId xmlns:a16="http://schemas.microsoft.com/office/drawing/2014/main" id="{C5A57FEE-9F1E-4234-95B4-B0DEBE3348F7}"/>
              </a:ext>
            </a:extLst>
          </p:cNvPr>
          <p:cNvSpPr>
            <a:spLocks noGrp="1"/>
          </p:cNvSpPr>
          <p:nvPr>
            <p:ph type="body" sz="quarter" idx="22" hasCustomPrompt="1"/>
          </p:nvPr>
        </p:nvSpPr>
        <p:spPr>
          <a:xfrm>
            <a:off x="939800" y="4127500"/>
            <a:ext cx="1541463" cy="1536700"/>
          </a:xfrm>
          <a:custGeom>
            <a:avLst/>
            <a:gdLst>
              <a:gd name="connsiteX0" fmla="*/ 0 w 1541463"/>
              <a:gd name="connsiteY0" fmla="*/ 0 h 1536700"/>
              <a:gd name="connsiteX1" fmla="*/ 773113 w 1541463"/>
              <a:gd name="connsiteY1" fmla="*/ 0 h 1536700"/>
              <a:gd name="connsiteX2" fmla="*/ 1541463 w 1541463"/>
              <a:gd name="connsiteY2" fmla="*/ 768350 h 1536700"/>
              <a:gd name="connsiteX3" fmla="*/ 1541463 w 1541463"/>
              <a:gd name="connsiteY3" fmla="*/ 1536700 h 1536700"/>
              <a:gd name="connsiteX4" fmla="*/ 0 w 1541463"/>
              <a:gd name="connsiteY4" fmla="*/ 1536700 h 153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463" h="1536700">
                <a:moveTo>
                  <a:pt x="0" y="0"/>
                </a:moveTo>
                <a:lnTo>
                  <a:pt x="773113" y="0"/>
                </a:lnTo>
                <a:cubicBezTo>
                  <a:pt x="1197461" y="0"/>
                  <a:pt x="1541463" y="344002"/>
                  <a:pt x="1541463" y="768350"/>
                </a:cubicBezTo>
                <a:lnTo>
                  <a:pt x="1541463" y="1536700"/>
                </a:lnTo>
                <a:lnTo>
                  <a:pt x="0" y="1536700"/>
                </a:lnTo>
                <a:close/>
              </a:path>
            </a:pathLst>
          </a:custGeom>
          <a:solidFill>
            <a:schemeClr val="accent3"/>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5" name="Espace réservé du texte 34">
            <a:extLst>
              <a:ext uri="{FF2B5EF4-FFF2-40B4-BE49-F238E27FC236}">
                <a16:creationId xmlns:a16="http://schemas.microsoft.com/office/drawing/2014/main" id="{8F40AAE8-EE8B-4542-86AE-E0410FA9101A}"/>
              </a:ext>
            </a:extLst>
          </p:cNvPr>
          <p:cNvSpPr>
            <a:spLocks noGrp="1"/>
          </p:cNvSpPr>
          <p:nvPr>
            <p:ph type="body" sz="quarter" idx="21" hasCustomPrompt="1"/>
          </p:nvPr>
        </p:nvSpPr>
        <p:spPr>
          <a:xfrm>
            <a:off x="2532063" y="947738"/>
            <a:ext cx="749300" cy="742950"/>
          </a:xfrm>
          <a:custGeom>
            <a:avLst/>
            <a:gdLst>
              <a:gd name="connsiteX0" fmla="*/ 371475 w 749300"/>
              <a:gd name="connsiteY0" fmla="*/ 0 h 742950"/>
              <a:gd name="connsiteX1" fmla="*/ 749300 w 749300"/>
              <a:gd name="connsiteY1" fmla="*/ 0 h 742950"/>
              <a:gd name="connsiteX2" fmla="*/ 749300 w 749300"/>
              <a:gd name="connsiteY2" fmla="*/ 742950 h 742950"/>
              <a:gd name="connsiteX3" fmla="*/ 0 w 749300"/>
              <a:gd name="connsiteY3" fmla="*/ 742950 h 742950"/>
              <a:gd name="connsiteX4" fmla="*/ 0 w 749300"/>
              <a:gd name="connsiteY4" fmla="*/ 371475 h 742950"/>
              <a:gd name="connsiteX5" fmla="*/ 371475 w 749300"/>
              <a:gd name="connsiteY5" fmla="*/ 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300" h="742950">
                <a:moveTo>
                  <a:pt x="371475" y="0"/>
                </a:moveTo>
                <a:lnTo>
                  <a:pt x="749300" y="0"/>
                </a:lnTo>
                <a:lnTo>
                  <a:pt x="749300" y="742950"/>
                </a:lnTo>
                <a:lnTo>
                  <a:pt x="0" y="742950"/>
                </a:lnTo>
                <a:lnTo>
                  <a:pt x="0" y="371475"/>
                </a:lnTo>
                <a:cubicBezTo>
                  <a:pt x="0" y="166315"/>
                  <a:pt x="166315" y="0"/>
                  <a:pt x="371475" y="0"/>
                </a:cubicBezTo>
                <a:close/>
              </a:path>
            </a:pathLst>
          </a:custGeom>
          <a:solidFill>
            <a:schemeClr val="accent3"/>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3" name="Espace réservé du texte 32">
            <a:extLst>
              <a:ext uri="{FF2B5EF4-FFF2-40B4-BE49-F238E27FC236}">
                <a16:creationId xmlns:a16="http://schemas.microsoft.com/office/drawing/2014/main" id="{94DCCCF8-BAB2-4ED9-BEB8-844C06D3D3F2}"/>
              </a:ext>
            </a:extLst>
          </p:cNvPr>
          <p:cNvSpPr>
            <a:spLocks noGrp="1"/>
          </p:cNvSpPr>
          <p:nvPr>
            <p:ph type="body" sz="quarter" idx="20" hasCustomPrompt="1"/>
          </p:nvPr>
        </p:nvSpPr>
        <p:spPr>
          <a:xfrm>
            <a:off x="5722939" y="3332163"/>
            <a:ext cx="744537" cy="1539875"/>
          </a:xfrm>
          <a:custGeom>
            <a:avLst/>
            <a:gdLst>
              <a:gd name="connsiteX0" fmla="*/ 0 w 744537"/>
              <a:gd name="connsiteY0" fmla="*/ 0 h 1539875"/>
              <a:gd name="connsiteX1" fmla="*/ 744537 w 744537"/>
              <a:gd name="connsiteY1" fmla="*/ 0 h 1539875"/>
              <a:gd name="connsiteX2" fmla="*/ 744537 w 744537"/>
              <a:gd name="connsiteY2" fmla="*/ 1539875 h 1539875"/>
              <a:gd name="connsiteX3" fmla="*/ 0 w 744537"/>
              <a:gd name="connsiteY3" fmla="*/ 1539875 h 1539875"/>
            </a:gdLst>
            <a:ahLst/>
            <a:cxnLst>
              <a:cxn ang="0">
                <a:pos x="connsiteX0" y="connsiteY0"/>
              </a:cxn>
              <a:cxn ang="0">
                <a:pos x="connsiteX1" y="connsiteY1"/>
              </a:cxn>
              <a:cxn ang="0">
                <a:pos x="connsiteX2" y="connsiteY2"/>
              </a:cxn>
              <a:cxn ang="0">
                <a:pos x="connsiteX3" y="connsiteY3"/>
              </a:cxn>
            </a:cxnLst>
            <a:rect l="l" t="t" r="r" b="b"/>
            <a:pathLst>
              <a:path w="744537" h="1539875">
                <a:moveTo>
                  <a:pt x="0" y="0"/>
                </a:moveTo>
                <a:lnTo>
                  <a:pt x="744537" y="0"/>
                </a:lnTo>
                <a:lnTo>
                  <a:pt x="744537" y="1539875"/>
                </a:lnTo>
                <a:lnTo>
                  <a:pt x="0" y="1539875"/>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1" name="Espace réservé du texte 30">
            <a:extLst>
              <a:ext uri="{FF2B5EF4-FFF2-40B4-BE49-F238E27FC236}">
                <a16:creationId xmlns:a16="http://schemas.microsoft.com/office/drawing/2014/main" id="{E94BB6C0-6B96-4718-9CEF-E037176C2F36}"/>
              </a:ext>
            </a:extLst>
          </p:cNvPr>
          <p:cNvSpPr>
            <a:spLocks noGrp="1"/>
          </p:cNvSpPr>
          <p:nvPr>
            <p:ph type="body" sz="quarter" idx="19" hasCustomPrompt="1"/>
          </p:nvPr>
        </p:nvSpPr>
        <p:spPr>
          <a:xfrm>
            <a:off x="5300662" y="520699"/>
            <a:ext cx="1595438" cy="1592264"/>
          </a:xfrm>
          <a:custGeom>
            <a:avLst/>
            <a:gdLst>
              <a:gd name="connsiteX0" fmla="*/ 797719 w 1595438"/>
              <a:gd name="connsiteY0" fmla="*/ 0 h 1592264"/>
              <a:gd name="connsiteX1" fmla="*/ 1595438 w 1595438"/>
              <a:gd name="connsiteY1" fmla="*/ 796132 h 1592264"/>
              <a:gd name="connsiteX2" fmla="*/ 797719 w 1595438"/>
              <a:gd name="connsiteY2" fmla="*/ 1592264 h 1592264"/>
              <a:gd name="connsiteX3" fmla="*/ 0 w 1595438"/>
              <a:gd name="connsiteY3" fmla="*/ 796132 h 1592264"/>
              <a:gd name="connsiteX4" fmla="*/ 797719 w 1595438"/>
              <a:gd name="connsiteY4" fmla="*/ 0 h 1592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5438" h="1592264">
                <a:moveTo>
                  <a:pt x="797719" y="0"/>
                </a:moveTo>
                <a:cubicBezTo>
                  <a:pt x="1238287" y="0"/>
                  <a:pt x="1595438" y="356440"/>
                  <a:pt x="1595438" y="796132"/>
                </a:cubicBezTo>
                <a:cubicBezTo>
                  <a:pt x="1595438" y="1235824"/>
                  <a:pt x="1238287" y="1592264"/>
                  <a:pt x="797719" y="1592264"/>
                </a:cubicBezTo>
                <a:cubicBezTo>
                  <a:pt x="357151" y="1592264"/>
                  <a:pt x="0" y="1235824"/>
                  <a:pt x="0" y="796132"/>
                </a:cubicBezTo>
                <a:cubicBezTo>
                  <a:pt x="0" y="356440"/>
                  <a:pt x="357151" y="0"/>
                  <a:pt x="797719"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9" name="Espace réservé du texte 28">
            <a:extLst>
              <a:ext uri="{FF2B5EF4-FFF2-40B4-BE49-F238E27FC236}">
                <a16:creationId xmlns:a16="http://schemas.microsoft.com/office/drawing/2014/main" id="{D275048D-55EC-4BEC-9E28-B4AEBF754BE1}"/>
              </a:ext>
            </a:extLst>
          </p:cNvPr>
          <p:cNvSpPr>
            <a:spLocks noGrp="1"/>
          </p:cNvSpPr>
          <p:nvPr>
            <p:ph type="body" sz="quarter" idx="18" hasCustomPrompt="1"/>
          </p:nvPr>
        </p:nvSpPr>
        <p:spPr>
          <a:xfrm>
            <a:off x="1741489" y="1739900"/>
            <a:ext cx="739774" cy="1173163"/>
          </a:xfrm>
          <a:custGeom>
            <a:avLst/>
            <a:gdLst>
              <a:gd name="connsiteX0" fmla="*/ 0 w 739774"/>
              <a:gd name="connsiteY0" fmla="*/ 0 h 1173163"/>
              <a:gd name="connsiteX1" fmla="*/ 739774 w 739774"/>
              <a:gd name="connsiteY1" fmla="*/ 0 h 1173163"/>
              <a:gd name="connsiteX2" fmla="*/ 739774 w 739774"/>
              <a:gd name="connsiteY2" fmla="*/ 1173163 h 1173163"/>
              <a:gd name="connsiteX3" fmla="*/ 0 w 739774"/>
              <a:gd name="connsiteY3" fmla="*/ 1173163 h 1173163"/>
            </a:gdLst>
            <a:ahLst/>
            <a:cxnLst>
              <a:cxn ang="0">
                <a:pos x="connsiteX0" y="connsiteY0"/>
              </a:cxn>
              <a:cxn ang="0">
                <a:pos x="connsiteX1" y="connsiteY1"/>
              </a:cxn>
              <a:cxn ang="0">
                <a:pos x="connsiteX2" y="connsiteY2"/>
              </a:cxn>
              <a:cxn ang="0">
                <a:pos x="connsiteX3" y="connsiteY3"/>
              </a:cxn>
            </a:cxnLst>
            <a:rect l="l" t="t" r="r" b="b"/>
            <a:pathLst>
              <a:path w="739774" h="1173163">
                <a:moveTo>
                  <a:pt x="0" y="0"/>
                </a:moveTo>
                <a:lnTo>
                  <a:pt x="739774" y="0"/>
                </a:lnTo>
                <a:lnTo>
                  <a:pt x="739774" y="1173163"/>
                </a:lnTo>
                <a:lnTo>
                  <a:pt x="0" y="1173163"/>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7" name="Espace réservé du texte 26">
            <a:extLst>
              <a:ext uri="{FF2B5EF4-FFF2-40B4-BE49-F238E27FC236}">
                <a16:creationId xmlns:a16="http://schemas.microsoft.com/office/drawing/2014/main" id="{3BE3E38D-1618-48FB-8E52-74E04001F3AB}"/>
              </a:ext>
            </a:extLst>
          </p:cNvPr>
          <p:cNvSpPr>
            <a:spLocks noGrp="1"/>
          </p:cNvSpPr>
          <p:nvPr>
            <p:ph type="body" sz="quarter" idx="17" hasCustomPrompt="1"/>
          </p:nvPr>
        </p:nvSpPr>
        <p:spPr>
          <a:xfrm>
            <a:off x="1322262" y="525335"/>
            <a:ext cx="794007" cy="787400"/>
          </a:xfrm>
          <a:custGeom>
            <a:avLst/>
            <a:gdLst>
              <a:gd name="connsiteX0" fmla="*/ 0 w 794007"/>
              <a:gd name="connsiteY0" fmla="*/ 0 h 787400"/>
              <a:gd name="connsiteX1" fmla="*/ 794007 w 794007"/>
              <a:gd name="connsiteY1" fmla="*/ 0 h 787400"/>
              <a:gd name="connsiteX2" fmla="*/ 794007 w 794007"/>
              <a:gd name="connsiteY2" fmla="*/ 393700 h 787400"/>
              <a:gd name="connsiteX3" fmla="*/ 400307 w 794007"/>
              <a:gd name="connsiteY3" fmla="*/ 787400 h 787400"/>
              <a:gd name="connsiteX4" fmla="*/ 0 w 794007"/>
              <a:gd name="connsiteY4" fmla="*/ 787400 h 78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007" h="787400">
                <a:moveTo>
                  <a:pt x="0" y="0"/>
                </a:moveTo>
                <a:lnTo>
                  <a:pt x="794007" y="0"/>
                </a:lnTo>
                <a:lnTo>
                  <a:pt x="794007" y="393700"/>
                </a:lnTo>
                <a:cubicBezTo>
                  <a:pt x="794007" y="611135"/>
                  <a:pt x="617742" y="787400"/>
                  <a:pt x="400307" y="787400"/>
                </a:cubicBezTo>
                <a:lnTo>
                  <a:pt x="0" y="7874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18" name="Espace réservé pour une image  17">
            <a:extLst>
              <a:ext uri="{FF2B5EF4-FFF2-40B4-BE49-F238E27FC236}">
                <a16:creationId xmlns:a16="http://schemas.microsoft.com/office/drawing/2014/main" id="{F9E72A6F-2E64-4C1F-9632-F143DEDA1718}"/>
              </a:ext>
            </a:extLst>
          </p:cNvPr>
          <p:cNvSpPr>
            <a:spLocks noGrp="1"/>
          </p:cNvSpPr>
          <p:nvPr>
            <p:ph type="pic" sz="quarter" idx="11" hasCustomPrompt="1"/>
          </p:nvPr>
        </p:nvSpPr>
        <p:spPr>
          <a:xfrm>
            <a:off x="2533650" y="1739900"/>
            <a:ext cx="3135314" cy="3132138"/>
          </a:xfrm>
          <a:custGeom>
            <a:avLst/>
            <a:gdLst>
              <a:gd name="connsiteX0" fmla="*/ 1567657 w 3135314"/>
              <a:gd name="connsiteY0" fmla="*/ 0 h 3132138"/>
              <a:gd name="connsiteX1" fmla="*/ 3135314 w 3135314"/>
              <a:gd name="connsiteY1" fmla="*/ 1566069 h 3132138"/>
              <a:gd name="connsiteX2" fmla="*/ 1567657 w 3135314"/>
              <a:gd name="connsiteY2" fmla="*/ 3132138 h 3132138"/>
              <a:gd name="connsiteX3" fmla="*/ 0 w 3135314"/>
              <a:gd name="connsiteY3" fmla="*/ 1566069 h 3132138"/>
              <a:gd name="connsiteX4" fmla="*/ 1567657 w 3135314"/>
              <a:gd name="connsiteY4" fmla="*/ 0 h 3132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314" h="3132138">
                <a:moveTo>
                  <a:pt x="1567657" y="0"/>
                </a:moveTo>
                <a:cubicBezTo>
                  <a:pt x="2433450" y="0"/>
                  <a:pt x="3135314" y="701153"/>
                  <a:pt x="3135314" y="1566069"/>
                </a:cubicBezTo>
                <a:cubicBezTo>
                  <a:pt x="3135314" y="2430985"/>
                  <a:pt x="2433450" y="3132138"/>
                  <a:pt x="1567657" y="3132138"/>
                </a:cubicBezTo>
                <a:cubicBezTo>
                  <a:pt x="701864" y="3132138"/>
                  <a:pt x="0" y="2430985"/>
                  <a:pt x="0" y="1566069"/>
                </a:cubicBezTo>
                <a:cubicBezTo>
                  <a:pt x="0" y="701153"/>
                  <a:pt x="701864" y="0"/>
                  <a:pt x="1567657" y="0"/>
                </a:cubicBezTo>
                <a:close/>
              </a:path>
            </a:pathLst>
          </a:custGeom>
          <a:noFill/>
        </p:spPr>
        <p:txBody>
          <a:bodyPr wrap="square" anchor="ctr">
            <a:noAutofit/>
          </a:bodyPr>
          <a:lstStyle>
            <a:lvl1pPr algn="ctr">
              <a:defRPr sz="1400"/>
            </a:lvl1pPr>
          </a:lstStyle>
          <a:p>
            <a:r>
              <a:rPr lang="fr-FR" dirty="0"/>
              <a:t>Image</a:t>
            </a:r>
          </a:p>
        </p:txBody>
      </p:sp>
      <p:sp>
        <p:nvSpPr>
          <p:cNvPr id="3" name="Forme libre : forme 2">
            <a:extLst>
              <a:ext uri="{FF2B5EF4-FFF2-40B4-BE49-F238E27FC236}">
                <a16:creationId xmlns:a16="http://schemas.microsoft.com/office/drawing/2014/main" id="{B63A0F78-9ECA-4818-BA28-9353CD72772A}"/>
              </a:ext>
            </a:extLst>
          </p:cNvPr>
          <p:cNvSpPr/>
          <p:nvPr userDrawn="1"/>
        </p:nvSpPr>
        <p:spPr>
          <a:xfrm>
            <a:off x="9711070" y="6039776"/>
            <a:ext cx="1572448" cy="496485"/>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tx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20" name="Espace réservé de la date 19">
            <a:extLst>
              <a:ext uri="{FF2B5EF4-FFF2-40B4-BE49-F238E27FC236}">
                <a16:creationId xmlns:a16="http://schemas.microsoft.com/office/drawing/2014/main" id="{44544C6D-7EAC-4028-8F79-75A62254E933}"/>
              </a:ext>
            </a:extLst>
          </p:cNvPr>
          <p:cNvSpPr>
            <a:spLocks noGrp="1"/>
          </p:cNvSpPr>
          <p:nvPr>
            <p:ph type="dt" sz="half" idx="12"/>
          </p:nvPr>
        </p:nvSpPr>
        <p:spPr/>
        <p:txBody>
          <a:bodyPr/>
          <a:lstStyle/>
          <a:p>
            <a:fld id="{386194A6-EE88-4777-8C4F-D463E8FFB795}" type="datetime1">
              <a:rPr lang="fr-FR" smtClean="0"/>
              <a:t>07/11/2023</a:t>
            </a:fld>
            <a:endParaRPr lang="fr-FR" dirty="0"/>
          </a:p>
        </p:txBody>
      </p:sp>
      <p:sp>
        <p:nvSpPr>
          <p:cNvPr id="21" name="Titre 24">
            <a:extLst>
              <a:ext uri="{FF2B5EF4-FFF2-40B4-BE49-F238E27FC236}">
                <a16:creationId xmlns:a16="http://schemas.microsoft.com/office/drawing/2014/main" id="{332B1513-AAB7-458C-88F0-1118B2C368B6}"/>
              </a:ext>
            </a:extLst>
          </p:cNvPr>
          <p:cNvSpPr>
            <a:spLocks noGrp="1"/>
          </p:cNvSpPr>
          <p:nvPr>
            <p:ph type="title" hasCustomPrompt="1"/>
          </p:nvPr>
        </p:nvSpPr>
        <p:spPr>
          <a:xfrm>
            <a:off x="8102276" y="1659290"/>
            <a:ext cx="3546000" cy="2049110"/>
          </a:xfrm>
        </p:spPr>
        <p:txBody>
          <a:bodyPr anchor="t"/>
          <a:lstStyle>
            <a:lvl1pPr rtl="0">
              <a:lnSpc>
                <a:spcPct val="95000"/>
              </a:lnSpc>
              <a:defRPr lang="fr-FR" sz="3500" b="1" kern="1200" cap="all" spc="-50" dirty="0">
                <a:solidFill>
                  <a:schemeClr val="tx1"/>
                </a:solidFill>
                <a:latin typeface="Roboto Mono" panose="00000009000000000000" pitchFamily="49" charset="0"/>
                <a:ea typeface="Roboto Mono" panose="00000009000000000000" pitchFamily="49" charset="0"/>
                <a:cs typeface="+mn-cs"/>
              </a:defRPr>
            </a:lvl1pPr>
          </a:lstStyle>
          <a:p>
            <a:r>
              <a:rPr lang="fr-FR" dirty="0"/>
              <a:t>Titre</a:t>
            </a:r>
            <a:br>
              <a:rPr lang="fr-FR" dirty="0"/>
            </a:br>
            <a:r>
              <a:rPr lang="fr-FR" dirty="0"/>
              <a:t>de la présentation</a:t>
            </a:r>
          </a:p>
        </p:txBody>
      </p:sp>
      <p:sp>
        <p:nvSpPr>
          <p:cNvPr id="25" name="Espace réservé du texte 2">
            <a:extLst>
              <a:ext uri="{FF2B5EF4-FFF2-40B4-BE49-F238E27FC236}">
                <a16:creationId xmlns:a16="http://schemas.microsoft.com/office/drawing/2014/main" id="{AC28866A-559B-4C4F-A8DA-6435567D95BA}"/>
              </a:ext>
            </a:extLst>
          </p:cNvPr>
          <p:cNvSpPr>
            <a:spLocks noGrp="1"/>
          </p:cNvSpPr>
          <p:nvPr>
            <p:ph type="body" sz="quarter" idx="13" hasCustomPrompt="1"/>
          </p:nvPr>
        </p:nvSpPr>
        <p:spPr>
          <a:xfrm>
            <a:off x="8120417" y="4233779"/>
            <a:ext cx="3247200" cy="166199"/>
          </a:xfrm>
        </p:spPr>
        <p:txBody>
          <a:bodyPr wrap="square" anchor="t">
            <a:spAutoFit/>
          </a:bodyPr>
          <a:lstStyle>
            <a:lvl1pPr marL="0">
              <a:spcBef>
                <a:spcPts val="0"/>
              </a:spcBef>
              <a:spcAft>
                <a:spcPts val="600"/>
              </a:spcAft>
              <a:buFontTx/>
              <a:buNone/>
              <a:defRPr lang="fr-FR" sz="1200" b="0" kern="1200" dirty="0" smtClean="0">
                <a:solidFill>
                  <a:schemeClr val="tx1"/>
                </a:solidFill>
                <a:latin typeface="+mn-lt"/>
                <a:ea typeface="+mn-ea"/>
                <a:cs typeface="+mn-cs"/>
              </a:defRPr>
            </a:lvl1pPr>
            <a:lvl2pPr marL="0">
              <a:spcBef>
                <a:spcPts val="0"/>
              </a:spcBef>
              <a:spcAft>
                <a:spcPts val="600"/>
              </a:spcAft>
              <a:buFontTx/>
              <a:buNone/>
              <a:defRPr lang="fr-FR" sz="1200" b="0" kern="1200" spc="0" dirty="0" smtClean="0">
                <a:solidFill>
                  <a:schemeClr val="tx1"/>
                </a:solidFill>
                <a:latin typeface="+mn-lt"/>
                <a:ea typeface="+mn-ea"/>
                <a:cs typeface="+mn-cs"/>
              </a:defRPr>
            </a:lvl2pPr>
            <a:lvl3pPr marL="0">
              <a:spcBef>
                <a:spcPts val="0"/>
              </a:spcBef>
              <a:spcAft>
                <a:spcPts val="600"/>
              </a:spcAft>
              <a:buFontTx/>
              <a:buNone/>
              <a:defRPr lang="fr-FR" sz="1200" b="0" kern="1200" spc="0" dirty="0" smtClean="0">
                <a:solidFill>
                  <a:schemeClr val="tx1"/>
                </a:solidFill>
                <a:latin typeface="+mn-lt"/>
                <a:ea typeface="+mn-ea"/>
                <a:cs typeface="+mn-cs"/>
              </a:defRPr>
            </a:lvl3pPr>
            <a:lvl4pPr marL="0" indent="0">
              <a:spcBef>
                <a:spcPts val="0"/>
              </a:spcBef>
              <a:spcAft>
                <a:spcPts val="600"/>
              </a:spcAft>
              <a:buFontTx/>
              <a:buNone/>
              <a:defRPr lang="fr-FR" sz="1200" b="0" kern="1200" spc="0" baseline="0" dirty="0" smtClean="0">
                <a:solidFill>
                  <a:schemeClr val="tx1"/>
                </a:solidFill>
                <a:latin typeface="+mn-lt"/>
                <a:ea typeface="+mn-ea"/>
                <a:cs typeface="+mn-cs"/>
              </a:defRPr>
            </a:lvl4pPr>
            <a:lvl5pPr marL="0" indent="0">
              <a:spcBef>
                <a:spcPts val="0"/>
              </a:spcBef>
              <a:spcAft>
                <a:spcPts val="600"/>
              </a:spcAft>
              <a:buFontTx/>
              <a:buNone/>
              <a:defRPr lang="fr-FR" sz="1200" b="0" kern="1200" dirty="0" smtClean="0">
                <a:solidFill>
                  <a:schemeClr val="tx1"/>
                </a:solidFill>
                <a:latin typeface="+mn-lt"/>
                <a:ea typeface="+mn-ea"/>
                <a:cs typeface="+mn-cs"/>
              </a:defRPr>
            </a:lvl5pPr>
            <a:lvl6pPr marL="0">
              <a:spcBef>
                <a:spcPts val="0"/>
              </a:spcBef>
              <a:spcAft>
                <a:spcPts val="600"/>
              </a:spcAft>
              <a:buFontTx/>
              <a:buNone/>
              <a:defRPr lang="fr-FR" sz="1200" b="0" kern="1200" dirty="0" smtClean="0">
                <a:solidFill>
                  <a:schemeClr val="tx1"/>
                </a:solidFill>
                <a:latin typeface="+mn-lt"/>
                <a:ea typeface="+mn-ea"/>
                <a:cs typeface="+mn-cs"/>
              </a:defRPr>
            </a:lvl6pPr>
            <a:lvl7pPr marL="0">
              <a:spcBef>
                <a:spcPts val="0"/>
              </a:spcBef>
              <a:spcAft>
                <a:spcPts val="600"/>
              </a:spcAft>
              <a:buFontTx/>
              <a:buNone/>
              <a:defRPr lang="fr-FR" sz="1200" b="0" kern="1200" dirty="0" smtClean="0">
                <a:solidFill>
                  <a:schemeClr val="tx1"/>
                </a:solidFill>
                <a:latin typeface="+mn-lt"/>
                <a:ea typeface="+mn-ea"/>
                <a:cs typeface="+mn-cs"/>
              </a:defRPr>
            </a:lvl7pPr>
            <a:lvl8pPr marL="0">
              <a:spcBef>
                <a:spcPts val="0"/>
              </a:spcBef>
              <a:spcAft>
                <a:spcPts val="600"/>
              </a:spcAft>
              <a:buFontTx/>
              <a:buNone/>
              <a:defRPr lang="fr-FR" sz="1200" b="0" kern="1200" dirty="0" smtClean="0">
                <a:solidFill>
                  <a:schemeClr val="tx1"/>
                </a:solidFill>
                <a:latin typeface="+mn-lt"/>
                <a:ea typeface="+mn-ea"/>
                <a:cs typeface="+mn-cs"/>
              </a:defRPr>
            </a:lvl8pPr>
            <a:lvl9pPr marL="0">
              <a:spcBef>
                <a:spcPts val="0"/>
              </a:spcBef>
              <a:spcAft>
                <a:spcPts val="600"/>
              </a:spcAft>
              <a:buFontTx/>
              <a:buNone/>
              <a:defRPr lang="fr-FR" sz="1200" b="0" kern="1200" dirty="0" smtClean="0">
                <a:solidFill>
                  <a:schemeClr val="tx1"/>
                </a:solidFill>
                <a:latin typeface="+mn-lt"/>
                <a:ea typeface="+mn-ea"/>
                <a:cs typeface="+mn-cs"/>
              </a:defRPr>
            </a:lvl9pPr>
          </a:lstStyle>
          <a:p>
            <a:pPr lvl="0"/>
            <a:r>
              <a:rPr lang="fr-FR" dirty="0"/>
              <a:t>Numéro de version</a:t>
            </a:r>
          </a:p>
        </p:txBody>
      </p:sp>
      <p:sp>
        <p:nvSpPr>
          <p:cNvPr id="15" name="Espace réservé du pied de page 1">
            <a:extLst>
              <a:ext uri="{FF2B5EF4-FFF2-40B4-BE49-F238E27FC236}">
                <a16:creationId xmlns:a16="http://schemas.microsoft.com/office/drawing/2014/main" id="{FC245B82-DA7D-57A3-31DD-03E933AB76E7}"/>
              </a:ext>
            </a:extLst>
          </p:cNvPr>
          <p:cNvSpPr>
            <a:spLocks noGrp="1"/>
          </p:cNvSpPr>
          <p:nvPr>
            <p:ph type="ftr" sz="quarter" idx="25"/>
          </p:nvPr>
        </p:nvSpPr>
        <p:spPr>
          <a:xfrm>
            <a:off x="3973340" y="6456024"/>
            <a:ext cx="4245321" cy="138499"/>
          </a:xfrm>
        </p:spPr>
        <p:txBody>
          <a:bodyPr/>
          <a:lstStyle/>
          <a:p>
            <a:pPr algn="ctr"/>
            <a:r>
              <a:rPr lang="fr-FR"/>
              <a:t>Confidentiel</a:t>
            </a:r>
            <a:endParaRPr lang="fr-FR" dirty="0"/>
          </a:p>
        </p:txBody>
      </p:sp>
    </p:spTree>
    <p:extLst>
      <p:ext uri="{BB962C8B-B14F-4D97-AF65-F5344CB8AC3E}">
        <p14:creationId xmlns:p14="http://schemas.microsoft.com/office/powerpoint/2010/main" val="1774009131"/>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1_Sommaire">
    <p:bg>
      <p:bgPr>
        <a:solidFill>
          <a:schemeClr val="tx1"/>
        </a:solidFill>
        <a:effectLst/>
      </p:bgPr>
    </p:bg>
    <p:spTree>
      <p:nvGrpSpPr>
        <p:cNvPr id="1" name=""/>
        <p:cNvGrpSpPr/>
        <p:nvPr/>
      </p:nvGrpSpPr>
      <p:grpSpPr>
        <a:xfrm>
          <a:off x="0" y="0"/>
          <a:ext cx="0" cy="0"/>
          <a:chOff x="0" y="0"/>
          <a:chExt cx="0" cy="0"/>
        </a:xfrm>
      </p:grpSpPr>
      <p:sp>
        <p:nvSpPr>
          <p:cNvPr id="41" name="Espace réservé du texte 40">
            <a:extLst>
              <a:ext uri="{FF2B5EF4-FFF2-40B4-BE49-F238E27FC236}">
                <a16:creationId xmlns:a16="http://schemas.microsoft.com/office/drawing/2014/main" id="{4001C19C-2EA6-454D-AC2D-655BB108F641}"/>
              </a:ext>
            </a:extLst>
          </p:cNvPr>
          <p:cNvSpPr>
            <a:spLocks noGrp="1"/>
          </p:cNvSpPr>
          <p:nvPr>
            <p:ph type="body" sz="quarter" idx="24" hasCustomPrompt="1"/>
          </p:nvPr>
        </p:nvSpPr>
        <p:spPr>
          <a:xfrm>
            <a:off x="917352" y="1686435"/>
            <a:ext cx="2786286" cy="2021965"/>
          </a:xfrm>
        </p:spPr>
        <p:txBody>
          <a:bodyPr/>
          <a:lstStyle>
            <a:lvl1pPr>
              <a:spcAft>
                <a:spcPts val="200"/>
              </a:spcAft>
              <a:defRPr sz="4000">
                <a:solidFill>
                  <a:schemeClr val="bg1"/>
                </a:solidFill>
              </a:defRPr>
            </a:lvl1pPr>
            <a:lvl2pPr>
              <a:lnSpc>
                <a:spcPct val="85000"/>
              </a:lnSpc>
              <a:spcAft>
                <a:spcPts val="200"/>
              </a:spcAft>
              <a:defRPr lang="fr-FR" sz="2600" b="1" kern="1200" cap="all" spc="30" baseline="0" dirty="0" smtClean="0">
                <a:solidFill>
                  <a:schemeClr val="bg1"/>
                </a:solidFill>
                <a:latin typeface="Roboto Mono" panose="02000009000000000000" pitchFamily="49" charset="0"/>
                <a:ea typeface="Roboto Mono" panose="02000009000000000000" pitchFamily="49" charset="0"/>
                <a:cs typeface="+mj-cs"/>
              </a:defRPr>
            </a:lvl2pPr>
            <a:lvl3pPr>
              <a:spcAft>
                <a:spcPts val="200"/>
              </a:spcAft>
              <a:defRPr>
                <a:solidFill>
                  <a:schemeClr val="bg1"/>
                </a:solidFill>
              </a:defRPr>
            </a:lvl3pPr>
            <a:lvl4pPr marL="0" indent="0">
              <a:spcAft>
                <a:spcPts val="200"/>
              </a:spcAft>
              <a:buNone/>
              <a:defRPr sz="1400">
                <a:solidFill>
                  <a:schemeClr val="bg1"/>
                </a:solidFill>
              </a:defRPr>
            </a:lvl4pPr>
            <a:lvl5pPr marL="0" indent="0">
              <a:spcAft>
                <a:spcPts val="200"/>
              </a:spcAft>
              <a:buNone/>
              <a:defRPr sz="1400">
                <a:solidFill>
                  <a:schemeClr val="bg1"/>
                </a:solidFill>
              </a:defRPr>
            </a:lvl5pPr>
            <a:lvl6pPr marL="0" indent="0">
              <a:spcAft>
                <a:spcPts val="200"/>
              </a:spcAft>
              <a:buFont typeface="Roboto" panose="020B0604020202020204" pitchFamily="34" charset="0"/>
              <a:buNone/>
              <a:defRPr sz="1400">
                <a:solidFill>
                  <a:schemeClr val="bg1"/>
                </a:solidFill>
              </a:defRPr>
            </a:lvl6pPr>
            <a:lvl7pPr marL="0" indent="0">
              <a:spcAft>
                <a:spcPts val="200"/>
              </a:spcAft>
              <a:buFont typeface="Roboto" panose="020B0604020202020204" pitchFamily="34" charset="0"/>
              <a:buNone/>
              <a:defRPr sz="1400">
                <a:solidFill>
                  <a:schemeClr val="bg1"/>
                </a:solidFill>
              </a:defRPr>
            </a:lvl7pPr>
            <a:lvl8pPr marL="0" indent="0">
              <a:spcAft>
                <a:spcPts val="200"/>
              </a:spcAft>
              <a:buFont typeface="Roboto" panose="020B0604020202020204" pitchFamily="34" charset="0"/>
              <a:buNone/>
              <a:defRPr sz="1400">
                <a:solidFill>
                  <a:schemeClr val="bg1"/>
                </a:solidFill>
              </a:defRPr>
            </a:lvl8pPr>
            <a:lvl9pPr marL="0" indent="0">
              <a:spcAft>
                <a:spcPts val="200"/>
              </a:spcAft>
              <a:buFont typeface="Roboto" panose="020B0604020202020204" pitchFamily="34" charset="0"/>
              <a:buNone/>
              <a:defRPr sz="1400">
                <a:solidFill>
                  <a:schemeClr val="bg1"/>
                </a:solidFill>
              </a:defRPr>
            </a:lvl9pPr>
          </a:lstStyle>
          <a:p>
            <a:pPr lvl="0"/>
            <a:r>
              <a:rPr lang="fr-FR" dirty="0"/>
              <a:t>01</a:t>
            </a:r>
          </a:p>
          <a:p>
            <a:pPr lvl="1"/>
            <a:r>
              <a:rPr lang="fr-FR" dirty="0"/>
              <a:t>Titre chapitre</a:t>
            </a:r>
          </a:p>
          <a:p>
            <a:pPr lvl="2"/>
            <a:r>
              <a:rPr lang="fr-FR" dirty="0"/>
              <a:t>Sous-titre</a:t>
            </a:r>
          </a:p>
        </p:txBody>
      </p:sp>
      <p:sp>
        <p:nvSpPr>
          <p:cNvPr id="2" name="Titre 1">
            <a:extLst>
              <a:ext uri="{FF2B5EF4-FFF2-40B4-BE49-F238E27FC236}">
                <a16:creationId xmlns:a16="http://schemas.microsoft.com/office/drawing/2014/main" id="{EE7B59ED-A864-410C-B75C-0CD3B41702B9}"/>
              </a:ext>
            </a:extLst>
          </p:cNvPr>
          <p:cNvSpPr>
            <a:spLocks noGrp="1"/>
          </p:cNvSpPr>
          <p:nvPr>
            <p:ph type="title" hasCustomPrompt="1"/>
          </p:nvPr>
        </p:nvSpPr>
        <p:spPr>
          <a:xfrm>
            <a:off x="914014" y="402526"/>
            <a:ext cx="10327545" cy="637097"/>
          </a:xfrm>
        </p:spPr>
        <p:txBody>
          <a:bodyPr wrap="square" lIns="0" tIns="0" rIns="0" bIns="0">
            <a:spAutoFit/>
          </a:bodyPr>
          <a:lstStyle>
            <a:lvl1pPr>
              <a:defRPr lang="fr-FR" sz="4600" b="0" cap="none" spc="-50" baseline="0" dirty="0">
                <a:solidFill>
                  <a:schemeClr val="bg1"/>
                </a:solidFill>
                <a:latin typeface="Roboto Mono" panose="02000009000000000000" pitchFamily="49" charset="0"/>
                <a:ea typeface="Roboto Mono" panose="020B0604020202020204" charset="0"/>
                <a:cs typeface="+mn-cs"/>
              </a:defRPr>
            </a:lvl1pPr>
          </a:lstStyle>
          <a:p>
            <a:pPr marL="0" lvl="0" indent="0">
              <a:spcBef>
                <a:spcPts val="0"/>
              </a:spcBef>
              <a:spcAft>
                <a:spcPts val="1200"/>
              </a:spcAft>
              <a:buFontTx/>
            </a:pPr>
            <a:r>
              <a:rPr lang="fr-FR" dirty="0"/>
              <a:t>Sommaire</a:t>
            </a:r>
          </a:p>
        </p:txBody>
      </p:sp>
      <p:sp>
        <p:nvSpPr>
          <p:cNvPr id="4" name="Espace réservé du numéro de diapositive 3">
            <a:extLst>
              <a:ext uri="{FF2B5EF4-FFF2-40B4-BE49-F238E27FC236}">
                <a16:creationId xmlns:a16="http://schemas.microsoft.com/office/drawing/2014/main" id="{09FBB965-3988-47E2-AD05-87A9DDE44890}"/>
              </a:ext>
            </a:extLst>
          </p:cNvPr>
          <p:cNvSpPr>
            <a:spLocks noGrp="1"/>
          </p:cNvSpPr>
          <p:nvPr>
            <p:ph type="sldNum" sz="quarter" idx="10"/>
          </p:nvPr>
        </p:nvSpPr>
        <p:spPr/>
        <p:txBody>
          <a:bodyPr/>
          <a:lstStyle>
            <a:lvl1pPr>
              <a:defRPr>
                <a:solidFill>
                  <a:schemeClr val="bg1"/>
                </a:solidFill>
              </a:defRPr>
            </a:lvl1pPr>
          </a:lstStyle>
          <a:p>
            <a:r>
              <a:rPr lang="fr-FR" dirty="0"/>
              <a:t>page </a:t>
            </a:r>
            <a:fld id="{D4393D1B-37AB-4561-B448-10CBADDAE970}" type="slidenum">
              <a:rPr smtClean="0"/>
              <a:pPr/>
              <a:t>‹N°›</a:t>
            </a:fld>
            <a:endParaRPr dirty="0"/>
          </a:p>
        </p:txBody>
      </p:sp>
      <p:sp>
        <p:nvSpPr>
          <p:cNvPr id="6" name="Forme libre : forme 5">
            <a:extLst>
              <a:ext uri="{FF2B5EF4-FFF2-40B4-BE49-F238E27FC236}">
                <a16:creationId xmlns:a16="http://schemas.microsoft.com/office/drawing/2014/main" id="{CFEECB6E-87C8-4D6A-BFC2-75836CF33CFE}"/>
              </a:ext>
            </a:extLst>
          </p:cNvPr>
          <p:cNvSpPr/>
          <p:nvPr userDrawn="1"/>
        </p:nvSpPr>
        <p:spPr>
          <a:xfrm>
            <a:off x="10924352" y="6401895"/>
            <a:ext cx="795961" cy="251317"/>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bg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7" name="Forme libre : forme 6">
            <a:extLst>
              <a:ext uri="{FF2B5EF4-FFF2-40B4-BE49-F238E27FC236}">
                <a16:creationId xmlns:a16="http://schemas.microsoft.com/office/drawing/2014/main" id="{65FA87D4-B193-44AE-BB99-12580290CA63}"/>
              </a:ext>
            </a:extLst>
          </p:cNvPr>
          <p:cNvSpPr/>
          <p:nvPr userDrawn="1"/>
        </p:nvSpPr>
        <p:spPr>
          <a:xfrm>
            <a:off x="515587" y="6492444"/>
            <a:ext cx="754413" cy="86278"/>
          </a:xfrm>
          <a:custGeom>
            <a:avLst/>
            <a:gdLst>
              <a:gd name="connsiteX0" fmla="*/ 844295 w 1127766"/>
              <a:gd name="connsiteY0" fmla="*/ 79533 h 128977"/>
              <a:gd name="connsiteX1" fmla="*/ 854964 w 1127766"/>
              <a:gd name="connsiteY1" fmla="*/ 79533 h 128977"/>
              <a:gd name="connsiteX2" fmla="*/ 858964 w 1127766"/>
              <a:gd name="connsiteY2" fmla="*/ 82105 h 128977"/>
              <a:gd name="connsiteX3" fmla="*/ 861440 w 1127766"/>
              <a:gd name="connsiteY3" fmla="*/ 85915 h 128977"/>
              <a:gd name="connsiteX4" fmla="*/ 862393 w 1127766"/>
              <a:gd name="connsiteY4" fmla="*/ 90678 h 128977"/>
              <a:gd name="connsiteX5" fmla="*/ 861440 w 1127766"/>
              <a:gd name="connsiteY5" fmla="*/ 95345 h 128977"/>
              <a:gd name="connsiteX6" fmla="*/ 858964 w 1127766"/>
              <a:gd name="connsiteY6" fmla="*/ 99155 h 128977"/>
              <a:gd name="connsiteX7" fmla="*/ 854964 w 1127766"/>
              <a:gd name="connsiteY7" fmla="*/ 101726 h 128977"/>
              <a:gd name="connsiteX8" fmla="*/ 844295 w 1127766"/>
              <a:gd name="connsiteY8" fmla="*/ 101726 h 128977"/>
              <a:gd name="connsiteX9" fmla="*/ 840295 w 1127766"/>
              <a:gd name="connsiteY9" fmla="*/ 99155 h 128977"/>
              <a:gd name="connsiteX10" fmla="*/ 837723 w 1127766"/>
              <a:gd name="connsiteY10" fmla="*/ 95345 h 128977"/>
              <a:gd name="connsiteX11" fmla="*/ 836866 w 1127766"/>
              <a:gd name="connsiteY11" fmla="*/ 90678 h 128977"/>
              <a:gd name="connsiteX12" fmla="*/ 837723 w 1127766"/>
              <a:gd name="connsiteY12" fmla="*/ 85915 h 128977"/>
              <a:gd name="connsiteX13" fmla="*/ 840295 w 1127766"/>
              <a:gd name="connsiteY13" fmla="*/ 82105 h 128977"/>
              <a:gd name="connsiteX14" fmla="*/ 844295 w 1127766"/>
              <a:gd name="connsiteY14" fmla="*/ 79533 h 128977"/>
              <a:gd name="connsiteX15" fmla="*/ 282035 w 1127766"/>
              <a:gd name="connsiteY15" fmla="*/ 78581 h 128977"/>
              <a:gd name="connsiteX16" fmla="*/ 287368 w 1127766"/>
              <a:gd name="connsiteY16" fmla="*/ 79533 h 128977"/>
              <a:gd name="connsiteX17" fmla="*/ 291369 w 1127766"/>
              <a:gd name="connsiteY17" fmla="*/ 82105 h 128977"/>
              <a:gd name="connsiteX18" fmla="*/ 293845 w 1127766"/>
              <a:gd name="connsiteY18" fmla="*/ 85915 h 128977"/>
              <a:gd name="connsiteX19" fmla="*/ 294703 w 1127766"/>
              <a:gd name="connsiteY19" fmla="*/ 90678 h 128977"/>
              <a:gd name="connsiteX20" fmla="*/ 293845 w 1127766"/>
              <a:gd name="connsiteY20" fmla="*/ 95345 h 128977"/>
              <a:gd name="connsiteX21" fmla="*/ 291369 w 1127766"/>
              <a:gd name="connsiteY21" fmla="*/ 99155 h 128977"/>
              <a:gd name="connsiteX22" fmla="*/ 287368 w 1127766"/>
              <a:gd name="connsiteY22" fmla="*/ 101726 h 128977"/>
              <a:gd name="connsiteX23" fmla="*/ 282035 w 1127766"/>
              <a:gd name="connsiteY23" fmla="*/ 102679 h 128977"/>
              <a:gd name="connsiteX24" fmla="*/ 276700 w 1127766"/>
              <a:gd name="connsiteY24" fmla="*/ 101726 h 128977"/>
              <a:gd name="connsiteX25" fmla="*/ 272700 w 1127766"/>
              <a:gd name="connsiteY25" fmla="*/ 99155 h 128977"/>
              <a:gd name="connsiteX26" fmla="*/ 270128 w 1127766"/>
              <a:gd name="connsiteY26" fmla="*/ 95345 h 128977"/>
              <a:gd name="connsiteX27" fmla="*/ 269271 w 1127766"/>
              <a:gd name="connsiteY27" fmla="*/ 90678 h 128977"/>
              <a:gd name="connsiteX28" fmla="*/ 270128 w 1127766"/>
              <a:gd name="connsiteY28" fmla="*/ 85915 h 128977"/>
              <a:gd name="connsiteX29" fmla="*/ 272700 w 1127766"/>
              <a:gd name="connsiteY29" fmla="*/ 82105 h 128977"/>
              <a:gd name="connsiteX30" fmla="*/ 276700 w 1127766"/>
              <a:gd name="connsiteY30" fmla="*/ 79533 h 128977"/>
              <a:gd name="connsiteX31" fmla="*/ 282035 w 1127766"/>
              <a:gd name="connsiteY31" fmla="*/ 78581 h 128977"/>
              <a:gd name="connsiteX32" fmla="*/ 364331 w 1127766"/>
              <a:gd name="connsiteY32" fmla="*/ 68675 h 128977"/>
              <a:gd name="connsiteX33" fmla="*/ 356996 w 1127766"/>
              <a:gd name="connsiteY33" fmla="*/ 69438 h 128977"/>
              <a:gd name="connsiteX34" fmla="*/ 352043 w 1127766"/>
              <a:gd name="connsiteY34" fmla="*/ 71819 h 128977"/>
              <a:gd name="connsiteX35" fmla="*/ 349186 w 1127766"/>
              <a:gd name="connsiteY35" fmla="*/ 75343 h 128977"/>
              <a:gd name="connsiteX36" fmla="*/ 348233 w 1127766"/>
              <a:gd name="connsiteY36" fmla="*/ 79915 h 128977"/>
              <a:gd name="connsiteX37" fmla="*/ 350900 w 1127766"/>
              <a:gd name="connsiteY37" fmla="*/ 86011 h 128977"/>
              <a:gd name="connsiteX38" fmla="*/ 358901 w 1127766"/>
              <a:gd name="connsiteY38" fmla="*/ 88488 h 128977"/>
              <a:gd name="connsiteX39" fmla="*/ 364140 w 1127766"/>
              <a:gd name="connsiteY39" fmla="*/ 87821 h 128977"/>
              <a:gd name="connsiteX40" fmla="*/ 368426 w 1127766"/>
              <a:gd name="connsiteY40" fmla="*/ 86107 h 128977"/>
              <a:gd name="connsiteX41" fmla="*/ 371665 w 1127766"/>
              <a:gd name="connsiteY41" fmla="*/ 83630 h 128977"/>
              <a:gd name="connsiteX42" fmla="*/ 373856 w 1127766"/>
              <a:gd name="connsiteY42" fmla="*/ 80963 h 128977"/>
              <a:gd name="connsiteX43" fmla="*/ 373856 w 1127766"/>
              <a:gd name="connsiteY43" fmla="*/ 68675 h 128977"/>
              <a:gd name="connsiteX44" fmla="*/ 761047 w 1127766"/>
              <a:gd name="connsiteY44" fmla="*/ 45148 h 128977"/>
              <a:gd name="connsiteX45" fmla="*/ 756285 w 1127766"/>
              <a:gd name="connsiteY45" fmla="*/ 49815 h 128977"/>
              <a:gd name="connsiteX46" fmla="*/ 753522 w 1127766"/>
              <a:gd name="connsiteY46" fmla="*/ 56673 h 128977"/>
              <a:gd name="connsiteX47" fmla="*/ 752760 w 1127766"/>
              <a:gd name="connsiteY47" fmla="*/ 64960 h 128977"/>
              <a:gd name="connsiteX48" fmla="*/ 752760 w 1127766"/>
              <a:gd name="connsiteY48" fmla="*/ 66389 h 128977"/>
              <a:gd name="connsiteX49" fmla="*/ 753522 w 1127766"/>
              <a:gd name="connsiteY49" fmla="*/ 74771 h 128977"/>
              <a:gd name="connsiteX50" fmla="*/ 756285 w 1127766"/>
              <a:gd name="connsiteY50" fmla="*/ 81629 h 128977"/>
              <a:gd name="connsiteX51" fmla="*/ 768191 w 1127766"/>
              <a:gd name="connsiteY51" fmla="*/ 88011 h 128977"/>
              <a:gd name="connsiteX52" fmla="*/ 779811 w 1127766"/>
              <a:gd name="connsiteY52" fmla="*/ 81629 h 128977"/>
              <a:gd name="connsiteX53" fmla="*/ 782478 w 1127766"/>
              <a:gd name="connsiteY53" fmla="*/ 74771 h 128977"/>
              <a:gd name="connsiteX54" fmla="*/ 783336 w 1127766"/>
              <a:gd name="connsiteY54" fmla="*/ 66389 h 128977"/>
              <a:gd name="connsiteX55" fmla="*/ 783336 w 1127766"/>
              <a:gd name="connsiteY55" fmla="*/ 64960 h 128977"/>
              <a:gd name="connsiteX56" fmla="*/ 782478 w 1127766"/>
              <a:gd name="connsiteY56" fmla="*/ 56673 h 128977"/>
              <a:gd name="connsiteX57" fmla="*/ 779811 w 1127766"/>
              <a:gd name="connsiteY57" fmla="*/ 49815 h 128977"/>
              <a:gd name="connsiteX58" fmla="*/ 775049 w 1127766"/>
              <a:gd name="connsiteY58" fmla="*/ 45148 h 128977"/>
              <a:gd name="connsiteX59" fmla="*/ 761047 w 1127766"/>
              <a:gd name="connsiteY59" fmla="*/ 45148 h 128977"/>
              <a:gd name="connsiteX60" fmla="*/ 525780 w 1127766"/>
              <a:gd name="connsiteY60" fmla="*/ 43529 h 128977"/>
              <a:gd name="connsiteX61" fmla="*/ 519017 w 1127766"/>
              <a:gd name="connsiteY61" fmla="*/ 45244 h 128977"/>
              <a:gd name="connsiteX62" fmla="*/ 514254 w 1127766"/>
              <a:gd name="connsiteY62" fmla="*/ 49816 h 128977"/>
              <a:gd name="connsiteX63" fmla="*/ 511492 w 1127766"/>
              <a:gd name="connsiteY63" fmla="*/ 56674 h 128977"/>
              <a:gd name="connsiteX64" fmla="*/ 510540 w 1127766"/>
              <a:gd name="connsiteY64" fmla="*/ 65056 h 128977"/>
              <a:gd name="connsiteX65" fmla="*/ 510540 w 1127766"/>
              <a:gd name="connsiteY65" fmla="*/ 66485 h 128977"/>
              <a:gd name="connsiteX66" fmla="*/ 511492 w 1127766"/>
              <a:gd name="connsiteY66" fmla="*/ 74867 h 128977"/>
              <a:gd name="connsiteX67" fmla="*/ 514159 w 1127766"/>
              <a:gd name="connsiteY67" fmla="*/ 81534 h 128977"/>
              <a:gd name="connsiteX68" fmla="*/ 518922 w 1127766"/>
              <a:gd name="connsiteY68" fmla="*/ 86107 h 128977"/>
              <a:gd name="connsiteX69" fmla="*/ 525589 w 1127766"/>
              <a:gd name="connsiteY69" fmla="*/ 87725 h 128977"/>
              <a:gd name="connsiteX70" fmla="*/ 533590 w 1127766"/>
              <a:gd name="connsiteY70" fmla="*/ 85916 h 128977"/>
              <a:gd name="connsiteX71" fmla="*/ 538543 w 1127766"/>
              <a:gd name="connsiteY71" fmla="*/ 80772 h 128977"/>
              <a:gd name="connsiteX72" fmla="*/ 538543 w 1127766"/>
              <a:gd name="connsiteY72" fmla="*/ 50482 h 128977"/>
              <a:gd name="connsiteX73" fmla="*/ 533590 w 1127766"/>
              <a:gd name="connsiteY73" fmla="*/ 45339 h 128977"/>
              <a:gd name="connsiteX74" fmla="*/ 525780 w 1127766"/>
              <a:gd name="connsiteY74" fmla="*/ 43529 h 128977"/>
              <a:gd name="connsiteX75" fmla="*/ 1011650 w 1127766"/>
              <a:gd name="connsiteY75" fmla="*/ 43433 h 128977"/>
              <a:gd name="connsiteX76" fmla="*/ 1004697 w 1127766"/>
              <a:gd name="connsiteY76" fmla="*/ 45148 h 128977"/>
              <a:gd name="connsiteX77" fmla="*/ 999934 w 1127766"/>
              <a:gd name="connsiteY77" fmla="*/ 49815 h 128977"/>
              <a:gd name="connsiteX78" fmla="*/ 997172 w 1127766"/>
              <a:gd name="connsiteY78" fmla="*/ 56673 h 128977"/>
              <a:gd name="connsiteX79" fmla="*/ 996315 w 1127766"/>
              <a:gd name="connsiteY79" fmla="*/ 64960 h 128977"/>
              <a:gd name="connsiteX80" fmla="*/ 996315 w 1127766"/>
              <a:gd name="connsiteY80" fmla="*/ 66389 h 128977"/>
              <a:gd name="connsiteX81" fmla="*/ 997172 w 1127766"/>
              <a:gd name="connsiteY81" fmla="*/ 74771 h 128977"/>
              <a:gd name="connsiteX82" fmla="*/ 999934 w 1127766"/>
              <a:gd name="connsiteY82" fmla="*/ 81629 h 128977"/>
              <a:gd name="connsiteX83" fmla="*/ 1004697 w 1127766"/>
              <a:gd name="connsiteY83" fmla="*/ 86296 h 128977"/>
              <a:gd name="connsiteX84" fmla="*/ 1011745 w 1127766"/>
              <a:gd name="connsiteY84" fmla="*/ 88011 h 128977"/>
              <a:gd name="connsiteX85" fmla="*/ 1023461 w 1127766"/>
              <a:gd name="connsiteY85" fmla="*/ 81629 h 128977"/>
              <a:gd name="connsiteX86" fmla="*/ 1026128 w 1127766"/>
              <a:gd name="connsiteY86" fmla="*/ 74771 h 128977"/>
              <a:gd name="connsiteX87" fmla="*/ 1026985 w 1127766"/>
              <a:gd name="connsiteY87" fmla="*/ 66389 h 128977"/>
              <a:gd name="connsiteX88" fmla="*/ 1026985 w 1127766"/>
              <a:gd name="connsiteY88" fmla="*/ 64960 h 128977"/>
              <a:gd name="connsiteX89" fmla="*/ 1026128 w 1127766"/>
              <a:gd name="connsiteY89" fmla="*/ 56673 h 128977"/>
              <a:gd name="connsiteX90" fmla="*/ 1023461 w 1127766"/>
              <a:gd name="connsiteY90" fmla="*/ 49815 h 128977"/>
              <a:gd name="connsiteX91" fmla="*/ 1018699 w 1127766"/>
              <a:gd name="connsiteY91" fmla="*/ 45148 h 128977"/>
              <a:gd name="connsiteX92" fmla="*/ 1011650 w 1127766"/>
              <a:gd name="connsiteY92" fmla="*/ 43433 h 128977"/>
              <a:gd name="connsiteX93" fmla="*/ 607504 w 1127766"/>
              <a:gd name="connsiteY93" fmla="*/ 43433 h 128977"/>
              <a:gd name="connsiteX94" fmla="*/ 601884 w 1127766"/>
              <a:gd name="connsiteY94" fmla="*/ 44576 h 128977"/>
              <a:gd name="connsiteX95" fmla="*/ 597312 w 1127766"/>
              <a:gd name="connsiteY95" fmla="*/ 47720 h 128977"/>
              <a:gd name="connsiteX96" fmla="*/ 594073 w 1127766"/>
              <a:gd name="connsiteY96" fmla="*/ 52578 h 128977"/>
              <a:gd name="connsiteX97" fmla="*/ 592073 w 1127766"/>
              <a:gd name="connsiteY97" fmla="*/ 58864 h 128977"/>
              <a:gd name="connsiteX98" fmla="*/ 622172 w 1127766"/>
              <a:gd name="connsiteY98" fmla="*/ 58864 h 128977"/>
              <a:gd name="connsiteX99" fmla="*/ 622172 w 1127766"/>
              <a:gd name="connsiteY99" fmla="*/ 57436 h 128977"/>
              <a:gd name="connsiteX100" fmla="*/ 621029 w 1127766"/>
              <a:gd name="connsiteY100" fmla="*/ 52006 h 128977"/>
              <a:gd name="connsiteX101" fmla="*/ 618267 w 1127766"/>
              <a:gd name="connsiteY101" fmla="*/ 47530 h 128977"/>
              <a:gd name="connsiteX102" fmla="*/ 613695 w 1127766"/>
              <a:gd name="connsiteY102" fmla="*/ 44576 h 128977"/>
              <a:gd name="connsiteX103" fmla="*/ 607504 w 1127766"/>
              <a:gd name="connsiteY103" fmla="*/ 43433 h 128977"/>
              <a:gd name="connsiteX104" fmla="*/ 997363 w 1127766"/>
              <a:gd name="connsiteY104" fmla="*/ 31338 h 128977"/>
              <a:gd name="connsiteX105" fmla="*/ 1025938 w 1127766"/>
              <a:gd name="connsiteY105" fmla="*/ 31338 h 128977"/>
              <a:gd name="connsiteX106" fmla="*/ 1036606 w 1127766"/>
              <a:gd name="connsiteY106" fmla="*/ 39052 h 128977"/>
              <a:gd name="connsiteX107" fmla="*/ 1043083 w 1127766"/>
              <a:gd name="connsiteY107" fmla="*/ 50577 h 128977"/>
              <a:gd name="connsiteX108" fmla="*/ 1045369 w 1127766"/>
              <a:gd name="connsiteY108" fmla="*/ 64960 h 128977"/>
              <a:gd name="connsiteX109" fmla="*/ 1045369 w 1127766"/>
              <a:gd name="connsiteY109" fmla="*/ 66389 h 128977"/>
              <a:gd name="connsiteX110" fmla="*/ 1043083 w 1127766"/>
              <a:gd name="connsiteY110" fmla="*/ 80867 h 128977"/>
              <a:gd name="connsiteX111" fmla="*/ 1036606 w 1127766"/>
              <a:gd name="connsiteY111" fmla="*/ 92392 h 128977"/>
              <a:gd name="connsiteX112" fmla="*/ 1026033 w 1127766"/>
              <a:gd name="connsiteY112" fmla="*/ 99917 h 128977"/>
              <a:gd name="connsiteX113" fmla="*/ 997458 w 1127766"/>
              <a:gd name="connsiteY113" fmla="*/ 99917 h 128977"/>
              <a:gd name="connsiteX114" fmla="*/ 986790 w 1127766"/>
              <a:gd name="connsiteY114" fmla="*/ 92392 h 128977"/>
              <a:gd name="connsiteX115" fmla="*/ 980218 w 1127766"/>
              <a:gd name="connsiteY115" fmla="*/ 80867 h 128977"/>
              <a:gd name="connsiteX116" fmla="*/ 978027 w 1127766"/>
              <a:gd name="connsiteY116" fmla="*/ 66389 h 128977"/>
              <a:gd name="connsiteX117" fmla="*/ 978027 w 1127766"/>
              <a:gd name="connsiteY117" fmla="*/ 64960 h 128977"/>
              <a:gd name="connsiteX118" fmla="*/ 980218 w 1127766"/>
              <a:gd name="connsiteY118" fmla="*/ 50577 h 128977"/>
              <a:gd name="connsiteX119" fmla="*/ 986790 w 1127766"/>
              <a:gd name="connsiteY119" fmla="*/ 39052 h 128977"/>
              <a:gd name="connsiteX120" fmla="*/ 997363 w 1127766"/>
              <a:gd name="connsiteY120" fmla="*/ 31338 h 128977"/>
              <a:gd name="connsiteX121" fmla="*/ 593883 w 1127766"/>
              <a:gd name="connsiteY121" fmla="*/ 31338 h 128977"/>
              <a:gd name="connsiteX122" fmla="*/ 621410 w 1127766"/>
              <a:gd name="connsiteY122" fmla="*/ 31338 h 128977"/>
              <a:gd name="connsiteX123" fmla="*/ 631697 w 1127766"/>
              <a:gd name="connsiteY123" fmla="*/ 38481 h 128977"/>
              <a:gd name="connsiteX124" fmla="*/ 637984 w 1127766"/>
              <a:gd name="connsiteY124" fmla="*/ 49625 h 128977"/>
              <a:gd name="connsiteX125" fmla="*/ 640174 w 1127766"/>
              <a:gd name="connsiteY125" fmla="*/ 64008 h 128977"/>
              <a:gd name="connsiteX126" fmla="*/ 640174 w 1127766"/>
              <a:gd name="connsiteY126" fmla="*/ 71723 h 128977"/>
              <a:gd name="connsiteX127" fmla="*/ 591502 w 1127766"/>
              <a:gd name="connsiteY127" fmla="*/ 71723 h 128977"/>
              <a:gd name="connsiteX128" fmla="*/ 593597 w 1127766"/>
              <a:gd name="connsiteY128" fmla="*/ 78390 h 128977"/>
              <a:gd name="connsiteX129" fmla="*/ 597788 w 1127766"/>
              <a:gd name="connsiteY129" fmla="*/ 83534 h 128977"/>
              <a:gd name="connsiteX130" fmla="*/ 603503 w 1127766"/>
              <a:gd name="connsiteY130" fmla="*/ 86963 h 128977"/>
              <a:gd name="connsiteX131" fmla="*/ 610552 w 1127766"/>
              <a:gd name="connsiteY131" fmla="*/ 88106 h 128977"/>
              <a:gd name="connsiteX132" fmla="*/ 615886 w 1127766"/>
              <a:gd name="connsiteY132" fmla="*/ 88106 h 128977"/>
              <a:gd name="connsiteX133" fmla="*/ 621029 w 1127766"/>
              <a:gd name="connsiteY133" fmla="*/ 86486 h 128977"/>
              <a:gd name="connsiteX134" fmla="*/ 625601 w 1127766"/>
              <a:gd name="connsiteY134" fmla="*/ 84010 h 128977"/>
              <a:gd name="connsiteX135" fmla="*/ 629316 w 1127766"/>
              <a:gd name="connsiteY135" fmla="*/ 80390 h 128977"/>
              <a:gd name="connsiteX136" fmla="*/ 638841 w 1127766"/>
              <a:gd name="connsiteY136" fmla="*/ 89915 h 128977"/>
              <a:gd name="connsiteX137" fmla="*/ 634364 w 1127766"/>
              <a:gd name="connsiteY137" fmla="*/ 94678 h 128977"/>
              <a:gd name="connsiteX138" fmla="*/ 627887 w 1127766"/>
              <a:gd name="connsiteY138" fmla="*/ 98869 h 128977"/>
              <a:gd name="connsiteX139" fmla="*/ 619696 w 1127766"/>
              <a:gd name="connsiteY139" fmla="*/ 101822 h 128977"/>
              <a:gd name="connsiteX140" fmla="*/ 609694 w 1127766"/>
              <a:gd name="connsiteY140" fmla="*/ 102680 h 128977"/>
              <a:gd name="connsiteX141" fmla="*/ 594740 w 1127766"/>
              <a:gd name="connsiteY141" fmla="*/ 99917 h 128977"/>
              <a:gd name="connsiteX142" fmla="*/ 583215 w 1127766"/>
              <a:gd name="connsiteY142" fmla="*/ 92583 h 128977"/>
              <a:gd name="connsiteX143" fmla="*/ 575785 w 1127766"/>
              <a:gd name="connsiteY143" fmla="*/ 81629 h 128977"/>
              <a:gd name="connsiteX144" fmla="*/ 573214 w 1127766"/>
              <a:gd name="connsiteY144" fmla="*/ 68104 h 128977"/>
              <a:gd name="connsiteX145" fmla="*/ 573214 w 1127766"/>
              <a:gd name="connsiteY145" fmla="*/ 65532 h 128977"/>
              <a:gd name="connsiteX146" fmla="*/ 575785 w 1127766"/>
              <a:gd name="connsiteY146" fmla="*/ 50577 h 128977"/>
              <a:gd name="connsiteX147" fmla="*/ 582929 w 1127766"/>
              <a:gd name="connsiteY147" fmla="*/ 38861 h 128977"/>
              <a:gd name="connsiteX148" fmla="*/ 593883 w 1127766"/>
              <a:gd name="connsiteY148" fmla="*/ 31338 h 128977"/>
              <a:gd name="connsiteX149" fmla="*/ 162115 w 1127766"/>
              <a:gd name="connsiteY149" fmla="*/ 29908 h 128977"/>
              <a:gd name="connsiteX150" fmla="*/ 178879 w 1127766"/>
              <a:gd name="connsiteY150" fmla="*/ 29908 h 128977"/>
              <a:gd name="connsiteX151" fmla="*/ 185070 w 1127766"/>
              <a:gd name="connsiteY151" fmla="*/ 79152 h 128977"/>
              <a:gd name="connsiteX152" fmla="*/ 194595 w 1127766"/>
              <a:gd name="connsiteY152" fmla="*/ 29908 h 128977"/>
              <a:gd name="connsiteX153" fmla="*/ 206787 w 1127766"/>
              <a:gd name="connsiteY153" fmla="*/ 29908 h 128977"/>
              <a:gd name="connsiteX154" fmla="*/ 215360 w 1127766"/>
              <a:gd name="connsiteY154" fmla="*/ 78962 h 128977"/>
              <a:gd name="connsiteX155" fmla="*/ 221551 w 1127766"/>
              <a:gd name="connsiteY155" fmla="*/ 29908 h 128977"/>
              <a:gd name="connsiteX156" fmla="*/ 238315 w 1127766"/>
              <a:gd name="connsiteY156" fmla="*/ 29908 h 128977"/>
              <a:gd name="connsiteX157" fmla="*/ 225552 w 1127766"/>
              <a:gd name="connsiteY157" fmla="*/ 101346 h 128977"/>
              <a:gd name="connsiteX158" fmla="*/ 209454 w 1127766"/>
              <a:gd name="connsiteY158" fmla="*/ 101346 h 128977"/>
              <a:gd name="connsiteX159" fmla="*/ 199929 w 1127766"/>
              <a:gd name="connsiteY159" fmla="*/ 55911 h 128977"/>
              <a:gd name="connsiteX160" fmla="*/ 190404 w 1127766"/>
              <a:gd name="connsiteY160" fmla="*/ 101346 h 128977"/>
              <a:gd name="connsiteX161" fmla="*/ 174974 w 1127766"/>
              <a:gd name="connsiteY161" fmla="*/ 101346 h 128977"/>
              <a:gd name="connsiteX162" fmla="*/ 81057 w 1127766"/>
              <a:gd name="connsiteY162" fmla="*/ 29908 h 128977"/>
              <a:gd name="connsiteX163" fmla="*/ 97821 w 1127766"/>
              <a:gd name="connsiteY163" fmla="*/ 29908 h 128977"/>
              <a:gd name="connsiteX164" fmla="*/ 104012 w 1127766"/>
              <a:gd name="connsiteY164" fmla="*/ 79152 h 128977"/>
              <a:gd name="connsiteX165" fmla="*/ 112966 w 1127766"/>
              <a:gd name="connsiteY165" fmla="*/ 29908 h 128977"/>
              <a:gd name="connsiteX166" fmla="*/ 125253 w 1127766"/>
              <a:gd name="connsiteY166" fmla="*/ 29908 h 128977"/>
              <a:gd name="connsiteX167" fmla="*/ 134302 w 1127766"/>
              <a:gd name="connsiteY167" fmla="*/ 78962 h 128977"/>
              <a:gd name="connsiteX168" fmla="*/ 140493 w 1127766"/>
              <a:gd name="connsiteY168" fmla="*/ 29908 h 128977"/>
              <a:gd name="connsiteX169" fmla="*/ 157352 w 1127766"/>
              <a:gd name="connsiteY169" fmla="*/ 29908 h 128977"/>
              <a:gd name="connsiteX170" fmla="*/ 144589 w 1127766"/>
              <a:gd name="connsiteY170" fmla="*/ 101346 h 128977"/>
              <a:gd name="connsiteX171" fmla="*/ 128396 w 1127766"/>
              <a:gd name="connsiteY171" fmla="*/ 101346 h 128977"/>
              <a:gd name="connsiteX172" fmla="*/ 118871 w 1127766"/>
              <a:gd name="connsiteY172" fmla="*/ 55911 h 128977"/>
              <a:gd name="connsiteX173" fmla="*/ 109346 w 1127766"/>
              <a:gd name="connsiteY173" fmla="*/ 101346 h 128977"/>
              <a:gd name="connsiteX174" fmla="*/ 93821 w 1127766"/>
              <a:gd name="connsiteY174" fmla="*/ 101346 h 128977"/>
              <a:gd name="connsiteX175" fmla="*/ 0 w 1127766"/>
              <a:gd name="connsiteY175" fmla="*/ 29908 h 128977"/>
              <a:gd name="connsiteX176" fmla="*/ 16764 w 1127766"/>
              <a:gd name="connsiteY176" fmla="*/ 29908 h 128977"/>
              <a:gd name="connsiteX177" fmla="*/ 22955 w 1127766"/>
              <a:gd name="connsiteY177" fmla="*/ 79152 h 128977"/>
              <a:gd name="connsiteX178" fmla="*/ 31909 w 1127766"/>
              <a:gd name="connsiteY178" fmla="*/ 29908 h 128977"/>
              <a:gd name="connsiteX179" fmla="*/ 44196 w 1127766"/>
              <a:gd name="connsiteY179" fmla="*/ 29908 h 128977"/>
              <a:gd name="connsiteX180" fmla="*/ 53150 w 1127766"/>
              <a:gd name="connsiteY180" fmla="*/ 78962 h 128977"/>
              <a:gd name="connsiteX181" fmla="*/ 59341 w 1127766"/>
              <a:gd name="connsiteY181" fmla="*/ 29908 h 128977"/>
              <a:gd name="connsiteX182" fmla="*/ 76200 w 1127766"/>
              <a:gd name="connsiteY182" fmla="*/ 29908 h 128977"/>
              <a:gd name="connsiteX183" fmla="*/ 63341 w 1127766"/>
              <a:gd name="connsiteY183" fmla="*/ 101346 h 128977"/>
              <a:gd name="connsiteX184" fmla="*/ 47244 w 1127766"/>
              <a:gd name="connsiteY184" fmla="*/ 101346 h 128977"/>
              <a:gd name="connsiteX185" fmla="*/ 37719 w 1127766"/>
              <a:gd name="connsiteY185" fmla="*/ 55911 h 128977"/>
              <a:gd name="connsiteX186" fmla="*/ 28670 w 1127766"/>
              <a:gd name="connsiteY186" fmla="*/ 101346 h 128977"/>
              <a:gd name="connsiteX187" fmla="*/ 12764 w 1127766"/>
              <a:gd name="connsiteY187" fmla="*/ 101346 h 128977"/>
              <a:gd name="connsiteX188" fmla="*/ 1087945 w 1127766"/>
              <a:gd name="connsiteY188" fmla="*/ 28575 h 128977"/>
              <a:gd name="connsiteX189" fmla="*/ 1099184 w 1127766"/>
              <a:gd name="connsiteY189" fmla="*/ 36194 h 128977"/>
              <a:gd name="connsiteX190" fmla="*/ 1104613 w 1127766"/>
              <a:gd name="connsiteY190" fmla="*/ 30670 h 128977"/>
              <a:gd name="connsiteX191" fmla="*/ 1112519 w 1127766"/>
              <a:gd name="connsiteY191" fmla="*/ 28575 h 128977"/>
              <a:gd name="connsiteX192" fmla="*/ 1118520 w 1127766"/>
              <a:gd name="connsiteY192" fmla="*/ 29813 h 128977"/>
              <a:gd name="connsiteX193" fmla="*/ 1123378 w 1127766"/>
              <a:gd name="connsiteY193" fmla="*/ 33623 h 128977"/>
              <a:gd name="connsiteX194" fmla="*/ 1126616 w 1127766"/>
              <a:gd name="connsiteY194" fmla="*/ 40290 h 128977"/>
              <a:gd name="connsiteX195" fmla="*/ 1127759 w 1127766"/>
              <a:gd name="connsiteY195" fmla="*/ 50387 h 128977"/>
              <a:gd name="connsiteX196" fmla="*/ 1127759 w 1127766"/>
              <a:gd name="connsiteY196" fmla="*/ 101346 h 128977"/>
              <a:gd name="connsiteX197" fmla="*/ 1111090 w 1127766"/>
              <a:gd name="connsiteY197" fmla="*/ 101346 h 128977"/>
              <a:gd name="connsiteX198" fmla="*/ 1111090 w 1127766"/>
              <a:gd name="connsiteY198" fmla="*/ 50292 h 128977"/>
              <a:gd name="connsiteX199" fmla="*/ 1110614 w 1127766"/>
              <a:gd name="connsiteY199" fmla="*/ 46957 h 128977"/>
              <a:gd name="connsiteX200" fmla="*/ 1109471 w 1127766"/>
              <a:gd name="connsiteY200" fmla="*/ 44862 h 128977"/>
              <a:gd name="connsiteX201" fmla="*/ 1107852 w 1127766"/>
              <a:gd name="connsiteY201" fmla="*/ 43815 h 128977"/>
              <a:gd name="connsiteX202" fmla="*/ 1105852 w 1127766"/>
              <a:gd name="connsiteY202" fmla="*/ 43815 h 128977"/>
              <a:gd name="connsiteX203" fmla="*/ 1102613 w 1127766"/>
              <a:gd name="connsiteY203" fmla="*/ 44671 h 128977"/>
              <a:gd name="connsiteX204" fmla="*/ 1100613 w 1127766"/>
              <a:gd name="connsiteY204" fmla="*/ 47148 h 128977"/>
              <a:gd name="connsiteX205" fmla="*/ 1100613 w 1127766"/>
              <a:gd name="connsiteY205" fmla="*/ 101632 h 128977"/>
              <a:gd name="connsiteX206" fmla="*/ 1084420 w 1127766"/>
              <a:gd name="connsiteY206" fmla="*/ 101632 h 128977"/>
              <a:gd name="connsiteX207" fmla="*/ 1084420 w 1127766"/>
              <a:gd name="connsiteY207" fmla="*/ 50577 h 128977"/>
              <a:gd name="connsiteX208" fmla="*/ 1084420 w 1127766"/>
              <a:gd name="connsiteY208" fmla="*/ 47148 h 128977"/>
              <a:gd name="connsiteX209" fmla="*/ 1083277 w 1127766"/>
              <a:gd name="connsiteY209" fmla="*/ 45148 h 128977"/>
              <a:gd name="connsiteX210" fmla="*/ 1081753 w 1127766"/>
              <a:gd name="connsiteY210" fmla="*/ 44101 h 128977"/>
              <a:gd name="connsiteX211" fmla="*/ 1079753 w 1127766"/>
              <a:gd name="connsiteY211" fmla="*/ 44101 h 128977"/>
              <a:gd name="connsiteX212" fmla="*/ 1076324 w 1127766"/>
              <a:gd name="connsiteY212" fmla="*/ 45244 h 128977"/>
              <a:gd name="connsiteX213" fmla="*/ 1074324 w 1127766"/>
              <a:gd name="connsiteY213" fmla="*/ 48482 h 128977"/>
              <a:gd name="connsiteX214" fmla="*/ 1074324 w 1127766"/>
              <a:gd name="connsiteY214" fmla="*/ 101917 h 128977"/>
              <a:gd name="connsiteX215" fmla="*/ 1057274 w 1127766"/>
              <a:gd name="connsiteY215" fmla="*/ 101917 h 128977"/>
              <a:gd name="connsiteX216" fmla="*/ 1057274 w 1127766"/>
              <a:gd name="connsiteY216" fmla="*/ 30479 h 128977"/>
              <a:gd name="connsiteX217" fmla="*/ 1072990 w 1127766"/>
              <a:gd name="connsiteY217" fmla="*/ 29908 h 128977"/>
              <a:gd name="connsiteX218" fmla="*/ 1073562 w 1127766"/>
              <a:gd name="connsiteY218" fmla="*/ 38575 h 128977"/>
              <a:gd name="connsiteX219" fmla="*/ 1079182 w 1127766"/>
              <a:gd name="connsiteY219" fmla="*/ 31242 h 128977"/>
              <a:gd name="connsiteX220" fmla="*/ 1087945 w 1127766"/>
              <a:gd name="connsiteY220" fmla="*/ 28575 h 128977"/>
              <a:gd name="connsiteX221" fmla="*/ 931449 w 1127766"/>
              <a:gd name="connsiteY221" fmla="*/ 28575 h 128977"/>
              <a:gd name="connsiteX222" fmla="*/ 943641 w 1127766"/>
              <a:gd name="connsiteY222" fmla="*/ 30575 h 128977"/>
              <a:gd name="connsiteX223" fmla="*/ 953166 w 1127766"/>
              <a:gd name="connsiteY223" fmla="*/ 36194 h 128977"/>
              <a:gd name="connsiteX224" fmla="*/ 959453 w 1127766"/>
              <a:gd name="connsiteY224" fmla="*/ 44862 h 128977"/>
              <a:gd name="connsiteX225" fmla="*/ 961644 w 1127766"/>
              <a:gd name="connsiteY225" fmla="*/ 56293 h 128977"/>
              <a:gd name="connsiteX226" fmla="*/ 943927 w 1127766"/>
              <a:gd name="connsiteY226" fmla="*/ 56293 h 128977"/>
              <a:gd name="connsiteX227" fmla="*/ 943165 w 1127766"/>
              <a:gd name="connsiteY227" fmla="*/ 51340 h 128977"/>
              <a:gd name="connsiteX228" fmla="*/ 940403 w 1127766"/>
              <a:gd name="connsiteY228" fmla="*/ 47243 h 128977"/>
              <a:gd name="connsiteX229" fmla="*/ 936116 w 1127766"/>
              <a:gd name="connsiteY229" fmla="*/ 44482 h 128977"/>
              <a:gd name="connsiteX230" fmla="*/ 930687 w 1127766"/>
              <a:gd name="connsiteY230" fmla="*/ 43433 h 128977"/>
              <a:gd name="connsiteX231" fmla="*/ 923448 w 1127766"/>
              <a:gd name="connsiteY231" fmla="*/ 45244 h 128977"/>
              <a:gd name="connsiteX232" fmla="*/ 918972 w 1127766"/>
              <a:gd name="connsiteY232" fmla="*/ 50006 h 128977"/>
              <a:gd name="connsiteX233" fmla="*/ 916590 w 1127766"/>
              <a:gd name="connsiteY233" fmla="*/ 56768 h 128977"/>
              <a:gd name="connsiteX234" fmla="*/ 915924 w 1127766"/>
              <a:gd name="connsiteY234" fmla="*/ 64675 h 128977"/>
              <a:gd name="connsiteX235" fmla="*/ 915924 w 1127766"/>
              <a:gd name="connsiteY235" fmla="*/ 66675 h 128977"/>
              <a:gd name="connsiteX236" fmla="*/ 916590 w 1127766"/>
              <a:gd name="connsiteY236" fmla="*/ 74676 h 128977"/>
              <a:gd name="connsiteX237" fmla="*/ 918876 w 1127766"/>
              <a:gd name="connsiteY237" fmla="*/ 81533 h 128977"/>
              <a:gd name="connsiteX238" fmla="*/ 930782 w 1127766"/>
              <a:gd name="connsiteY238" fmla="*/ 88011 h 128977"/>
              <a:gd name="connsiteX239" fmla="*/ 931068 w 1127766"/>
              <a:gd name="connsiteY239" fmla="*/ 88011 h 128977"/>
              <a:gd name="connsiteX240" fmla="*/ 936212 w 1127766"/>
              <a:gd name="connsiteY240" fmla="*/ 87249 h 128977"/>
              <a:gd name="connsiteX241" fmla="*/ 940498 w 1127766"/>
              <a:gd name="connsiteY241" fmla="*/ 84963 h 128977"/>
              <a:gd name="connsiteX242" fmla="*/ 943356 w 1127766"/>
              <a:gd name="connsiteY242" fmla="*/ 81438 h 128977"/>
              <a:gd name="connsiteX243" fmla="*/ 944213 w 1127766"/>
              <a:gd name="connsiteY243" fmla="*/ 76866 h 128977"/>
              <a:gd name="connsiteX244" fmla="*/ 961548 w 1127766"/>
              <a:gd name="connsiteY244" fmla="*/ 76866 h 128977"/>
              <a:gd name="connsiteX245" fmla="*/ 959262 w 1127766"/>
              <a:gd name="connsiteY245" fmla="*/ 87249 h 128977"/>
              <a:gd name="connsiteX246" fmla="*/ 952690 w 1127766"/>
              <a:gd name="connsiteY246" fmla="*/ 95345 h 128977"/>
              <a:gd name="connsiteX247" fmla="*/ 943165 w 1127766"/>
              <a:gd name="connsiteY247" fmla="*/ 100774 h 128977"/>
              <a:gd name="connsiteX248" fmla="*/ 931545 w 1127766"/>
              <a:gd name="connsiteY248" fmla="*/ 102680 h 128977"/>
              <a:gd name="connsiteX249" fmla="*/ 916971 w 1127766"/>
              <a:gd name="connsiteY249" fmla="*/ 99917 h 128977"/>
              <a:gd name="connsiteX250" fmla="*/ 906494 w 1127766"/>
              <a:gd name="connsiteY250" fmla="*/ 92201 h 128977"/>
              <a:gd name="connsiteX251" fmla="*/ 900207 w 1127766"/>
              <a:gd name="connsiteY251" fmla="*/ 80772 h 128977"/>
              <a:gd name="connsiteX252" fmla="*/ 898016 w 1127766"/>
              <a:gd name="connsiteY252" fmla="*/ 66675 h 128977"/>
              <a:gd name="connsiteX253" fmla="*/ 898016 w 1127766"/>
              <a:gd name="connsiteY253" fmla="*/ 64675 h 128977"/>
              <a:gd name="connsiteX254" fmla="*/ 900112 w 1127766"/>
              <a:gd name="connsiteY254" fmla="*/ 50577 h 128977"/>
              <a:gd name="connsiteX255" fmla="*/ 906494 w 1127766"/>
              <a:gd name="connsiteY255" fmla="*/ 39147 h 128977"/>
              <a:gd name="connsiteX256" fmla="*/ 916971 w 1127766"/>
              <a:gd name="connsiteY256" fmla="*/ 31432 h 128977"/>
              <a:gd name="connsiteX257" fmla="*/ 931449 w 1127766"/>
              <a:gd name="connsiteY257" fmla="*/ 28575 h 128977"/>
              <a:gd name="connsiteX258" fmla="*/ 768000 w 1127766"/>
              <a:gd name="connsiteY258" fmla="*/ 28575 h 128977"/>
              <a:gd name="connsiteX259" fmla="*/ 782288 w 1127766"/>
              <a:gd name="connsiteY259" fmla="*/ 31337 h 128977"/>
              <a:gd name="connsiteX260" fmla="*/ 792956 w 1127766"/>
              <a:gd name="connsiteY260" fmla="*/ 39052 h 128977"/>
              <a:gd name="connsiteX261" fmla="*/ 799528 w 1127766"/>
              <a:gd name="connsiteY261" fmla="*/ 50577 h 128977"/>
              <a:gd name="connsiteX262" fmla="*/ 801719 w 1127766"/>
              <a:gd name="connsiteY262" fmla="*/ 64960 h 128977"/>
              <a:gd name="connsiteX263" fmla="*/ 801719 w 1127766"/>
              <a:gd name="connsiteY263" fmla="*/ 66389 h 128977"/>
              <a:gd name="connsiteX264" fmla="*/ 799528 w 1127766"/>
              <a:gd name="connsiteY264" fmla="*/ 80867 h 128977"/>
              <a:gd name="connsiteX265" fmla="*/ 792956 w 1127766"/>
              <a:gd name="connsiteY265" fmla="*/ 92392 h 128977"/>
              <a:gd name="connsiteX266" fmla="*/ 782383 w 1127766"/>
              <a:gd name="connsiteY266" fmla="*/ 99917 h 128977"/>
              <a:gd name="connsiteX267" fmla="*/ 768191 w 1127766"/>
              <a:gd name="connsiteY267" fmla="*/ 102680 h 128977"/>
              <a:gd name="connsiteX268" fmla="*/ 753808 w 1127766"/>
              <a:gd name="connsiteY268" fmla="*/ 99917 h 128977"/>
              <a:gd name="connsiteX269" fmla="*/ 743140 w 1127766"/>
              <a:gd name="connsiteY269" fmla="*/ 92392 h 128977"/>
              <a:gd name="connsiteX270" fmla="*/ 736663 w 1127766"/>
              <a:gd name="connsiteY270" fmla="*/ 80867 h 128977"/>
              <a:gd name="connsiteX271" fmla="*/ 734377 w 1127766"/>
              <a:gd name="connsiteY271" fmla="*/ 66389 h 128977"/>
              <a:gd name="connsiteX272" fmla="*/ 734377 w 1127766"/>
              <a:gd name="connsiteY272" fmla="*/ 64960 h 128977"/>
              <a:gd name="connsiteX273" fmla="*/ 736663 w 1127766"/>
              <a:gd name="connsiteY273" fmla="*/ 50577 h 128977"/>
              <a:gd name="connsiteX274" fmla="*/ 743140 w 1127766"/>
              <a:gd name="connsiteY274" fmla="*/ 39052 h 128977"/>
              <a:gd name="connsiteX275" fmla="*/ 753713 w 1127766"/>
              <a:gd name="connsiteY275" fmla="*/ 31337 h 128977"/>
              <a:gd name="connsiteX276" fmla="*/ 768000 w 1127766"/>
              <a:gd name="connsiteY276" fmla="*/ 28575 h 128977"/>
              <a:gd name="connsiteX277" fmla="*/ 688181 w 1127766"/>
              <a:gd name="connsiteY277" fmla="*/ 28575 h 128977"/>
              <a:gd name="connsiteX278" fmla="*/ 700373 w 1127766"/>
              <a:gd name="connsiteY278" fmla="*/ 30575 h 128977"/>
              <a:gd name="connsiteX279" fmla="*/ 709898 w 1127766"/>
              <a:gd name="connsiteY279" fmla="*/ 36194 h 128977"/>
              <a:gd name="connsiteX280" fmla="*/ 716280 w 1127766"/>
              <a:gd name="connsiteY280" fmla="*/ 44862 h 128977"/>
              <a:gd name="connsiteX281" fmla="*/ 718376 w 1127766"/>
              <a:gd name="connsiteY281" fmla="*/ 56293 h 128977"/>
              <a:gd name="connsiteX282" fmla="*/ 701040 w 1127766"/>
              <a:gd name="connsiteY282" fmla="*/ 56293 h 128977"/>
              <a:gd name="connsiteX283" fmla="*/ 700278 w 1127766"/>
              <a:gd name="connsiteY283" fmla="*/ 51340 h 128977"/>
              <a:gd name="connsiteX284" fmla="*/ 697611 w 1127766"/>
              <a:gd name="connsiteY284" fmla="*/ 47243 h 128977"/>
              <a:gd name="connsiteX285" fmla="*/ 693325 w 1127766"/>
              <a:gd name="connsiteY285" fmla="*/ 44482 h 128977"/>
              <a:gd name="connsiteX286" fmla="*/ 687800 w 1127766"/>
              <a:gd name="connsiteY286" fmla="*/ 43433 h 128977"/>
              <a:gd name="connsiteX287" fmla="*/ 680656 w 1127766"/>
              <a:gd name="connsiteY287" fmla="*/ 45244 h 128977"/>
              <a:gd name="connsiteX288" fmla="*/ 676085 w 1127766"/>
              <a:gd name="connsiteY288" fmla="*/ 50006 h 128977"/>
              <a:gd name="connsiteX289" fmla="*/ 673703 w 1127766"/>
              <a:gd name="connsiteY289" fmla="*/ 56768 h 128977"/>
              <a:gd name="connsiteX290" fmla="*/ 673036 w 1127766"/>
              <a:gd name="connsiteY290" fmla="*/ 64675 h 128977"/>
              <a:gd name="connsiteX291" fmla="*/ 673036 w 1127766"/>
              <a:gd name="connsiteY291" fmla="*/ 66675 h 128977"/>
              <a:gd name="connsiteX292" fmla="*/ 673703 w 1127766"/>
              <a:gd name="connsiteY292" fmla="*/ 74676 h 128977"/>
              <a:gd name="connsiteX293" fmla="*/ 675989 w 1127766"/>
              <a:gd name="connsiteY293" fmla="*/ 81533 h 128977"/>
              <a:gd name="connsiteX294" fmla="*/ 687875 w 1127766"/>
              <a:gd name="connsiteY294" fmla="*/ 88000 h 128977"/>
              <a:gd name="connsiteX295" fmla="*/ 687800 w 1127766"/>
              <a:gd name="connsiteY295" fmla="*/ 88011 h 128977"/>
              <a:gd name="connsiteX296" fmla="*/ 687895 w 1127766"/>
              <a:gd name="connsiteY296" fmla="*/ 88011 h 128977"/>
              <a:gd name="connsiteX297" fmla="*/ 687875 w 1127766"/>
              <a:gd name="connsiteY297" fmla="*/ 88000 h 128977"/>
              <a:gd name="connsiteX298" fmla="*/ 692944 w 1127766"/>
              <a:gd name="connsiteY298" fmla="*/ 87249 h 128977"/>
              <a:gd name="connsiteX299" fmla="*/ 697230 w 1127766"/>
              <a:gd name="connsiteY299" fmla="*/ 84963 h 128977"/>
              <a:gd name="connsiteX300" fmla="*/ 700087 w 1127766"/>
              <a:gd name="connsiteY300" fmla="*/ 81438 h 128977"/>
              <a:gd name="connsiteX301" fmla="*/ 700945 w 1127766"/>
              <a:gd name="connsiteY301" fmla="*/ 76866 h 128977"/>
              <a:gd name="connsiteX302" fmla="*/ 718280 w 1127766"/>
              <a:gd name="connsiteY302" fmla="*/ 76866 h 128977"/>
              <a:gd name="connsiteX303" fmla="*/ 715994 w 1127766"/>
              <a:gd name="connsiteY303" fmla="*/ 87249 h 128977"/>
              <a:gd name="connsiteX304" fmla="*/ 709422 w 1127766"/>
              <a:gd name="connsiteY304" fmla="*/ 95345 h 128977"/>
              <a:gd name="connsiteX305" fmla="*/ 699897 w 1127766"/>
              <a:gd name="connsiteY305" fmla="*/ 100774 h 128977"/>
              <a:gd name="connsiteX306" fmla="*/ 688277 w 1127766"/>
              <a:gd name="connsiteY306" fmla="*/ 102680 h 128977"/>
              <a:gd name="connsiteX307" fmla="*/ 673703 w 1127766"/>
              <a:gd name="connsiteY307" fmla="*/ 99917 h 128977"/>
              <a:gd name="connsiteX308" fmla="*/ 663226 w 1127766"/>
              <a:gd name="connsiteY308" fmla="*/ 92201 h 128977"/>
              <a:gd name="connsiteX309" fmla="*/ 656939 w 1127766"/>
              <a:gd name="connsiteY309" fmla="*/ 80772 h 128977"/>
              <a:gd name="connsiteX310" fmla="*/ 654748 w 1127766"/>
              <a:gd name="connsiteY310" fmla="*/ 66675 h 128977"/>
              <a:gd name="connsiteX311" fmla="*/ 654748 w 1127766"/>
              <a:gd name="connsiteY311" fmla="*/ 64675 h 128977"/>
              <a:gd name="connsiteX312" fmla="*/ 656844 w 1127766"/>
              <a:gd name="connsiteY312" fmla="*/ 50577 h 128977"/>
              <a:gd name="connsiteX313" fmla="*/ 663226 w 1127766"/>
              <a:gd name="connsiteY313" fmla="*/ 39147 h 128977"/>
              <a:gd name="connsiteX314" fmla="*/ 673703 w 1127766"/>
              <a:gd name="connsiteY314" fmla="*/ 31432 h 128977"/>
              <a:gd name="connsiteX315" fmla="*/ 688181 w 1127766"/>
              <a:gd name="connsiteY315" fmla="*/ 28575 h 128977"/>
              <a:gd name="connsiteX316" fmla="*/ 521589 w 1127766"/>
              <a:gd name="connsiteY316" fmla="*/ 28575 h 128977"/>
              <a:gd name="connsiteX317" fmla="*/ 532352 w 1127766"/>
              <a:gd name="connsiteY317" fmla="*/ 30766 h 128977"/>
              <a:gd name="connsiteX318" fmla="*/ 539972 w 1127766"/>
              <a:gd name="connsiteY318" fmla="*/ 36767 h 128977"/>
              <a:gd name="connsiteX319" fmla="*/ 540734 w 1127766"/>
              <a:gd name="connsiteY319" fmla="*/ 29909 h 128977"/>
              <a:gd name="connsiteX320" fmla="*/ 557403 w 1127766"/>
              <a:gd name="connsiteY320" fmla="*/ 29909 h 128977"/>
              <a:gd name="connsiteX321" fmla="*/ 557403 w 1127766"/>
              <a:gd name="connsiteY321" fmla="*/ 98679 h 128977"/>
              <a:gd name="connsiteX322" fmla="*/ 554926 w 1127766"/>
              <a:gd name="connsiteY322" fmla="*/ 111538 h 128977"/>
              <a:gd name="connsiteX323" fmla="*/ 548068 w 1127766"/>
              <a:gd name="connsiteY323" fmla="*/ 121063 h 128977"/>
              <a:gd name="connsiteX324" fmla="*/ 537305 w 1127766"/>
              <a:gd name="connsiteY324" fmla="*/ 126968 h 128977"/>
              <a:gd name="connsiteX325" fmla="*/ 523589 w 1127766"/>
              <a:gd name="connsiteY325" fmla="*/ 128969 h 128977"/>
              <a:gd name="connsiteX326" fmla="*/ 516636 w 1127766"/>
              <a:gd name="connsiteY326" fmla="*/ 128302 h 128977"/>
              <a:gd name="connsiteX327" fmla="*/ 509301 w 1127766"/>
              <a:gd name="connsiteY327" fmla="*/ 126207 h 128977"/>
              <a:gd name="connsiteX328" fmla="*/ 502443 w 1127766"/>
              <a:gd name="connsiteY328" fmla="*/ 122682 h 128977"/>
              <a:gd name="connsiteX329" fmla="*/ 496919 w 1127766"/>
              <a:gd name="connsiteY329" fmla="*/ 117634 h 128977"/>
              <a:gd name="connsiteX330" fmla="*/ 505206 w 1127766"/>
              <a:gd name="connsiteY330" fmla="*/ 106489 h 128977"/>
              <a:gd name="connsiteX331" fmla="*/ 513111 w 1127766"/>
              <a:gd name="connsiteY331" fmla="*/ 112490 h 128977"/>
              <a:gd name="connsiteX332" fmla="*/ 522636 w 1127766"/>
              <a:gd name="connsiteY332" fmla="*/ 114586 h 128977"/>
              <a:gd name="connsiteX333" fmla="*/ 534733 w 1127766"/>
              <a:gd name="connsiteY333" fmla="*/ 110490 h 128977"/>
              <a:gd name="connsiteX334" fmla="*/ 539019 w 1127766"/>
              <a:gd name="connsiteY334" fmla="*/ 98775 h 128977"/>
              <a:gd name="connsiteX335" fmla="*/ 539019 w 1127766"/>
              <a:gd name="connsiteY335" fmla="*/ 94678 h 128977"/>
              <a:gd name="connsiteX336" fmla="*/ 531495 w 1127766"/>
              <a:gd name="connsiteY336" fmla="*/ 100204 h 128977"/>
              <a:gd name="connsiteX337" fmla="*/ 521493 w 1127766"/>
              <a:gd name="connsiteY337" fmla="*/ 102203 h 128977"/>
              <a:gd name="connsiteX338" fmla="*/ 509492 w 1127766"/>
              <a:gd name="connsiteY338" fmla="*/ 99441 h 128977"/>
              <a:gd name="connsiteX339" fmla="*/ 499967 w 1127766"/>
              <a:gd name="connsiteY339" fmla="*/ 91917 h 128977"/>
              <a:gd name="connsiteX340" fmla="*/ 494157 w 1127766"/>
              <a:gd name="connsiteY340" fmla="*/ 80391 h 128977"/>
              <a:gd name="connsiteX341" fmla="*/ 492156 w 1127766"/>
              <a:gd name="connsiteY341" fmla="*/ 66008 h 128977"/>
              <a:gd name="connsiteX342" fmla="*/ 492156 w 1127766"/>
              <a:gd name="connsiteY342" fmla="*/ 65056 h 128977"/>
              <a:gd name="connsiteX343" fmla="*/ 494157 w 1127766"/>
              <a:gd name="connsiteY343" fmla="*/ 50293 h 128977"/>
              <a:gd name="connsiteX344" fmla="*/ 499967 w 1127766"/>
              <a:gd name="connsiteY344" fmla="*/ 38671 h 128977"/>
              <a:gd name="connsiteX345" fmla="*/ 509492 w 1127766"/>
              <a:gd name="connsiteY345" fmla="*/ 31243 h 128977"/>
              <a:gd name="connsiteX346" fmla="*/ 521589 w 1127766"/>
              <a:gd name="connsiteY346" fmla="*/ 28575 h 128977"/>
              <a:gd name="connsiteX347" fmla="*/ 362045 w 1127766"/>
              <a:gd name="connsiteY347" fmla="*/ 28575 h 128977"/>
              <a:gd name="connsiteX348" fmla="*/ 374141 w 1127766"/>
              <a:gd name="connsiteY348" fmla="*/ 30195 h 128977"/>
              <a:gd name="connsiteX349" fmla="*/ 383666 w 1127766"/>
              <a:gd name="connsiteY349" fmla="*/ 34862 h 128977"/>
              <a:gd name="connsiteX350" fmla="*/ 390048 w 1127766"/>
              <a:gd name="connsiteY350" fmla="*/ 42672 h 128977"/>
              <a:gd name="connsiteX351" fmla="*/ 392429 w 1127766"/>
              <a:gd name="connsiteY351" fmla="*/ 53626 h 128977"/>
              <a:gd name="connsiteX352" fmla="*/ 392429 w 1127766"/>
              <a:gd name="connsiteY352" fmla="*/ 84201 h 128977"/>
              <a:gd name="connsiteX353" fmla="*/ 393096 w 1127766"/>
              <a:gd name="connsiteY353" fmla="*/ 93726 h 128977"/>
              <a:gd name="connsiteX354" fmla="*/ 395192 w 1127766"/>
              <a:gd name="connsiteY354" fmla="*/ 100204 h 128977"/>
              <a:gd name="connsiteX355" fmla="*/ 395192 w 1127766"/>
              <a:gd name="connsiteY355" fmla="*/ 101347 h 128977"/>
              <a:gd name="connsiteX356" fmla="*/ 376427 w 1127766"/>
              <a:gd name="connsiteY356" fmla="*/ 101347 h 128977"/>
              <a:gd name="connsiteX357" fmla="*/ 375285 w 1127766"/>
              <a:gd name="connsiteY357" fmla="*/ 98298 h 128977"/>
              <a:gd name="connsiteX358" fmla="*/ 374522 w 1127766"/>
              <a:gd name="connsiteY358" fmla="*/ 94678 h 128977"/>
              <a:gd name="connsiteX359" fmla="*/ 366617 w 1127766"/>
              <a:gd name="connsiteY359" fmla="*/ 100299 h 128977"/>
              <a:gd name="connsiteX360" fmla="*/ 361283 w 1127766"/>
              <a:gd name="connsiteY360" fmla="*/ 102013 h 128977"/>
              <a:gd name="connsiteX361" fmla="*/ 355091 w 1127766"/>
              <a:gd name="connsiteY361" fmla="*/ 102680 h 128977"/>
              <a:gd name="connsiteX362" fmla="*/ 344995 w 1127766"/>
              <a:gd name="connsiteY362" fmla="*/ 101060 h 128977"/>
              <a:gd name="connsiteX363" fmla="*/ 337089 w 1127766"/>
              <a:gd name="connsiteY363" fmla="*/ 96679 h 128977"/>
              <a:gd name="connsiteX364" fmla="*/ 331946 w 1127766"/>
              <a:gd name="connsiteY364" fmla="*/ 89916 h 128977"/>
              <a:gd name="connsiteX365" fmla="*/ 338518 w 1127766"/>
              <a:gd name="connsiteY365" fmla="*/ 63913 h 128977"/>
              <a:gd name="connsiteX366" fmla="*/ 363664 w 1127766"/>
              <a:gd name="connsiteY366" fmla="*/ 57721 h 128977"/>
              <a:gd name="connsiteX367" fmla="*/ 373856 w 1127766"/>
              <a:gd name="connsiteY367" fmla="*/ 57721 h 128977"/>
              <a:gd name="connsiteX368" fmla="*/ 373856 w 1127766"/>
              <a:gd name="connsiteY368" fmla="*/ 53531 h 128977"/>
              <a:gd name="connsiteX369" fmla="*/ 370522 w 1127766"/>
              <a:gd name="connsiteY369" fmla="*/ 45339 h 128977"/>
              <a:gd name="connsiteX370" fmla="*/ 360997 w 1127766"/>
              <a:gd name="connsiteY370" fmla="*/ 42291 h 128977"/>
              <a:gd name="connsiteX371" fmla="*/ 352805 w 1127766"/>
              <a:gd name="connsiteY371" fmla="*/ 44767 h 128977"/>
              <a:gd name="connsiteX372" fmla="*/ 350234 w 1127766"/>
              <a:gd name="connsiteY372" fmla="*/ 51150 h 128977"/>
              <a:gd name="connsiteX373" fmla="*/ 331946 w 1127766"/>
              <a:gd name="connsiteY373" fmla="*/ 51150 h 128977"/>
              <a:gd name="connsiteX374" fmla="*/ 333946 w 1127766"/>
              <a:gd name="connsiteY374" fmla="*/ 42577 h 128977"/>
              <a:gd name="connsiteX375" fmla="*/ 339756 w 1127766"/>
              <a:gd name="connsiteY375" fmla="*/ 35338 h 128977"/>
              <a:gd name="connsiteX376" fmla="*/ 349281 w 1127766"/>
              <a:gd name="connsiteY376" fmla="*/ 30385 h 128977"/>
              <a:gd name="connsiteX377" fmla="*/ 362045 w 1127766"/>
              <a:gd name="connsiteY377" fmla="*/ 28575 h 128977"/>
              <a:gd name="connsiteX378" fmla="*/ 416718 w 1127766"/>
              <a:gd name="connsiteY378" fmla="*/ 0 h 128977"/>
              <a:gd name="connsiteX379" fmla="*/ 456628 w 1127766"/>
              <a:gd name="connsiteY379" fmla="*/ 0 h 128977"/>
              <a:gd name="connsiteX380" fmla="*/ 456628 w 1127766"/>
              <a:gd name="connsiteY380" fmla="*/ 86392 h 128977"/>
              <a:gd name="connsiteX381" fmla="*/ 477202 w 1127766"/>
              <a:gd name="connsiteY381" fmla="*/ 86392 h 128977"/>
              <a:gd name="connsiteX382" fmla="*/ 477202 w 1127766"/>
              <a:gd name="connsiteY382" fmla="*/ 101347 h 128977"/>
              <a:gd name="connsiteX383" fmla="*/ 416813 w 1127766"/>
              <a:gd name="connsiteY383" fmla="*/ 101347 h 128977"/>
              <a:gd name="connsiteX384" fmla="*/ 416813 w 1127766"/>
              <a:gd name="connsiteY384" fmla="*/ 86392 h 128977"/>
              <a:gd name="connsiteX385" fmla="*/ 438245 w 1127766"/>
              <a:gd name="connsiteY385" fmla="*/ 86392 h 128977"/>
              <a:gd name="connsiteX386" fmla="*/ 438245 w 1127766"/>
              <a:gd name="connsiteY386" fmla="*/ 14954 h 128977"/>
              <a:gd name="connsiteX387" fmla="*/ 416813 w 1127766"/>
              <a:gd name="connsiteY387" fmla="*/ 14954 h 12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Lst>
            <a:rect l="l" t="t" r="r" b="b"/>
            <a:pathLst>
              <a:path w="1127766" h="128977">
                <a:moveTo>
                  <a:pt x="844295" y="79533"/>
                </a:moveTo>
                <a:cubicBezTo>
                  <a:pt x="847734" y="78295"/>
                  <a:pt x="851525" y="78295"/>
                  <a:pt x="854964" y="79533"/>
                </a:cubicBezTo>
                <a:cubicBezTo>
                  <a:pt x="856497" y="80010"/>
                  <a:pt x="857869" y="80962"/>
                  <a:pt x="858964" y="82105"/>
                </a:cubicBezTo>
                <a:cubicBezTo>
                  <a:pt x="860040" y="83153"/>
                  <a:pt x="860879" y="84486"/>
                  <a:pt x="861440" y="85915"/>
                </a:cubicBezTo>
                <a:cubicBezTo>
                  <a:pt x="862098" y="87438"/>
                  <a:pt x="862422" y="89058"/>
                  <a:pt x="862393" y="90678"/>
                </a:cubicBezTo>
                <a:cubicBezTo>
                  <a:pt x="862431" y="92296"/>
                  <a:pt x="862107" y="93916"/>
                  <a:pt x="861440" y="95345"/>
                </a:cubicBezTo>
                <a:cubicBezTo>
                  <a:pt x="860898" y="96774"/>
                  <a:pt x="860059" y="98106"/>
                  <a:pt x="858964" y="99155"/>
                </a:cubicBezTo>
                <a:cubicBezTo>
                  <a:pt x="857840" y="100298"/>
                  <a:pt x="856468" y="101155"/>
                  <a:pt x="854964" y="101726"/>
                </a:cubicBezTo>
                <a:cubicBezTo>
                  <a:pt x="851525" y="102964"/>
                  <a:pt x="847734" y="102964"/>
                  <a:pt x="844295" y="101726"/>
                </a:cubicBezTo>
                <a:cubicBezTo>
                  <a:pt x="842791" y="101155"/>
                  <a:pt x="841419" y="100298"/>
                  <a:pt x="840295" y="99155"/>
                </a:cubicBezTo>
                <a:cubicBezTo>
                  <a:pt x="839142" y="98106"/>
                  <a:pt x="838257" y="96774"/>
                  <a:pt x="837723" y="95345"/>
                </a:cubicBezTo>
                <a:cubicBezTo>
                  <a:pt x="837142" y="93821"/>
                  <a:pt x="836847" y="92296"/>
                  <a:pt x="836866" y="90678"/>
                </a:cubicBezTo>
                <a:cubicBezTo>
                  <a:pt x="836847" y="89058"/>
                  <a:pt x="837142" y="87438"/>
                  <a:pt x="837723" y="85915"/>
                </a:cubicBezTo>
                <a:cubicBezTo>
                  <a:pt x="838285" y="84486"/>
                  <a:pt x="839162" y="83153"/>
                  <a:pt x="840295" y="82105"/>
                </a:cubicBezTo>
                <a:cubicBezTo>
                  <a:pt x="841390" y="80962"/>
                  <a:pt x="842762" y="80010"/>
                  <a:pt x="844295" y="79533"/>
                </a:cubicBezTo>
                <a:close/>
                <a:moveTo>
                  <a:pt x="282035" y="78581"/>
                </a:moveTo>
                <a:cubicBezTo>
                  <a:pt x="283854" y="78581"/>
                  <a:pt x="285673" y="78867"/>
                  <a:pt x="287368" y="79533"/>
                </a:cubicBezTo>
                <a:cubicBezTo>
                  <a:pt x="288902" y="80010"/>
                  <a:pt x="290274" y="80962"/>
                  <a:pt x="291369" y="82105"/>
                </a:cubicBezTo>
                <a:cubicBezTo>
                  <a:pt x="292445" y="83153"/>
                  <a:pt x="293284" y="84486"/>
                  <a:pt x="293845" y="85915"/>
                </a:cubicBezTo>
                <a:cubicBezTo>
                  <a:pt x="294426" y="87438"/>
                  <a:pt x="294722" y="89058"/>
                  <a:pt x="294703" y="90678"/>
                </a:cubicBezTo>
                <a:cubicBezTo>
                  <a:pt x="294722" y="92296"/>
                  <a:pt x="294426" y="93821"/>
                  <a:pt x="293845" y="95345"/>
                </a:cubicBezTo>
                <a:cubicBezTo>
                  <a:pt x="293303" y="96774"/>
                  <a:pt x="292464" y="98106"/>
                  <a:pt x="291369" y="99155"/>
                </a:cubicBezTo>
                <a:cubicBezTo>
                  <a:pt x="290245" y="100298"/>
                  <a:pt x="288873" y="101155"/>
                  <a:pt x="287368" y="101726"/>
                </a:cubicBezTo>
                <a:cubicBezTo>
                  <a:pt x="285663" y="102393"/>
                  <a:pt x="283854" y="102679"/>
                  <a:pt x="282035" y="102679"/>
                </a:cubicBezTo>
                <a:cubicBezTo>
                  <a:pt x="280215" y="102679"/>
                  <a:pt x="278405" y="102393"/>
                  <a:pt x="276700" y="101726"/>
                </a:cubicBezTo>
                <a:cubicBezTo>
                  <a:pt x="275196" y="101155"/>
                  <a:pt x="273824" y="100298"/>
                  <a:pt x="272700" y="99155"/>
                </a:cubicBezTo>
                <a:cubicBezTo>
                  <a:pt x="271547" y="98106"/>
                  <a:pt x="270662" y="96774"/>
                  <a:pt x="270128" y="95345"/>
                </a:cubicBezTo>
                <a:cubicBezTo>
                  <a:pt x="269547" y="93821"/>
                  <a:pt x="269252" y="92296"/>
                  <a:pt x="269271" y="90678"/>
                </a:cubicBezTo>
                <a:cubicBezTo>
                  <a:pt x="269252" y="89058"/>
                  <a:pt x="269547" y="87438"/>
                  <a:pt x="270128" y="85915"/>
                </a:cubicBezTo>
                <a:cubicBezTo>
                  <a:pt x="270690" y="84486"/>
                  <a:pt x="271567" y="83153"/>
                  <a:pt x="272700" y="82105"/>
                </a:cubicBezTo>
                <a:cubicBezTo>
                  <a:pt x="273795" y="80962"/>
                  <a:pt x="275167" y="80010"/>
                  <a:pt x="276700" y="79533"/>
                </a:cubicBezTo>
                <a:cubicBezTo>
                  <a:pt x="278396" y="78867"/>
                  <a:pt x="280206" y="78486"/>
                  <a:pt x="282035" y="78581"/>
                </a:cubicBezTo>
                <a:close/>
                <a:moveTo>
                  <a:pt x="364331" y="68675"/>
                </a:moveTo>
                <a:cubicBezTo>
                  <a:pt x="361864" y="68675"/>
                  <a:pt x="359406" y="68866"/>
                  <a:pt x="356996" y="69438"/>
                </a:cubicBezTo>
                <a:cubicBezTo>
                  <a:pt x="355196" y="69914"/>
                  <a:pt x="353510" y="70676"/>
                  <a:pt x="352043" y="71819"/>
                </a:cubicBezTo>
                <a:cubicBezTo>
                  <a:pt x="350786" y="72676"/>
                  <a:pt x="349796" y="73914"/>
                  <a:pt x="349186" y="75343"/>
                </a:cubicBezTo>
                <a:cubicBezTo>
                  <a:pt x="348576" y="76771"/>
                  <a:pt x="348253" y="78296"/>
                  <a:pt x="348233" y="79915"/>
                </a:cubicBezTo>
                <a:cubicBezTo>
                  <a:pt x="348224" y="82201"/>
                  <a:pt x="349186" y="84487"/>
                  <a:pt x="350900" y="86011"/>
                </a:cubicBezTo>
                <a:cubicBezTo>
                  <a:pt x="353148" y="87821"/>
                  <a:pt x="356015" y="88773"/>
                  <a:pt x="358901" y="88488"/>
                </a:cubicBezTo>
                <a:cubicBezTo>
                  <a:pt x="360664" y="88488"/>
                  <a:pt x="362426" y="88202"/>
                  <a:pt x="364140" y="87821"/>
                </a:cubicBezTo>
                <a:cubicBezTo>
                  <a:pt x="365617" y="87345"/>
                  <a:pt x="367045" y="86773"/>
                  <a:pt x="368426" y="86107"/>
                </a:cubicBezTo>
                <a:cubicBezTo>
                  <a:pt x="369598" y="85439"/>
                  <a:pt x="370684" y="84582"/>
                  <a:pt x="371665" y="83630"/>
                </a:cubicBezTo>
                <a:cubicBezTo>
                  <a:pt x="372503" y="82867"/>
                  <a:pt x="373246" y="81915"/>
                  <a:pt x="373856" y="80963"/>
                </a:cubicBezTo>
                <a:lnTo>
                  <a:pt x="373856" y="68675"/>
                </a:lnTo>
                <a:close/>
                <a:moveTo>
                  <a:pt x="761047" y="45148"/>
                </a:moveTo>
                <a:cubicBezTo>
                  <a:pt x="759123" y="46291"/>
                  <a:pt x="757494" y="47911"/>
                  <a:pt x="756285" y="49815"/>
                </a:cubicBezTo>
                <a:cubicBezTo>
                  <a:pt x="755027" y="51911"/>
                  <a:pt x="754094" y="54292"/>
                  <a:pt x="753522" y="56673"/>
                </a:cubicBezTo>
                <a:cubicBezTo>
                  <a:pt x="753027" y="59436"/>
                  <a:pt x="752770" y="62198"/>
                  <a:pt x="752760" y="64960"/>
                </a:cubicBezTo>
                <a:lnTo>
                  <a:pt x="752760" y="66389"/>
                </a:lnTo>
                <a:cubicBezTo>
                  <a:pt x="752770" y="69247"/>
                  <a:pt x="753018" y="72008"/>
                  <a:pt x="753522" y="74771"/>
                </a:cubicBezTo>
                <a:cubicBezTo>
                  <a:pt x="754094" y="77152"/>
                  <a:pt x="755027" y="79533"/>
                  <a:pt x="756285" y="81629"/>
                </a:cubicBezTo>
                <a:cubicBezTo>
                  <a:pt x="758771" y="85820"/>
                  <a:pt x="763352" y="88201"/>
                  <a:pt x="768191" y="88011"/>
                </a:cubicBezTo>
                <a:cubicBezTo>
                  <a:pt x="772934" y="88106"/>
                  <a:pt x="777373" y="85725"/>
                  <a:pt x="779811" y="81629"/>
                </a:cubicBezTo>
                <a:cubicBezTo>
                  <a:pt x="781078" y="79533"/>
                  <a:pt x="781983" y="77152"/>
                  <a:pt x="782478" y="74771"/>
                </a:cubicBezTo>
                <a:cubicBezTo>
                  <a:pt x="783059" y="72008"/>
                  <a:pt x="783345" y="69247"/>
                  <a:pt x="783336" y="66389"/>
                </a:cubicBezTo>
                <a:lnTo>
                  <a:pt x="783336" y="64960"/>
                </a:lnTo>
                <a:cubicBezTo>
                  <a:pt x="783345" y="62198"/>
                  <a:pt x="783059" y="59436"/>
                  <a:pt x="782478" y="56673"/>
                </a:cubicBezTo>
                <a:cubicBezTo>
                  <a:pt x="781983" y="54292"/>
                  <a:pt x="781078" y="51911"/>
                  <a:pt x="779811" y="49815"/>
                </a:cubicBezTo>
                <a:cubicBezTo>
                  <a:pt x="778621" y="47911"/>
                  <a:pt x="776992" y="46291"/>
                  <a:pt x="775049" y="45148"/>
                </a:cubicBezTo>
                <a:cubicBezTo>
                  <a:pt x="770658" y="42862"/>
                  <a:pt x="765438" y="42862"/>
                  <a:pt x="761047" y="45148"/>
                </a:cubicBezTo>
                <a:close/>
                <a:moveTo>
                  <a:pt x="525780" y="43529"/>
                </a:moveTo>
                <a:cubicBezTo>
                  <a:pt x="523408" y="43434"/>
                  <a:pt x="521065" y="44101"/>
                  <a:pt x="519017" y="45244"/>
                </a:cubicBezTo>
                <a:cubicBezTo>
                  <a:pt x="517102" y="46387"/>
                  <a:pt x="515464" y="47911"/>
                  <a:pt x="514254" y="49816"/>
                </a:cubicBezTo>
                <a:cubicBezTo>
                  <a:pt x="512950" y="51911"/>
                  <a:pt x="512016" y="54292"/>
                  <a:pt x="511492" y="56674"/>
                </a:cubicBezTo>
                <a:cubicBezTo>
                  <a:pt x="510873" y="59436"/>
                  <a:pt x="510559" y="62199"/>
                  <a:pt x="510540" y="65056"/>
                </a:cubicBezTo>
                <a:lnTo>
                  <a:pt x="510540" y="66485"/>
                </a:lnTo>
                <a:cubicBezTo>
                  <a:pt x="510502" y="69343"/>
                  <a:pt x="510825" y="72104"/>
                  <a:pt x="511492" y="74867"/>
                </a:cubicBezTo>
                <a:cubicBezTo>
                  <a:pt x="512016" y="77248"/>
                  <a:pt x="512911" y="79439"/>
                  <a:pt x="514159" y="81534"/>
                </a:cubicBezTo>
                <a:cubicBezTo>
                  <a:pt x="515378" y="83439"/>
                  <a:pt x="517007" y="84964"/>
                  <a:pt x="518922" y="86107"/>
                </a:cubicBezTo>
                <a:cubicBezTo>
                  <a:pt x="520960" y="87250"/>
                  <a:pt x="523265" y="87821"/>
                  <a:pt x="525589" y="87725"/>
                </a:cubicBezTo>
                <a:cubicBezTo>
                  <a:pt x="528370" y="87821"/>
                  <a:pt x="531133" y="87250"/>
                  <a:pt x="533590" y="85916"/>
                </a:cubicBezTo>
                <a:cubicBezTo>
                  <a:pt x="535676" y="84678"/>
                  <a:pt x="537381" y="82867"/>
                  <a:pt x="538543" y="80772"/>
                </a:cubicBezTo>
                <a:lnTo>
                  <a:pt x="538543" y="50482"/>
                </a:lnTo>
                <a:cubicBezTo>
                  <a:pt x="537381" y="48387"/>
                  <a:pt x="535676" y="46578"/>
                  <a:pt x="533590" y="45339"/>
                </a:cubicBezTo>
                <a:cubicBezTo>
                  <a:pt x="531190" y="44101"/>
                  <a:pt x="528494" y="43434"/>
                  <a:pt x="525780" y="43529"/>
                </a:cubicBezTo>
                <a:close/>
                <a:moveTo>
                  <a:pt x="1011650" y="43433"/>
                </a:moveTo>
                <a:cubicBezTo>
                  <a:pt x="1009221" y="43338"/>
                  <a:pt x="1006811" y="43910"/>
                  <a:pt x="1004697" y="45148"/>
                </a:cubicBezTo>
                <a:cubicBezTo>
                  <a:pt x="1002754" y="46291"/>
                  <a:pt x="1001125" y="47911"/>
                  <a:pt x="999934" y="49815"/>
                </a:cubicBezTo>
                <a:cubicBezTo>
                  <a:pt x="998629" y="51911"/>
                  <a:pt x="997696" y="54292"/>
                  <a:pt x="997172" y="56673"/>
                </a:cubicBezTo>
                <a:cubicBezTo>
                  <a:pt x="996591" y="59436"/>
                  <a:pt x="996305" y="62198"/>
                  <a:pt x="996315" y="64960"/>
                </a:cubicBezTo>
                <a:lnTo>
                  <a:pt x="996315" y="66389"/>
                </a:lnTo>
                <a:cubicBezTo>
                  <a:pt x="996305" y="69247"/>
                  <a:pt x="996591" y="72008"/>
                  <a:pt x="997172" y="74771"/>
                </a:cubicBezTo>
                <a:cubicBezTo>
                  <a:pt x="997696" y="77152"/>
                  <a:pt x="998629" y="79533"/>
                  <a:pt x="999934" y="81629"/>
                </a:cubicBezTo>
                <a:cubicBezTo>
                  <a:pt x="1001096" y="83534"/>
                  <a:pt x="1002735" y="85153"/>
                  <a:pt x="1004697" y="86296"/>
                </a:cubicBezTo>
                <a:cubicBezTo>
                  <a:pt x="1006850" y="87439"/>
                  <a:pt x="1009288" y="88106"/>
                  <a:pt x="1011745" y="88011"/>
                </a:cubicBezTo>
                <a:cubicBezTo>
                  <a:pt x="1016517" y="88202"/>
                  <a:pt x="1021004" y="85725"/>
                  <a:pt x="1023461" y="81629"/>
                </a:cubicBezTo>
                <a:cubicBezTo>
                  <a:pt x="1024690" y="79533"/>
                  <a:pt x="1025585" y="77152"/>
                  <a:pt x="1026128" y="74771"/>
                </a:cubicBezTo>
                <a:cubicBezTo>
                  <a:pt x="1026709" y="72008"/>
                  <a:pt x="1026995" y="69247"/>
                  <a:pt x="1026985" y="66389"/>
                </a:cubicBezTo>
                <a:lnTo>
                  <a:pt x="1026985" y="64960"/>
                </a:lnTo>
                <a:cubicBezTo>
                  <a:pt x="1026995" y="62198"/>
                  <a:pt x="1026709" y="59436"/>
                  <a:pt x="1026128" y="56673"/>
                </a:cubicBezTo>
                <a:cubicBezTo>
                  <a:pt x="1025585" y="54292"/>
                  <a:pt x="1024690" y="51911"/>
                  <a:pt x="1023461" y="49815"/>
                </a:cubicBezTo>
                <a:cubicBezTo>
                  <a:pt x="1022271" y="47911"/>
                  <a:pt x="1020642" y="46291"/>
                  <a:pt x="1018699" y="45148"/>
                </a:cubicBezTo>
                <a:cubicBezTo>
                  <a:pt x="1016546" y="43910"/>
                  <a:pt x="1014108" y="43338"/>
                  <a:pt x="1011650" y="43433"/>
                </a:cubicBezTo>
                <a:close/>
                <a:moveTo>
                  <a:pt x="607504" y="43433"/>
                </a:moveTo>
                <a:cubicBezTo>
                  <a:pt x="605570" y="43433"/>
                  <a:pt x="603656" y="43815"/>
                  <a:pt x="601884" y="44576"/>
                </a:cubicBezTo>
                <a:cubicBezTo>
                  <a:pt x="600141" y="45244"/>
                  <a:pt x="598579" y="46291"/>
                  <a:pt x="597312" y="47720"/>
                </a:cubicBezTo>
                <a:cubicBezTo>
                  <a:pt x="595978" y="49149"/>
                  <a:pt x="594883" y="50768"/>
                  <a:pt x="594073" y="52578"/>
                </a:cubicBezTo>
                <a:cubicBezTo>
                  <a:pt x="593178" y="54578"/>
                  <a:pt x="592511" y="56673"/>
                  <a:pt x="592073" y="58864"/>
                </a:cubicBezTo>
                <a:lnTo>
                  <a:pt x="622172" y="58864"/>
                </a:lnTo>
                <a:lnTo>
                  <a:pt x="622172" y="57436"/>
                </a:lnTo>
                <a:cubicBezTo>
                  <a:pt x="622086" y="55530"/>
                  <a:pt x="621705" y="53721"/>
                  <a:pt x="621029" y="52006"/>
                </a:cubicBezTo>
                <a:cubicBezTo>
                  <a:pt x="620467" y="50292"/>
                  <a:pt x="619524" y="48768"/>
                  <a:pt x="618267" y="47530"/>
                </a:cubicBezTo>
                <a:cubicBezTo>
                  <a:pt x="616971" y="46196"/>
                  <a:pt x="615419" y="45244"/>
                  <a:pt x="613695" y="44576"/>
                </a:cubicBezTo>
                <a:cubicBezTo>
                  <a:pt x="611733" y="43815"/>
                  <a:pt x="609628" y="43338"/>
                  <a:pt x="607504" y="43433"/>
                </a:cubicBezTo>
                <a:close/>
                <a:moveTo>
                  <a:pt x="997363" y="31338"/>
                </a:moveTo>
                <a:cubicBezTo>
                  <a:pt x="1006526" y="27623"/>
                  <a:pt x="1016775" y="27623"/>
                  <a:pt x="1025938" y="31338"/>
                </a:cubicBezTo>
                <a:cubicBezTo>
                  <a:pt x="1029986" y="33147"/>
                  <a:pt x="1033615" y="35814"/>
                  <a:pt x="1036606" y="39052"/>
                </a:cubicBezTo>
                <a:cubicBezTo>
                  <a:pt x="1039549" y="42386"/>
                  <a:pt x="1041759" y="46291"/>
                  <a:pt x="1043083" y="50577"/>
                </a:cubicBezTo>
                <a:cubicBezTo>
                  <a:pt x="1044645" y="55244"/>
                  <a:pt x="1045416" y="60102"/>
                  <a:pt x="1045369" y="64960"/>
                </a:cubicBezTo>
                <a:lnTo>
                  <a:pt x="1045369" y="66389"/>
                </a:lnTo>
                <a:cubicBezTo>
                  <a:pt x="1045416" y="71342"/>
                  <a:pt x="1044645" y="76200"/>
                  <a:pt x="1043083" y="80867"/>
                </a:cubicBezTo>
                <a:cubicBezTo>
                  <a:pt x="1041711" y="85058"/>
                  <a:pt x="1039511" y="89058"/>
                  <a:pt x="1036606" y="92392"/>
                </a:cubicBezTo>
                <a:cubicBezTo>
                  <a:pt x="1033691" y="95631"/>
                  <a:pt x="1030072" y="98202"/>
                  <a:pt x="1026033" y="99917"/>
                </a:cubicBezTo>
                <a:cubicBezTo>
                  <a:pt x="1016870" y="103632"/>
                  <a:pt x="1006621" y="103632"/>
                  <a:pt x="997458" y="99917"/>
                </a:cubicBezTo>
                <a:cubicBezTo>
                  <a:pt x="993391" y="98202"/>
                  <a:pt x="989743" y="95631"/>
                  <a:pt x="986790" y="92392"/>
                </a:cubicBezTo>
                <a:cubicBezTo>
                  <a:pt x="983885" y="88963"/>
                  <a:pt x="981656" y="85058"/>
                  <a:pt x="980218" y="80867"/>
                </a:cubicBezTo>
                <a:cubicBezTo>
                  <a:pt x="978732" y="76200"/>
                  <a:pt x="977998" y="71342"/>
                  <a:pt x="978027" y="66389"/>
                </a:cubicBezTo>
                <a:lnTo>
                  <a:pt x="978027" y="64960"/>
                </a:lnTo>
                <a:cubicBezTo>
                  <a:pt x="977998" y="60102"/>
                  <a:pt x="978741" y="55244"/>
                  <a:pt x="980218" y="50577"/>
                </a:cubicBezTo>
                <a:cubicBezTo>
                  <a:pt x="981618" y="46291"/>
                  <a:pt x="983847" y="42386"/>
                  <a:pt x="986790" y="39052"/>
                </a:cubicBezTo>
                <a:cubicBezTo>
                  <a:pt x="989724" y="35719"/>
                  <a:pt x="993324" y="33147"/>
                  <a:pt x="997363" y="31338"/>
                </a:cubicBezTo>
                <a:close/>
                <a:moveTo>
                  <a:pt x="593883" y="31338"/>
                </a:moveTo>
                <a:cubicBezTo>
                  <a:pt x="602713" y="27813"/>
                  <a:pt x="612580" y="27813"/>
                  <a:pt x="621410" y="31338"/>
                </a:cubicBezTo>
                <a:cubicBezTo>
                  <a:pt x="625315" y="32956"/>
                  <a:pt x="628821" y="35433"/>
                  <a:pt x="631697" y="38481"/>
                </a:cubicBezTo>
                <a:cubicBezTo>
                  <a:pt x="634526" y="41719"/>
                  <a:pt x="636660" y="45530"/>
                  <a:pt x="637984" y="49625"/>
                </a:cubicBezTo>
                <a:cubicBezTo>
                  <a:pt x="639527" y="54292"/>
                  <a:pt x="640270" y="59150"/>
                  <a:pt x="640174" y="64008"/>
                </a:cubicBezTo>
                <a:lnTo>
                  <a:pt x="640174" y="71723"/>
                </a:lnTo>
                <a:lnTo>
                  <a:pt x="591502" y="71723"/>
                </a:lnTo>
                <a:cubicBezTo>
                  <a:pt x="591825" y="74009"/>
                  <a:pt x="592530" y="76295"/>
                  <a:pt x="593597" y="78390"/>
                </a:cubicBezTo>
                <a:cubicBezTo>
                  <a:pt x="594673" y="80390"/>
                  <a:pt x="596093" y="82105"/>
                  <a:pt x="597788" y="83534"/>
                </a:cubicBezTo>
                <a:cubicBezTo>
                  <a:pt x="599455" y="85057"/>
                  <a:pt x="601389" y="86200"/>
                  <a:pt x="603503" y="86963"/>
                </a:cubicBezTo>
                <a:cubicBezTo>
                  <a:pt x="605770" y="87725"/>
                  <a:pt x="608151" y="88106"/>
                  <a:pt x="610552" y="88106"/>
                </a:cubicBezTo>
                <a:cubicBezTo>
                  <a:pt x="612323" y="88297"/>
                  <a:pt x="614114" y="88297"/>
                  <a:pt x="615886" y="88106"/>
                </a:cubicBezTo>
                <a:cubicBezTo>
                  <a:pt x="617648" y="87725"/>
                  <a:pt x="619372" y="87154"/>
                  <a:pt x="621029" y="86486"/>
                </a:cubicBezTo>
                <a:cubicBezTo>
                  <a:pt x="622629" y="85820"/>
                  <a:pt x="624163" y="84963"/>
                  <a:pt x="625601" y="84010"/>
                </a:cubicBezTo>
                <a:cubicBezTo>
                  <a:pt x="627020" y="82962"/>
                  <a:pt x="628278" y="81819"/>
                  <a:pt x="629316" y="80390"/>
                </a:cubicBezTo>
                <a:lnTo>
                  <a:pt x="638841" y="89915"/>
                </a:lnTo>
                <a:cubicBezTo>
                  <a:pt x="637584" y="91726"/>
                  <a:pt x="636079" y="93344"/>
                  <a:pt x="634364" y="94678"/>
                </a:cubicBezTo>
                <a:cubicBezTo>
                  <a:pt x="632412" y="96393"/>
                  <a:pt x="630230" y="97822"/>
                  <a:pt x="627887" y="98869"/>
                </a:cubicBezTo>
                <a:cubicBezTo>
                  <a:pt x="625268" y="100108"/>
                  <a:pt x="622525" y="101155"/>
                  <a:pt x="619696" y="101822"/>
                </a:cubicBezTo>
                <a:cubicBezTo>
                  <a:pt x="616410" y="102489"/>
                  <a:pt x="613047" y="102775"/>
                  <a:pt x="609694" y="102680"/>
                </a:cubicBezTo>
                <a:cubicBezTo>
                  <a:pt x="604579" y="102775"/>
                  <a:pt x="599503" y="101822"/>
                  <a:pt x="594740" y="99917"/>
                </a:cubicBezTo>
                <a:cubicBezTo>
                  <a:pt x="590473" y="98202"/>
                  <a:pt x="586568" y="95725"/>
                  <a:pt x="583215" y="92583"/>
                </a:cubicBezTo>
                <a:cubicBezTo>
                  <a:pt x="579996" y="89535"/>
                  <a:pt x="577471" y="85725"/>
                  <a:pt x="575785" y="81629"/>
                </a:cubicBezTo>
                <a:cubicBezTo>
                  <a:pt x="574052" y="77343"/>
                  <a:pt x="573176" y="72771"/>
                  <a:pt x="573214" y="68104"/>
                </a:cubicBezTo>
                <a:lnTo>
                  <a:pt x="573214" y="65532"/>
                </a:lnTo>
                <a:cubicBezTo>
                  <a:pt x="573147" y="60388"/>
                  <a:pt x="574014" y="55340"/>
                  <a:pt x="575785" y="50577"/>
                </a:cubicBezTo>
                <a:cubicBezTo>
                  <a:pt x="577386" y="46291"/>
                  <a:pt x="579805" y="42290"/>
                  <a:pt x="582929" y="38861"/>
                </a:cubicBezTo>
                <a:cubicBezTo>
                  <a:pt x="586025" y="35623"/>
                  <a:pt x="589749" y="33051"/>
                  <a:pt x="593883" y="31338"/>
                </a:cubicBezTo>
                <a:close/>
                <a:moveTo>
                  <a:pt x="162115" y="29908"/>
                </a:moveTo>
                <a:lnTo>
                  <a:pt x="178879" y="29908"/>
                </a:lnTo>
                <a:lnTo>
                  <a:pt x="185070" y="79152"/>
                </a:lnTo>
                <a:lnTo>
                  <a:pt x="194595" y="29908"/>
                </a:lnTo>
                <a:lnTo>
                  <a:pt x="206787" y="29908"/>
                </a:lnTo>
                <a:lnTo>
                  <a:pt x="215360" y="78962"/>
                </a:lnTo>
                <a:lnTo>
                  <a:pt x="221551" y="29908"/>
                </a:lnTo>
                <a:lnTo>
                  <a:pt x="238315" y="29908"/>
                </a:lnTo>
                <a:lnTo>
                  <a:pt x="225552" y="101346"/>
                </a:lnTo>
                <a:lnTo>
                  <a:pt x="209454" y="101346"/>
                </a:lnTo>
                <a:lnTo>
                  <a:pt x="199929" y="55911"/>
                </a:lnTo>
                <a:lnTo>
                  <a:pt x="190404" y="101346"/>
                </a:lnTo>
                <a:lnTo>
                  <a:pt x="174974" y="101346"/>
                </a:lnTo>
                <a:close/>
                <a:moveTo>
                  <a:pt x="81057" y="29908"/>
                </a:moveTo>
                <a:lnTo>
                  <a:pt x="97821" y="29908"/>
                </a:lnTo>
                <a:lnTo>
                  <a:pt x="104012" y="79152"/>
                </a:lnTo>
                <a:lnTo>
                  <a:pt x="112966" y="29908"/>
                </a:lnTo>
                <a:lnTo>
                  <a:pt x="125253" y="29908"/>
                </a:lnTo>
                <a:lnTo>
                  <a:pt x="134302" y="78962"/>
                </a:lnTo>
                <a:lnTo>
                  <a:pt x="140493" y="29908"/>
                </a:lnTo>
                <a:lnTo>
                  <a:pt x="157352" y="29908"/>
                </a:lnTo>
                <a:lnTo>
                  <a:pt x="144589" y="101346"/>
                </a:lnTo>
                <a:lnTo>
                  <a:pt x="128396" y="101346"/>
                </a:lnTo>
                <a:lnTo>
                  <a:pt x="118871" y="55911"/>
                </a:lnTo>
                <a:lnTo>
                  <a:pt x="109346" y="101346"/>
                </a:lnTo>
                <a:lnTo>
                  <a:pt x="93821" y="101346"/>
                </a:lnTo>
                <a:close/>
                <a:moveTo>
                  <a:pt x="0" y="29908"/>
                </a:moveTo>
                <a:lnTo>
                  <a:pt x="16764" y="29908"/>
                </a:lnTo>
                <a:lnTo>
                  <a:pt x="22955" y="79152"/>
                </a:lnTo>
                <a:lnTo>
                  <a:pt x="31909" y="29908"/>
                </a:lnTo>
                <a:lnTo>
                  <a:pt x="44196" y="29908"/>
                </a:lnTo>
                <a:lnTo>
                  <a:pt x="53150" y="78962"/>
                </a:lnTo>
                <a:lnTo>
                  <a:pt x="59341" y="29908"/>
                </a:lnTo>
                <a:lnTo>
                  <a:pt x="76200" y="29908"/>
                </a:lnTo>
                <a:lnTo>
                  <a:pt x="63341" y="101346"/>
                </a:lnTo>
                <a:lnTo>
                  <a:pt x="47244" y="101346"/>
                </a:lnTo>
                <a:lnTo>
                  <a:pt x="37719" y="55911"/>
                </a:lnTo>
                <a:lnTo>
                  <a:pt x="28670" y="101346"/>
                </a:lnTo>
                <a:lnTo>
                  <a:pt x="12764" y="101346"/>
                </a:lnTo>
                <a:close/>
                <a:moveTo>
                  <a:pt x="1087945" y="28575"/>
                </a:moveTo>
                <a:cubicBezTo>
                  <a:pt x="1093021" y="28098"/>
                  <a:pt x="1097717" y="31337"/>
                  <a:pt x="1099184" y="36194"/>
                </a:cubicBezTo>
                <a:cubicBezTo>
                  <a:pt x="1100508" y="33908"/>
                  <a:pt x="1102375" y="32004"/>
                  <a:pt x="1104613" y="30670"/>
                </a:cubicBezTo>
                <a:cubicBezTo>
                  <a:pt x="1106985" y="29241"/>
                  <a:pt x="1109738" y="28479"/>
                  <a:pt x="1112519" y="28575"/>
                </a:cubicBezTo>
                <a:cubicBezTo>
                  <a:pt x="1114577" y="28575"/>
                  <a:pt x="1116615" y="29050"/>
                  <a:pt x="1118520" y="29813"/>
                </a:cubicBezTo>
                <a:cubicBezTo>
                  <a:pt x="1120473" y="30575"/>
                  <a:pt x="1122149" y="31908"/>
                  <a:pt x="1123378" y="33623"/>
                </a:cubicBezTo>
                <a:cubicBezTo>
                  <a:pt x="1124902" y="35623"/>
                  <a:pt x="1126007" y="37909"/>
                  <a:pt x="1126616" y="40290"/>
                </a:cubicBezTo>
                <a:cubicBezTo>
                  <a:pt x="1127445" y="43624"/>
                  <a:pt x="1127826" y="46957"/>
                  <a:pt x="1127759" y="50387"/>
                </a:cubicBezTo>
                <a:lnTo>
                  <a:pt x="1127759" y="101346"/>
                </a:lnTo>
                <a:lnTo>
                  <a:pt x="1111090" y="101346"/>
                </a:lnTo>
                <a:lnTo>
                  <a:pt x="1111090" y="50292"/>
                </a:lnTo>
                <a:cubicBezTo>
                  <a:pt x="1111109" y="49149"/>
                  <a:pt x="1110948" y="48006"/>
                  <a:pt x="1110614" y="46957"/>
                </a:cubicBezTo>
                <a:cubicBezTo>
                  <a:pt x="1110395" y="46196"/>
                  <a:pt x="1110005" y="45434"/>
                  <a:pt x="1109471" y="44862"/>
                </a:cubicBezTo>
                <a:cubicBezTo>
                  <a:pt x="1109014" y="44387"/>
                  <a:pt x="1108462" y="44005"/>
                  <a:pt x="1107852" y="43815"/>
                </a:cubicBezTo>
                <a:lnTo>
                  <a:pt x="1105852" y="43815"/>
                </a:lnTo>
                <a:cubicBezTo>
                  <a:pt x="1104709" y="43815"/>
                  <a:pt x="1103594" y="44101"/>
                  <a:pt x="1102613" y="44671"/>
                </a:cubicBezTo>
                <a:cubicBezTo>
                  <a:pt x="1101727" y="45339"/>
                  <a:pt x="1101032" y="46196"/>
                  <a:pt x="1100613" y="47148"/>
                </a:cubicBezTo>
                <a:lnTo>
                  <a:pt x="1100613" y="101632"/>
                </a:lnTo>
                <a:lnTo>
                  <a:pt x="1084420" y="101632"/>
                </a:lnTo>
                <a:lnTo>
                  <a:pt x="1084420" y="50577"/>
                </a:lnTo>
                <a:cubicBezTo>
                  <a:pt x="1084592" y="49434"/>
                  <a:pt x="1084592" y="48291"/>
                  <a:pt x="1084420" y="47148"/>
                </a:cubicBezTo>
                <a:cubicBezTo>
                  <a:pt x="1084201" y="46387"/>
                  <a:pt x="1083811" y="45719"/>
                  <a:pt x="1083277" y="45148"/>
                </a:cubicBezTo>
                <a:cubicBezTo>
                  <a:pt x="1082877" y="44671"/>
                  <a:pt x="1082344" y="44291"/>
                  <a:pt x="1081753" y="44101"/>
                </a:cubicBezTo>
                <a:lnTo>
                  <a:pt x="1079753" y="44101"/>
                </a:lnTo>
                <a:cubicBezTo>
                  <a:pt x="1078505" y="44005"/>
                  <a:pt x="1077286" y="44482"/>
                  <a:pt x="1076324" y="45244"/>
                </a:cubicBezTo>
                <a:cubicBezTo>
                  <a:pt x="1075419" y="46196"/>
                  <a:pt x="1074734" y="47243"/>
                  <a:pt x="1074324" y="48482"/>
                </a:cubicBezTo>
                <a:lnTo>
                  <a:pt x="1074324" y="101917"/>
                </a:lnTo>
                <a:lnTo>
                  <a:pt x="1057274" y="101917"/>
                </a:lnTo>
                <a:lnTo>
                  <a:pt x="1057274" y="30479"/>
                </a:lnTo>
                <a:lnTo>
                  <a:pt x="1072990" y="29908"/>
                </a:lnTo>
                <a:lnTo>
                  <a:pt x="1073562" y="38575"/>
                </a:lnTo>
                <a:cubicBezTo>
                  <a:pt x="1074772" y="35719"/>
                  <a:pt x="1076705" y="33147"/>
                  <a:pt x="1079182" y="31242"/>
                </a:cubicBezTo>
                <a:cubicBezTo>
                  <a:pt x="1081744" y="29432"/>
                  <a:pt x="1084811" y="28479"/>
                  <a:pt x="1087945" y="28575"/>
                </a:cubicBezTo>
                <a:close/>
                <a:moveTo>
                  <a:pt x="931449" y="28575"/>
                </a:moveTo>
                <a:cubicBezTo>
                  <a:pt x="935602" y="28575"/>
                  <a:pt x="939727" y="29241"/>
                  <a:pt x="943641" y="30575"/>
                </a:cubicBezTo>
                <a:cubicBezTo>
                  <a:pt x="947146" y="31813"/>
                  <a:pt x="950375" y="33719"/>
                  <a:pt x="953166" y="36194"/>
                </a:cubicBezTo>
                <a:cubicBezTo>
                  <a:pt x="955919" y="38575"/>
                  <a:pt x="958072" y="41529"/>
                  <a:pt x="959453" y="44862"/>
                </a:cubicBezTo>
                <a:cubicBezTo>
                  <a:pt x="961024" y="48482"/>
                  <a:pt x="961777" y="52387"/>
                  <a:pt x="961644" y="56293"/>
                </a:cubicBezTo>
                <a:lnTo>
                  <a:pt x="943927" y="56293"/>
                </a:lnTo>
                <a:cubicBezTo>
                  <a:pt x="944013" y="54578"/>
                  <a:pt x="943756" y="52958"/>
                  <a:pt x="943165" y="51340"/>
                </a:cubicBezTo>
                <a:cubicBezTo>
                  <a:pt x="942565" y="49815"/>
                  <a:pt x="941622" y="48386"/>
                  <a:pt x="940403" y="47243"/>
                </a:cubicBezTo>
                <a:cubicBezTo>
                  <a:pt x="939184" y="46005"/>
                  <a:pt x="937726" y="45053"/>
                  <a:pt x="936116" y="44482"/>
                </a:cubicBezTo>
                <a:cubicBezTo>
                  <a:pt x="934392" y="43815"/>
                  <a:pt x="932545" y="43433"/>
                  <a:pt x="930687" y="43433"/>
                </a:cubicBezTo>
                <a:cubicBezTo>
                  <a:pt x="928154" y="43338"/>
                  <a:pt x="925648" y="44005"/>
                  <a:pt x="923448" y="45244"/>
                </a:cubicBezTo>
                <a:cubicBezTo>
                  <a:pt x="921591" y="46482"/>
                  <a:pt x="920048" y="48100"/>
                  <a:pt x="918972" y="50006"/>
                </a:cubicBezTo>
                <a:cubicBezTo>
                  <a:pt x="917800" y="52101"/>
                  <a:pt x="916990" y="54387"/>
                  <a:pt x="916590" y="56768"/>
                </a:cubicBezTo>
                <a:cubicBezTo>
                  <a:pt x="916123" y="59340"/>
                  <a:pt x="915904" y="62008"/>
                  <a:pt x="915924" y="64675"/>
                </a:cubicBezTo>
                <a:lnTo>
                  <a:pt x="915924" y="66675"/>
                </a:lnTo>
                <a:cubicBezTo>
                  <a:pt x="915904" y="69342"/>
                  <a:pt x="916123" y="72008"/>
                  <a:pt x="916590" y="74676"/>
                </a:cubicBezTo>
                <a:cubicBezTo>
                  <a:pt x="916962" y="77057"/>
                  <a:pt x="917733" y="79438"/>
                  <a:pt x="918876" y="81533"/>
                </a:cubicBezTo>
                <a:cubicBezTo>
                  <a:pt x="921296" y="85820"/>
                  <a:pt x="925906" y="88297"/>
                  <a:pt x="930782" y="88011"/>
                </a:cubicBezTo>
                <a:lnTo>
                  <a:pt x="931068" y="88011"/>
                </a:lnTo>
                <a:cubicBezTo>
                  <a:pt x="932811" y="88011"/>
                  <a:pt x="934545" y="87725"/>
                  <a:pt x="936212" y="87249"/>
                </a:cubicBezTo>
                <a:cubicBezTo>
                  <a:pt x="937755" y="86677"/>
                  <a:pt x="939203" y="85916"/>
                  <a:pt x="940498" y="84963"/>
                </a:cubicBezTo>
                <a:cubicBezTo>
                  <a:pt x="941717" y="84010"/>
                  <a:pt x="942698" y="82867"/>
                  <a:pt x="943356" y="81438"/>
                </a:cubicBezTo>
                <a:cubicBezTo>
                  <a:pt x="944041" y="80010"/>
                  <a:pt x="944337" y="78486"/>
                  <a:pt x="944213" y="76866"/>
                </a:cubicBezTo>
                <a:lnTo>
                  <a:pt x="961548" y="76866"/>
                </a:lnTo>
                <a:cubicBezTo>
                  <a:pt x="961663" y="80486"/>
                  <a:pt x="960882" y="84010"/>
                  <a:pt x="959262" y="87249"/>
                </a:cubicBezTo>
                <a:cubicBezTo>
                  <a:pt x="957653" y="90392"/>
                  <a:pt x="955414" y="93155"/>
                  <a:pt x="952690" y="95345"/>
                </a:cubicBezTo>
                <a:cubicBezTo>
                  <a:pt x="949852" y="97726"/>
                  <a:pt x="946632" y="99536"/>
                  <a:pt x="943165" y="100774"/>
                </a:cubicBezTo>
                <a:cubicBezTo>
                  <a:pt x="939422" y="102012"/>
                  <a:pt x="935497" y="102680"/>
                  <a:pt x="931545" y="102680"/>
                </a:cubicBezTo>
                <a:cubicBezTo>
                  <a:pt x="926553" y="102775"/>
                  <a:pt x="921591" y="101822"/>
                  <a:pt x="916971" y="99917"/>
                </a:cubicBezTo>
                <a:cubicBezTo>
                  <a:pt x="912961" y="98107"/>
                  <a:pt x="909389" y="95536"/>
                  <a:pt x="906494" y="92201"/>
                </a:cubicBezTo>
                <a:cubicBezTo>
                  <a:pt x="903665" y="88868"/>
                  <a:pt x="901531" y="84963"/>
                  <a:pt x="900207" y="80772"/>
                </a:cubicBezTo>
                <a:cubicBezTo>
                  <a:pt x="898731" y="76200"/>
                  <a:pt x="897997" y="71437"/>
                  <a:pt x="898016" y="66675"/>
                </a:cubicBezTo>
                <a:lnTo>
                  <a:pt x="898016" y="64675"/>
                </a:lnTo>
                <a:cubicBezTo>
                  <a:pt x="898016" y="59912"/>
                  <a:pt x="898721" y="55150"/>
                  <a:pt x="900112" y="50577"/>
                </a:cubicBezTo>
                <a:cubicBezTo>
                  <a:pt x="901426" y="46387"/>
                  <a:pt x="903598" y="42481"/>
                  <a:pt x="906494" y="39147"/>
                </a:cubicBezTo>
                <a:cubicBezTo>
                  <a:pt x="909370" y="35814"/>
                  <a:pt x="912952" y="33242"/>
                  <a:pt x="916971" y="31432"/>
                </a:cubicBezTo>
                <a:cubicBezTo>
                  <a:pt x="921534" y="29432"/>
                  <a:pt x="926477" y="28480"/>
                  <a:pt x="931449" y="28575"/>
                </a:cubicBezTo>
                <a:close/>
                <a:moveTo>
                  <a:pt x="768000" y="28575"/>
                </a:moveTo>
                <a:cubicBezTo>
                  <a:pt x="772906" y="28480"/>
                  <a:pt x="777773" y="29432"/>
                  <a:pt x="782288" y="31337"/>
                </a:cubicBezTo>
                <a:cubicBezTo>
                  <a:pt x="786336" y="33147"/>
                  <a:pt x="789965" y="35814"/>
                  <a:pt x="792956" y="39052"/>
                </a:cubicBezTo>
                <a:cubicBezTo>
                  <a:pt x="795899" y="42386"/>
                  <a:pt x="798128" y="46291"/>
                  <a:pt x="799528" y="50577"/>
                </a:cubicBezTo>
                <a:cubicBezTo>
                  <a:pt x="801005" y="55244"/>
                  <a:pt x="801747" y="60102"/>
                  <a:pt x="801719" y="64960"/>
                </a:cubicBezTo>
                <a:lnTo>
                  <a:pt x="801719" y="66389"/>
                </a:lnTo>
                <a:cubicBezTo>
                  <a:pt x="801747" y="71342"/>
                  <a:pt x="801014" y="76200"/>
                  <a:pt x="799528" y="80867"/>
                </a:cubicBezTo>
                <a:cubicBezTo>
                  <a:pt x="798090" y="85057"/>
                  <a:pt x="795861" y="88963"/>
                  <a:pt x="792956" y="92392"/>
                </a:cubicBezTo>
                <a:cubicBezTo>
                  <a:pt x="790041" y="95631"/>
                  <a:pt x="786422" y="98202"/>
                  <a:pt x="782383" y="99917"/>
                </a:cubicBezTo>
                <a:cubicBezTo>
                  <a:pt x="777907" y="101822"/>
                  <a:pt x="773068" y="102775"/>
                  <a:pt x="768191" y="102680"/>
                </a:cubicBezTo>
                <a:cubicBezTo>
                  <a:pt x="763257" y="102775"/>
                  <a:pt x="758352" y="101822"/>
                  <a:pt x="753808" y="99917"/>
                </a:cubicBezTo>
                <a:cubicBezTo>
                  <a:pt x="749751" y="98202"/>
                  <a:pt x="746112" y="95631"/>
                  <a:pt x="743140" y="92392"/>
                </a:cubicBezTo>
                <a:cubicBezTo>
                  <a:pt x="740235" y="89058"/>
                  <a:pt x="738035" y="85057"/>
                  <a:pt x="736663" y="80867"/>
                </a:cubicBezTo>
                <a:cubicBezTo>
                  <a:pt x="735101" y="76200"/>
                  <a:pt x="734330" y="71342"/>
                  <a:pt x="734377" y="66389"/>
                </a:cubicBezTo>
                <a:lnTo>
                  <a:pt x="734377" y="64960"/>
                </a:lnTo>
                <a:cubicBezTo>
                  <a:pt x="734330" y="60102"/>
                  <a:pt x="735101" y="55244"/>
                  <a:pt x="736663" y="50577"/>
                </a:cubicBezTo>
                <a:cubicBezTo>
                  <a:pt x="737987" y="46291"/>
                  <a:pt x="740197" y="42386"/>
                  <a:pt x="743140" y="39052"/>
                </a:cubicBezTo>
                <a:cubicBezTo>
                  <a:pt x="746112" y="35814"/>
                  <a:pt x="749712" y="33147"/>
                  <a:pt x="753713" y="31337"/>
                </a:cubicBezTo>
                <a:cubicBezTo>
                  <a:pt x="758237" y="29432"/>
                  <a:pt x="763095" y="28480"/>
                  <a:pt x="768000" y="28575"/>
                </a:cubicBezTo>
                <a:close/>
                <a:moveTo>
                  <a:pt x="688181" y="28575"/>
                </a:moveTo>
                <a:cubicBezTo>
                  <a:pt x="692334" y="28575"/>
                  <a:pt x="696458" y="29241"/>
                  <a:pt x="700373" y="30575"/>
                </a:cubicBezTo>
                <a:cubicBezTo>
                  <a:pt x="703878" y="31813"/>
                  <a:pt x="707107" y="33719"/>
                  <a:pt x="709898" y="36194"/>
                </a:cubicBezTo>
                <a:cubicBezTo>
                  <a:pt x="712651" y="38575"/>
                  <a:pt x="714832" y="41529"/>
                  <a:pt x="716280" y="44862"/>
                </a:cubicBezTo>
                <a:cubicBezTo>
                  <a:pt x="717775" y="48482"/>
                  <a:pt x="718490" y="52387"/>
                  <a:pt x="718376" y="56293"/>
                </a:cubicBezTo>
                <a:lnTo>
                  <a:pt x="701040" y="56293"/>
                </a:lnTo>
                <a:cubicBezTo>
                  <a:pt x="701126" y="54578"/>
                  <a:pt x="700868" y="52958"/>
                  <a:pt x="700278" y="51340"/>
                </a:cubicBezTo>
                <a:cubicBezTo>
                  <a:pt x="699706" y="49815"/>
                  <a:pt x="698802" y="48386"/>
                  <a:pt x="697611" y="47243"/>
                </a:cubicBezTo>
                <a:cubicBezTo>
                  <a:pt x="696354" y="46101"/>
                  <a:pt x="694906" y="45148"/>
                  <a:pt x="693325" y="44482"/>
                </a:cubicBezTo>
                <a:cubicBezTo>
                  <a:pt x="691563" y="43815"/>
                  <a:pt x="689696" y="43433"/>
                  <a:pt x="687800" y="43433"/>
                </a:cubicBezTo>
                <a:cubicBezTo>
                  <a:pt x="685295" y="43338"/>
                  <a:pt x="682819" y="44005"/>
                  <a:pt x="680656" y="45244"/>
                </a:cubicBezTo>
                <a:cubicBezTo>
                  <a:pt x="678752" y="46387"/>
                  <a:pt x="677170" y="48006"/>
                  <a:pt x="676085" y="50006"/>
                </a:cubicBezTo>
                <a:cubicBezTo>
                  <a:pt x="674913" y="52101"/>
                  <a:pt x="674103" y="54387"/>
                  <a:pt x="673703" y="56768"/>
                </a:cubicBezTo>
                <a:cubicBezTo>
                  <a:pt x="673236" y="59340"/>
                  <a:pt x="673017" y="62008"/>
                  <a:pt x="673036" y="64675"/>
                </a:cubicBezTo>
                <a:lnTo>
                  <a:pt x="673036" y="66675"/>
                </a:lnTo>
                <a:cubicBezTo>
                  <a:pt x="673017" y="69342"/>
                  <a:pt x="673236" y="72008"/>
                  <a:pt x="673703" y="74676"/>
                </a:cubicBezTo>
                <a:cubicBezTo>
                  <a:pt x="674113" y="77057"/>
                  <a:pt x="674884" y="79343"/>
                  <a:pt x="675989" y="81533"/>
                </a:cubicBezTo>
                <a:lnTo>
                  <a:pt x="687875" y="88000"/>
                </a:lnTo>
                <a:lnTo>
                  <a:pt x="687800" y="88011"/>
                </a:lnTo>
                <a:lnTo>
                  <a:pt x="687895" y="88011"/>
                </a:lnTo>
                <a:lnTo>
                  <a:pt x="687875" y="88000"/>
                </a:lnTo>
                <a:lnTo>
                  <a:pt x="692944" y="87249"/>
                </a:lnTo>
                <a:cubicBezTo>
                  <a:pt x="694487" y="86677"/>
                  <a:pt x="695935" y="85916"/>
                  <a:pt x="697230" y="84963"/>
                </a:cubicBezTo>
                <a:cubicBezTo>
                  <a:pt x="698449" y="84010"/>
                  <a:pt x="699430" y="82867"/>
                  <a:pt x="700087" y="81438"/>
                </a:cubicBezTo>
                <a:cubicBezTo>
                  <a:pt x="700773" y="80010"/>
                  <a:pt x="701069" y="78486"/>
                  <a:pt x="700945" y="76866"/>
                </a:cubicBezTo>
                <a:lnTo>
                  <a:pt x="718280" y="76866"/>
                </a:lnTo>
                <a:cubicBezTo>
                  <a:pt x="718395" y="80486"/>
                  <a:pt x="717614" y="84010"/>
                  <a:pt x="715994" y="87249"/>
                </a:cubicBezTo>
                <a:cubicBezTo>
                  <a:pt x="714385" y="90392"/>
                  <a:pt x="712146" y="93155"/>
                  <a:pt x="709422" y="95345"/>
                </a:cubicBezTo>
                <a:cubicBezTo>
                  <a:pt x="706584" y="97726"/>
                  <a:pt x="703364" y="99536"/>
                  <a:pt x="699897" y="100774"/>
                </a:cubicBezTo>
                <a:cubicBezTo>
                  <a:pt x="696154" y="102012"/>
                  <a:pt x="692229" y="102680"/>
                  <a:pt x="688277" y="102680"/>
                </a:cubicBezTo>
                <a:cubicBezTo>
                  <a:pt x="683285" y="102775"/>
                  <a:pt x="678323" y="101822"/>
                  <a:pt x="673703" y="99917"/>
                </a:cubicBezTo>
                <a:cubicBezTo>
                  <a:pt x="669693" y="98107"/>
                  <a:pt x="666121" y="95536"/>
                  <a:pt x="663226" y="92201"/>
                </a:cubicBezTo>
                <a:cubicBezTo>
                  <a:pt x="660397" y="88868"/>
                  <a:pt x="658263" y="84963"/>
                  <a:pt x="656939" y="80772"/>
                </a:cubicBezTo>
                <a:cubicBezTo>
                  <a:pt x="655463" y="76200"/>
                  <a:pt x="654729" y="71437"/>
                  <a:pt x="654748" y="66675"/>
                </a:cubicBezTo>
                <a:lnTo>
                  <a:pt x="654748" y="64675"/>
                </a:lnTo>
                <a:cubicBezTo>
                  <a:pt x="654748" y="59912"/>
                  <a:pt x="655453" y="55150"/>
                  <a:pt x="656844" y="50577"/>
                </a:cubicBezTo>
                <a:cubicBezTo>
                  <a:pt x="658158" y="46387"/>
                  <a:pt x="660330" y="42481"/>
                  <a:pt x="663226" y="39147"/>
                </a:cubicBezTo>
                <a:cubicBezTo>
                  <a:pt x="666121" y="35814"/>
                  <a:pt x="669693" y="33242"/>
                  <a:pt x="673703" y="31432"/>
                </a:cubicBezTo>
                <a:cubicBezTo>
                  <a:pt x="678266" y="29432"/>
                  <a:pt x="683209" y="28480"/>
                  <a:pt x="688181" y="28575"/>
                </a:cubicBezTo>
                <a:close/>
                <a:moveTo>
                  <a:pt x="521589" y="28575"/>
                </a:moveTo>
                <a:cubicBezTo>
                  <a:pt x="525294" y="28480"/>
                  <a:pt x="528970" y="29242"/>
                  <a:pt x="532352" y="30766"/>
                </a:cubicBezTo>
                <a:cubicBezTo>
                  <a:pt x="535343" y="32100"/>
                  <a:pt x="537953" y="34195"/>
                  <a:pt x="539972" y="36767"/>
                </a:cubicBezTo>
                <a:lnTo>
                  <a:pt x="540734" y="29909"/>
                </a:lnTo>
                <a:lnTo>
                  <a:pt x="557403" y="29909"/>
                </a:lnTo>
                <a:lnTo>
                  <a:pt x="557403" y="98679"/>
                </a:lnTo>
                <a:cubicBezTo>
                  <a:pt x="557517" y="103060"/>
                  <a:pt x="556669" y="107443"/>
                  <a:pt x="554926" y="111538"/>
                </a:cubicBezTo>
                <a:cubicBezTo>
                  <a:pt x="553364" y="115157"/>
                  <a:pt x="551030" y="118395"/>
                  <a:pt x="548068" y="121063"/>
                </a:cubicBezTo>
                <a:cubicBezTo>
                  <a:pt x="544906" y="123730"/>
                  <a:pt x="541248" y="125730"/>
                  <a:pt x="537305" y="126968"/>
                </a:cubicBezTo>
                <a:cubicBezTo>
                  <a:pt x="532866" y="128397"/>
                  <a:pt x="528237" y="129063"/>
                  <a:pt x="523589" y="128969"/>
                </a:cubicBezTo>
                <a:cubicBezTo>
                  <a:pt x="521255" y="128969"/>
                  <a:pt x="518931" y="128779"/>
                  <a:pt x="516636" y="128302"/>
                </a:cubicBezTo>
                <a:cubicBezTo>
                  <a:pt x="514131" y="127826"/>
                  <a:pt x="511683" y="127159"/>
                  <a:pt x="509301" y="126207"/>
                </a:cubicBezTo>
                <a:cubicBezTo>
                  <a:pt x="506892" y="125254"/>
                  <a:pt x="504587" y="124111"/>
                  <a:pt x="502443" y="122682"/>
                </a:cubicBezTo>
                <a:cubicBezTo>
                  <a:pt x="500367" y="121253"/>
                  <a:pt x="498500" y="119538"/>
                  <a:pt x="496919" y="117634"/>
                </a:cubicBezTo>
                <a:lnTo>
                  <a:pt x="505206" y="106489"/>
                </a:lnTo>
                <a:cubicBezTo>
                  <a:pt x="507415" y="108966"/>
                  <a:pt x="510101" y="111062"/>
                  <a:pt x="513111" y="112490"/>
                </a:cubicBezTo>
                <a:cubicBezTo>
                  <a:pt x="516102" y="113824"/>
                  <a:pt x="519350" y="114586"/>
                  <a:pt x="522636" y="114586"/>
                </a:cubicBezTo>
                <a:cubicBezTo>
                  <a:pt x="527046" y="114776"/>
                  <a:pt x="531371" y="113348"/>
                  <a:pt x="534733" y="110490"/>
                </a:cubicBezTo>
                <a:cubicBezTo>
                  <a:pt x="537733" y="107347"/>
                  <a:pt x="539296" y="103060"/>
                  <a:pt x="539019" y="98775"/>
                </a:cubicBezTo>
                <a:lnTo>
                  <a:pt x="539019" y="94678"/>
                </a:lnTo>
                <a:cubicBezTo>
                  <a:pt x="536876" y="96964"/>
                  <a:pt x="534324" y="98870"/>
                  <a:pt x="531495" y="100204"/>
                </a:cubicBezTo>
                <a:cubicBezTo>
                  <a:pt x="528342" y="101633"/>
                  <a:pt x="524932" y="102299"/>
                  <a:pt x="521493" y="102203"/>
                </a:cubicBezTo>
                <a:cubicBezTo>
                  <a:pt x="517331" y="102299"/>
                  <a:pt x="513216" y="101346"/>
                  <a:pt x="509492" y="99441"/>
                </a:cubicBezTo>
                <a:cubicBezTo>
                  <a:pt x="505796" y="97632"/>
                  <a:pt x="502539" y="95060"/>
                  <a:pt x="499967" y="91917"/>
                </a:cubicBezTo>
                <a:cubicBezTo>
                  <a:pt x="497300" y="88488"/>
                  <a:pt x="495328" y="84582"/>
                  <a:pt x="494157" y="80391"/>
                </a:cubicBezTo>
                <a:cubicBezTo>
                  <a:pt x="492785" y="75724"/>
                  <a:pt x="492109" y="70866"/>
                  <a:pt x="492156" y="66008"/>
                </a:cubicBezTo>
                <a:lnTo>
                  <a:pt x="492156" y="65056"/>
                </a:lnTo>
                <a:cubicBezTo>
                  <a:pt x="492109" y="60102"/>
                  <a:pt x="492785" y="55055"/>
                  <a:pt x="494157" y="50293"/>
                </a:cubicBezTo>
                <a:cubicBezTo>
                  <a:pt x="495309" y="46101"/>
                  <a:pt x="497290" y="42101"/>
                  <a:pt x="499967" y="38671"/>
                </a:cubicBezTo>
                <a:cubicBezTo>
                  <a:pt x="502548" y="35528"/>
                  <a:pt x="505806" y="32956"/>
                  <a:pt x="509492" y="31243"/>
                </a:cubicBezTo>
                <a:cubicBezTo>
                  <a:pt x="513273" y="29432"/>
                  <a:pt x="517407" y="28575"/>
                  <a:pt x="521589" y="28575"/>
                </a:cubicBezTo>
                <a:close/>
                <a:moveTo>
                  <a:pt x="362045" y="28575"/>
                </a:moveTo>
                <a:cubicBezTo>
                  <a:pt x="366131" y="28575"/>
                  <a:pt x="370208" y="29051"/>
                  <a:pt x="374141" y="30195"/>
                </a:cubicBezTo>
                <a:cubicBezTo>
                  <a:pt x="377590" y="31147"/>
                  <a:pt x="380828" y="32670"/>
                  <a:pt x="383666" y="34862"/>
                </a:cubicBezTo>
                <a:cubicBezTo>
                  <a:pt x="386391" y="36957"/>
                  <a:pt x="388581" y="39625"/>
                  <a:pt x="390048" y="42672"/>
                </a:cubicBezTo>
                <a:cubicBezTo>
                  <a:pt x="391706" y="46101"/>
                  <a:pt x="392515" y="49816"/>
                  <a:pt x="392429" y="53626"/>
                </a:cubicBezTo>
                <a:lnTo>
                  <a:pt x="392429" y="84201"/>
                </a:lnTo>
                <a:cubicBezTo>
                  <a:pt x="392363" y="87345"/>
                  <a:pt x="392591" y="90583"/>
                  <a:pt x="393096" y="93726"/>
                </a:cubicBezTo>
                <a:cubicBezTo>
                  <a:pt x="393525" y="95917"/>
                  <a:pt x="394230" y="98107"/>
                  <a:pt x="395192" y="100204"/>
                </a:cubicBezTo>
                <a:lnTo>
                  <a:pt x="395192" y="101347"/>
                </a:lnTo>
                <a:lnTo>
                  <a:pt x="376427" y="101347"/>
                </a:lnTo>
                <a:cubicBezTo>
                  <a:pt x="375961" y="100394"/>
                  <a:pt x="375580" y="99345"/>
                  <a:pt x="375285" y="98298"/>
                </a:cubicBezTo>
                <a:cubicBezTo>
                  <a:pt x="375285" y="97155"/>
                  <a:pt x="374713" y="95917"/>
                  <a:pt x="374522" y="94678"/>
                </a:cubicBezTo>
                <a:cubicBezTo>
                  <a:pt x="372256" y="97060"/>
                  <a:pt x="369569" y="98965"/>
                  <a:pt x="366617" y="100299"/>
                </a:cubicBezTo>
                <a:cubicBezTo>
                  <a:pt x="364921" y="101060"/>
                  <a:pt x="363131" y="101633"/>
                  <a:pt x="361283" y="102013"/>
                </a:cubicBezTo>
                <a:cubicBezTo>
                  <a:pt x="359244" y="102394"/>
                  <a:pt x="357168" y="102680"/>
                  <a:pt x="355091" y="102680"/>
                </a:cubicBezTo>
                <a:cubicBezTo>
                  <a:pt x="351662" y="102680"/>
                  <a:pt x="348243" y="102203"/>
                  <a:pt x="344995" y="101060"/>
                </a:cubicBezTo>
                <a:cubicBezTo>
                  <a:pt x="342118" y="100108"/>
                  <a:pt x="339442" y="98584"/>
                  <a:pt x="337089" y="96679"/>
                </a:cubicBezTo>
                <a:cubicBezTo>
                  <a:pt x="334927" y="94774"/>
                  <a:pt x="333184" y="92488"/>
                  <a:pt x="331946" y="89916"/>
                </a:cubicBezTo>
                <a:cubicBezTo>
                  <a:pt x="327993" y="80772"/>
                  <a:pt x="330688" y="70104"/>
                  <a:pt x="338518" y="63913"/>
                </a:cubicBezTo>
                <a:cubicBezTo>
                  <a:pt x="346033" y="59246"/>
                  <a:pt x="354834" y="57055"/>
                  <a:pt x="363664" y="57721"/>
                </a:cubicBezTo>
                <a:lnTo>
                  <a:pt x="373856" y="57721"/>
                </a:lnTo>
                <a:lnTo>
                  <a:pt x="373856" y="53531"/>
                </a:lnTo>
                <a:cubicBezTo>
                  <a:pt x="374008" y="50482"/>
                  <a:pt x="372789" y="47435"/>
                  <a:pt x="370522" y="45339"/>
                </a:cubicBezTo>
                <a:cubicBezTo>
                  <a:pt x="367817" y="43244"/>
                  <a:pt x="364436" y="42101"/>
                  <a:pt x="360997" y="42291"/>
                </a:cubicBezTo>
                <a:cubicBezTo>
                  <a:pt x="358054" y="42101"/>
                  <a:pt x="355130" y="42958"/>
                  <a:pt x="352805" y="44767"/>
                </a:cubicBezTo>
                <a:cubicBezTo>
                  <a:pt x="351062" y="46387"/>
                  <a:pt x="350129" y="48768"/>
                  <a:pt x="350234" y="51150"/>
                </a:cubicBezTo>
                <a:lnTo>
                  <a:pt x="331946" y="51150"/>
                </a:lnTo>
                <a:cubicBezTo>
                  <a:pt x="331879" y="48196"/>
                  <a:pt x="332565" y="45244"/>
                  <a:pt x="333946" y="42577"/>
                </a:cubicBezTo>
                <a:cubicBezTo>
                  <a:pt x="335318" y="39720"/>
                  <a:pt x="337308" y="37243"/>
                  <a:pt x="339756" y="35338"/>
                </a:cubicBezTo>
                <a:cubicBezTo>
                  <a:pt x="342604" y="33147"/>
                  <a:pt x="345833" y="31432"/>
                  <a:pt x="349281" y="30385"/>
                </a:cubicBezTo>
                <a:cubicBezTo>
                  <a:pt x="353425" y="29146"/>
                  <a:pt x="357720" y="28575"/>
                  <a:pt x="362045" y="28575"/>
                </a:cubicBezTo>
                <a:close/>
                <a:moveTo>
                  <a:pt x="416718" y="0"/>
                </a:moveTo>
                <a:lnTo>
                  <a:pt x="456628" y="0"/>
                </a:lnTo>
                <a:lnTo>
                  <a:pt x="456628" y="86392"/>
                </a:lnTo>
                <a:lnTo>
                  <a:pt x="477202" y="86392"/>
                </a:lnTo>
                <a:lnTo>
                  <a:pt x="477202" y="101347"/>
                </a:lnTo>
                <a:lnTo>
                  <a:pt x="416813" y="101347"/>
                </a:lnTo>
                <a:lnTo>
                  <a:pt x="416813" y="86392"/>
                </a:lnTo>
                <a:lnTo>
                  <a:pt x="438245" y="86392"/>
                </a:lnTo>
                <a:lnTo>
                  <a:pt x="438245" y="14954"/>
                </a:lnTo>
                <a:lnTo>
                  <a:pt x="416813" y="14954"/>
                </a:lnTo>
                <a:close/>
              </a:path>
            </a:pathLst>
          </a:custGeom>
          <a:solidFill>
            <a:schemeClr val="bg1"/>
          </a:solidFill>
          <a:ln w="9525" cap="flat">
            <a:noFill/>
            <a:prstDash val="solid"/>
            <a:miter/>
          </a:ln>
        </p:spPr>
        <p:txBody>
          <a:bodyPr rtlCol="0" anchor="ctr"/>
          <a:lstStyle/>
          <a:p>
            <a:endParaRPr lang="fr-FR" dirty="0"/>
          </a:p>
        </p:txBody>
      </p:sp>
      <p:sp>
        <p:nvSpPr>
          <p:cNvPr id="44" name="Espace réservé du texte 40">
            <a:extLst>
              <a:ext uri="{FF2B5EF4-FFF2-40B4-BE49-F238E27FC236}">
                <a16:creationId xmlns:a16="http://schemas.microsoft.com/office/drawing/2014/main" id="{32DDC420-39F5-4440-BC06-272C41A74469}"/>
              </a:ext>
            </a:extLst>
          </p:cNvPr>
          <p:cNvSpPr>
            <a:spLocks noGrp="1"/>
          </p:cNvSpPr>
          <p:nvPr>
            <p:ph type="body" sz="quarter" idx="25" hasCustomPrompt="1"/>
          </p:nvPr>
        </p:nvSpPr>
        <p:spPr>
          <a:xfrm>
            <a:off x="4899651" y="1686435"/>
            <a:ext cx="2786400" cy="2021965"/>
          </a:xfrm>
        </p:spPr>
        <p:txBody>
          <a:bodyPr/>
          <a:lstStyle>
            <a:lvl1pPr>
              <a:spcAft>
                <a:spcPts val="200"/>
              </a:spcAft>
              <a:defRPr sz="4000">
                <a:solidFill>
                  <a:schemeClr val="bg1"/>
                </a:solidFill>
              </a:defRPr>
            </a:lvl1pPr>
            <a:lvl2pPr>
              <a:lnSpc>
                <a:spcPct val="85000"/>
              </a:lnSpc>
              <a:spcAft>
                <a:spcPts val="200"/>
              </a:spcAft>
              <a:defRPr lang="fr-FR" sz="2600" b="1" kern="1200" cap="all" spc="30" baseline="0" dirty="0" smtClean="0">
                <a:solidFill>
                  <a:schemeClr val="bg1"/>
                </a:solidFill>
                <a:latin typeface="Roboto Mono" panose="02000009000000000000" pitchFamily="49" charset="0"/>
                <a:ea typeface="Roboto Mono" panose="02000009000000000000" pitchFamily="49" charset="0"/>
                <a:cs typeface="+mj-cs"/>
              </a:defRPr>
            </a:lvl2pPr>
            <a:lvl3pPr>
              <a:spcAft>
                <a:spcPts val="200"/>
              </a:spcAft>
              <a:defRPr>
                <a:solidFill>
                  <a:schemeClr val="bg1"/>
                </a:solidFill>
              </a:defRPr>
            </a:lvl3pPr>
            <a:lvl4pPr marL="0" indent="0">
              <a:spcAft>
                <a:spcPts val="200"/>
              </a:spcAft>
              <a:buNone/>
              <a:defRPr sz="1400">
                <a:solidFill>
                  <a:schemeClr val="bg1"/>
                </a:solidFill>
              </a:defRPr>
            </a:lvl4pPr>
            <a:lvl5pPr marL="0" indent="0">
              <a:spcAft>
                <a:spcPts val="200"/>
              </a:spcAft>
              <a:buNone/>
              <a:defRPr sz="1400">
                <a:solidFill>
                  <a:schemeClr val="bg1"/>
                </a:solidFill>
              </a:defRPr>
            </a:lvl5pPr>
            <a:lvl6pPr marL="0" indent="0">
              <a:spcAft>
                <a:spcPts val="200"/>
              </a:spcAft>
              <a:buFont typeface="Roboto" panose="020B0604020202020204" pitchFamily="34" charset="0"/>
              <a:buNone/>
              <a:defRPr sz="1400">
                <a:solidFill>
                  <a:schemeClr val="bg1"/>
                </a:solidFill>
              </a:defRPr>
            </a:lvl6pPr>
            <a:lvl7pPr marL="0" indent="0">
              <a:spcAft>
                <a:spcPts val="200"/>
              </a:spcAft>
              <a:buFont typeface="Roboto" panose="020B0604020202020204" pitchFamily="34" charset="0"/>
              <a:buNone/>
              <a:defRPr sz="1400">
                <a:solidFill>
                  <a:schemeClr val="bg1"/>
                </a:solidFill>
              </a:defRPr>
            </a:lvl7pPr>
            <a:lvl8pPr marL="0" indent="0">
              <a:spcAft>
                <a:spcPts val="200"/>
              </a:spcAft>
              <a:buFont typeface="Roboto" panose="020B0604020202020204" pitchFamily="34" charset="0"/>
              <a:buNone/>
              <a:defRPr sz="1400">
                <a:solidFill>
                  <a:schemeClr val="bg1"/>
                </a:solidFill>
              </a:defRPr>
            </a:lvl8pPr>
            <a:lvl9pPr marL="0" indent="0">
              <a:spcAft>
                <a:spcPts val="200"/>
              </a:spcAft>
              <a:buFont typeface="Roboto" panose="020B0604020202020204" pitchFamily="34" charset="0"/>
              <a:buNone/>
              <a:defRPr sz="1400">
                <a:solidFill>
                  <a:schemeClr val="bg1"/>
                </a:solidFill>
              </a:defRPr>
            </a:lvl9pPr>
          </a:lstStyle>
          <a:p>
            <a:pPr lvl="0"/>
            <a:r>
              <a:rPr lang="fr-FR" dirty="0"/>
              <a:t>02</a:t>
            </a:r>
          </a:p>
          <a:p>
            <a:pPr lvl="1"/>
            <a:r>
              <a:rPr lang="fr-FR" dirty="0"/>
              <a:t>Titre chapitre</a:t>
            </a:r>
          </a:p>
          <a:p>
            <a:pPr lvl="2"/>
            <a:r>
              <a:rPr lang="fr-FR" dirty="0"/>
              <a:t>Sous-titre</a:t>
            </a:r>
          </a:p>
        </p:txBody>
      </p:sp>
      <p:sp>
        <p:nvSpPr>
          <p:cNvPr id="45" name="Espace réservé du texte 40">
            <a:extLst>
              <a:ext uri="{FF2B5EF4-FFF2-40B4-BE49-F238E27FC236}">
                <a16:creationId xmlns:a16="http://schemas.microsoft.com/office/drawing/2014/main" id="{DC87446D-1169-44A9-81BD-0AA46C280CCF}"/>
              </a:ext>
            </a:extLst>
          </p:cNvPr>
          <p:cNvSpPr>
            <a:spLocks noGrp="1"/>
          </p:cNvSpPr>
          <p:nvPr>
            <p:ph type="body" sz="quarter" idx="26" hasCustomPrompt="1"/>
          </p:nvPr>
        </p:nvSpPr>
        <p:spPr>
          <a:xfrm>
            <a:off x="8882063" y="1686435"/>
            <a:ext cx="2786400" cy="2021965"/>
          </a:xfrm>
        </p:spPr>
        <p:txBody>
          <a:bodyPr/>
          <a:lstStyle>
            <a:lvl1pPr>
              <a:spcAft>
                <a:spcPts val="200"/>
              </a:spcAft>
              <a:defRPr sz="4000">
                <a:solidFill>
                  <a:schemeClr val="bg1"/>
                </a:solidFill>
              </a:defRPr>
            </a:lvl1pPr>
            <a:lvl2pPr>
              <a:lnSpc>
                <a:spcPct val="85000"/>
              </a:lnSpc>
              <a:spcAft>
                <a:spcPts val="200"/>
              </a:spcAft>
              <a:defRPr lang="fr-FR" sz="2600" b="1" kern="1200" cap="all" spc="30" baseline="0" dirty="0" smtClean="0">
                <a:solidFill>
                  <a:schemeClr val="bg1"/>
                </a:solidFill>
                <a:latin typeface="Roboto Mono" panose="02000009000000000000" pitchFamily="49" charset="0"/>
                <a:ea typeface="Roboto Mono" panose="02000009000000000000" pitchFamily="49" charset="0"/>
                <a:cs typeface="+mj-cs"/>
              </a:defRPr>
            </a:lvl2pPr>
            <a:lvl3pPr>
              <a:spcAft>
                <a:spcPts val="200"/>
              </a:spcAft>
              <a:defRPr>
                <a:solidFill>
                  <a:schemeClr val="bg1"/>
                </a:solidFill>
              </a:defRPr>
            </a:lvl3pPr>
            <a:lvl4pPr marL="0" indent="0">
              <a:spcAft>
                <a:spcPts val="200"/>
              </a:spcAft>
              <a:buNone/>
              <a:defRPr sz="1400">
                <a:solidFill>
                  <a:schemeClr val="bg1"/>
                </a:solidFill>
              </a:defRPr>
            </a:lvl4pPr>
            <a:lvl5pPr marL="0" indent="0">
              <a:spcAft>
                <a:spcPts val="200"/>
              </a:spcAft>
              <a:buNone/>
              <a:defRPr sz="1400">
                <a:solidFill>
                  <a:schemeClr val="bg1"/>
                </a:solidFill>
              </a:defRPr>
            </a:lvl5pPr>
            <a:lvl6pPr marL="0" indent="0">
              <a:spcAft>
                <a:spcPts val="200"/>
              </a:spcAft>
              <a:buFont typeface="Roboto" panose="020B0604020202020204" pitchFamily="34" charset="0"/>
              <a:buNone/>
              <a:defRPr sz="1400">
                <a:solidFill>
                  <a:schemeClr val="bg1"/>
                </a:solidFill>
              </a:defRPr>
            </a:lvl6pPr>
            <a:lvl7pPr marL="0" indent="0">
              <a:spcAft>
                <a:spcPts val="200"/>
              </a:spcAft>
              <a:buFont typeface="Roboto" panose="020B0604020202020204" pitchFamily="34" charset="0"/>
              <a:buNone/>
              <a:defRPr sz="1400">
                <a:solidFill>
                  <a:schemeClr val="bg1"/>
                </a:solidFill>
              </a:defRPr>
            </a:lvl7pPr>
            <a:lvl8pPr marL="0" indent="0">
              <a:spcAft>
                <a:spcPts val="200"/>
              </a:spcAft>
              <a:buFont typeface="Roboto" panose="020B0604020202020204" pitchFamily="34" charset="0"/>
              <a:buNone/>
              <a:defRPr sz="1400">
                <a:solidFill>
                  <a:schemeClr val="bg1"/>
                </a:solidFill>
              </a:defRPr>
            </a:lvl8pPr>
            <a:lvl9pPr marL="0" indent="0">
              <a:spcAft>
                <a:spcPts val="200"/>
              </a:spcAft>
              <a:buFont typeface="Roboto" panose="020B0604020202020204" pitchFamily="34" charset="0"/>
              <a:buNone/>
              <a:defRPr sz="1400">
                <a:solidFill>
                  <a:schemeClr val="bg1"/>
                </a:solidFill>
              </a:defRPr>
            </a:lvl9pPr>
          </a:lstStyle>
          <a:p>
            <a:pPr lvl="0"/>
            <a:r>
              <a:rPr lang="fr-FR" dirty="0"/>
              <a:t>03</a:t>
            </a:r>
          </a:p>
          <a:p>
            <a:pPr lvl="1"/>
            <a:r>
              <a:rPr lang="fr-FR" dirty="0"/>
              <a:t>Titre chapitre</a:t>
            </a:r>
          </a:p>
          <a:p>
            <a:pPr lvl="2"/>
            <a:r>
              <a:rPr lang="fr-FR" dirty="0"/>
              <a:t>Sous-titre</a:t>
            </a:r>
          </a:p>
        </p:txBody>
      </p:sp>
      <p:sp>
        <p:nvSpPr>
          <p:cNvPr id="46" name="Espace réservé du texte 40">
            <a:extLst>
              <a:ext uri="{FF2B5EF4-FFF2-40B4-BE49-F238E27FC236}">
                <a16:creationId xmlns:a16="http://schemas.microsoft.com/office/drawing/2014/main" id="{7A8225BF-DCE4-4B64-BCC8-5B587FDFED14}"/>
              </a:ext>
            </a:extLst>
          </p:cNvPr>
          <p:cNvSpPr>
            <a:spLocks noGrp="1"/>
          </p:cNvSpPr>
          <p:nvPr>
            <p:ph type="body" sz="quarter" idx="27" hasCustomPrompt="1"/>
          </p:nvPr>
        </p:nvSpPr>
        <p:spPr>
          <a:xfrm>
            <a:off x="917352" y="4068299"/>
            <a:ext cx="2786286" cy="2021965"/>
          </a:xfrm>
        </p:spPr>
        <p:txBody>
          <a:bodyPr/>
          <a:lstStyle>
            <a:lvl1pPr>
              <a:spcAft>
                <a:spcPts val="200"/>
              </a:spcAft>
              <a:defRPr sz="4000">
                <a:solidFill>
                  <a:schemeClr val="bg1"/>
                </a:solidFill>
              </a:defRPr>
            </a:lvl1pPr>
            <a:lvl2pPr>
              <a:lnSpc>
                <a:spcPct val="85000"/>
              </a:lnSpc>
              <a:spcAft>
                <a:spcPts val="200"/>
              </a:spcAft>
              <a:defRPr lang="fr-FR" sz="2600" b="1" kern="1200" cap="all" spc="30" baseline="0" dirty="0" smtClean="0">
                <a:solidFill>
                  <a:schemeClr val="bg1"/>
                </a:solidFill>
                <a:latin typeface="Roboto Mono" panose="02000009000000000000" pitchFamily="49" charset="0"/>
                <a:ea typeface="Roboto Mono" panose="02000009000000000000" pitchFamily="49" charset="0"/>
                <a:cs typeface="+mj-cs"/>
              </a:defRPr>
            </a:lvl2pPr>
            <a:lvl3pPr>
              <a:spcAft>
                <a:spcPts val="200"/>
              </a:spcAft>
              <a:defRPr>
                <a:solidFill>
                  <a:schemeClr val="bg1"/>
                </a:solidFill>
              </a:defRPr>
            </a:lvl3pPr>
            <a:lvl4pPr marL="0" indent="0">
              <a:spcAft>
                <a:spcPts val="200"/>
              </a:spcAft>
              <a:buNone/>
              <a:defRPr sz="1400">
                <a:solidFill>
                  <a:schemeClr val="bg1"/>
                </a:solidFill>
              </a:defRPr>
            </a:lvl4pPr>
            <a:lvl5pPr marL="0" indent="0">
              <a:spcAft>
                <a:spcPts val="200"/>
              </a:spcAft>
              <a:buNone/>
              <a:defRPr sz="1400">
                <a:solidFill>
                  <a:schemeClr val="bg1"/>
                </a:solidFill>
              </a:defRPr>
            </a:lvl5pPr>
            <a:lvl6pPr marL="0" indent="0">
              <a:spcAft>
                <a:spcPts val="200"/>
              </a:spcAft>
              <a:buFont typeface="Roboto" panose="020B0604020202020204" pitchFamily="34" charset="0"/>
              <a:buNone/>
              <a:defRPr sz="1400">
                <a:solidFill>
                  <a:schemeClr val="bg1"/>
                </a:solidFill>
              </a:defRPr>
            </a:lvl6pPr>
            <a:lvl7pPr marL="0" indent="0">
              <a:spcAft>
                <a:spcPts val="200"/>
              </a:spcAft>
              <a:buFont typeface="Roboto" panose="020B0604020202020204" pitchFamily="34" charset="0"/>
              <a:buNone/>
              <a:defRPr sz="1400">
                <a:solidFill>
                  <a:schemeClr val="bg1"/>
                </a:solidFill>
              </a:defRPr>
            </a:lvl7pPr>
            <a:lvl8pPr marL="0" indent="0">
              <a:spcAft>
                <a:spcPts val="200"/>
              </a:spcAft>
              <a:buFont typeface="Roboto" panose="020B0604020202020204" pitchFamily="34" charset="0"/>
              <a:buNone/>
              <a:defRPr sz="1400">
                <a:solidFill>
                  <a:schemeClr val="bg1"/>
                </a:solidFill>
              </a:defRPr>
            </a:lvl8pPr>
            <a:lvl9pPr marL="0" indent="0">
              <a:spcAft>
                <a:spcPts val="200"/>
              </a:spcAft>
              <a:buFont typeface="Roboto" panose="020B0604020202020204" pitchFamily="34" charset="0"/>
              <a:buNone/>
              <a:defRPr sz="1400">
                <a:solidFill>
                  <a:schemeClr val="bg1"/>
                </a:solidFill>
              </a:defRPr>
            </a:lvl9pPr>
          </a:lstStyle>
          <a:p>
            <a:pPr lvl="0"/>
            <a:r>
              <a:rPr lang="fr-FR" dirty="0"/>
              <a:t>04</a:t>
            </a:r>
          </a:p>
          <a:p>
            <a:pPr lvl="1"/>
            <a:r>
              <a:rPr lang="fr-FR" dirty="0"/>
              <a:t>Titre chapitre</a:t>
            </a:r>
          </a:p>
          <a:p>
            <a:pPr lvl="2"/>
            <a:r>
              <a:rPr lang="fr-FR" dirty="0"/>
              <a:t>Sous-titre</a:t>
            </a:r>
          </a:p>
        </p:txBody>
      </p:sp>
      <p:sp>
        <p:nvSpPr>
          <p:cNvPr id="47" name="Espace réservé du texte 40">
            <a:extLst>
              <a:ext uri="{FF2B5EF4-FFF2-40B4-BE49-F238E27FC236}">
                <a16:creationId xmlns:a16="http://schemas.microsoft.com/office/drawing/2014/main" id="{F9EBEBBC-EDFC-4A03-9E97-3EA6B27AF8C9}"/>
              </a:ext>
            </a:extLst>
          </p:cNvPr>
          <p:cNvSpPr>
            <a:spLocks noGrp="1"/>
          </p:cNvSpPr>
          <p:nvPr>
            <p:ph type="body" sz="quarter" idx="28" hasCustomPrompt="1"/>
          </p:nvPr>
        </p:nvSpPr>
        <p:spPr>
          <a:xfrm>
            <a:off x="4899651" y="4068299"/>
            <a:ext cx="2786400" cy="2021965"/>
          </a:xfrm>
        </p:spPr>
        <p:txBody>
          <a:bodyPr/>
          <a:lstStyle>
            <a:lvl1pPr>
              <a:spcAft>
                <a:spcPts val="200"/>
              </a:spcAft>
              <a:defRPr sz="4000">
                <a:solidFill>
                  <a:schemeClr val="bg1"/>
                </a:solidFill>
              </a:defRPr>
            </a:lvl1pPr>
            <a:lvl2pPr>
              <a:lnSpc>
                <a:spcPct val="85000"/>
              </a:lnSpc>
              <a:spcAft>
                <a:spcPts val="200"/>
              </a:spcAft>
              <a:defRPr lang="fr-FR" sz="2600" b="1" kern="1200" cap="all" spc="30" baseline="0" dirty="0" smtClean="0">
                <a:solidFill>
                  <a:schemeClr val="bg1"/>
                </a:solidFill>
                <a:latin typeface="Roboto Mono" panose="02000009000000000000" pitchFamily="49" charset="0"/>
                <a:ea typeface="Roboto Mono" panose="02000009000000000000" pitchFamily="49" charset="0"/>
                <a:cs typeface="+mj-cs"/>
              </a:defRPr>
            </a:lvl2pPr>
            <a:lvl3pPr>
              <a:spcAft>
                <a:spcPts val="200"/>
              </a:spcAft>
              <a:defRPr>
                <a:solidFill>
                  <a:schemeClr val="bg1"/>
                </a:solidFill>
              </a:defRPr>
            </a:lvl3pPr>
            <a:lvl4pPr marL="0" indent="0">
              <a:spcAft>
                <a:spcPts val="200"/>
              </a:spcAft>
              <a:buNone/>
              <a:defRPr sz="1400">
                <a:solidFill>
                  <a:schemeClr val="bg1"/>
                </a:solidFill>
              </a:defRPr>
            </a:lvl4pPr>
            <a:lvl5pPr marL="0" indent="0">
              <a:spcAft>
                <a:spcPts val="200"/>
              </a:spcAft>
              <a:buNone/>
              <a:defRPr sz="1400">
                <a:solidFill>
                  <a:schemeClr val="bg1"/>
                </a:solidFill>
              </a:defRPr>
            </a:lvl5pPr>
            <a:lvl6pPr marL="0" indent="0">
              <a:spcAft>
                <a:spcPts val="200"/>
              </a:spcAft>
              <a:buFont typeface="Roboto" panose="020B0604020202020204" pitchFamily="34" charset="0"/>
              <a:buNone/>
              <a:defRPr sz="1400">
                <a:solidFill>
                  <a:schemeClr val="bg1"/>
                </a:solidFill>
              </a:defRPr>
            </a:lvl6pPr>
            <a:lvl7pPr marL="0" indent="0">
              <a:spcAft>
                <a:spcPts val="200"/>
              </a:spcAft>
              <a:buFont typeface="Roboto" panose="020B0604020202020204" pitchFamily="34" charset="0"/>
              <a:buNone/>
              <a:defRPr sz="1400">
                <a:solidFill>
                  <a:schemeClr val="bg1"/>
                </a:solidFill>
              </a:defRPr>
            </a:lvl7pPr>
            <a:lvl8pPr marL="0" indent="0">
              <a:spcAft>
                <a:spcPts val="200"/>
              </a:spcAft>
              <a:buFont typeface="Roboto" panose="020B0604020202020204" pitchFamily="34" charset="0"/>
              <a:buNone/>
              <a:defRPr sz="1400">
                <a:solidFill>
                  <a:schemeClr val="bg1"/>
                </a:solidFill>
              </a:defRPr>
            </a:lvl8pPr>
            <a:lvl9pPr marL="0" indent="0">
              <a:spcAft>
                <a:spcPts val="200"/>
              </a:spcAft>
              <a:buFont typeface="Roboto" panose="020B0604020202020204" pitchFamily="34" charset="0"/>
              <a:buNone/>
              <a:defRPr sz="1400">
                <a:solidFill>
                  <a:schemeClr val="bg1"/>
                </a:solidFill>
              </a:defRPr>
            </a:lvl9pPr>
          </a:lstStyle>
          <a:p>
            <a:pPr lvl="0"/>
            <a:r>
              <a:rPr lang="fr-FR" dirty="0"/>
              <a:t>05</a:t>
            </a:r>
          </a:p>
          <a:p>
            <a:pPr lvl="1"/>
            <a:r>
              <a:rPr lang="fr-FR" dirty="0"/>
              <a:t>Titre chapitre</a:t>
            </a:r>
          </a:p>
          <a:p>
            <a:pPr lvl="2"/>
            <a:r>
              <a:rPr lang="fr-FR" dirty="0"/>
              <a:t>Sous-titre</a:t>
            </a:r>
          </a:p>
        </p:txBody>
      </p:sp>
      <p:sp>
        <p:nvSpPr>
          <p:cNvPr id="48" name="Espace réservé du texte 40">
            <a:extLst>
              <a:ext uri="{FF2B5EF4-FFF2-40B4-BE49-F238E27FC236}">
                <a16:creationId xmlns:a16="http://schemas.microsoft.com/office/drawing/2014/main" id="{7B4649F4-648A-4ED0-93FC-844DB333DB7F}"/>
              </a:ext>
            </a:extLst>
          </p:cNvPr>
          <p:cNvSpPr>
            <a:spLocks noGrp="1"/>
          </p:cNvSpPr>
          <p:nvPr>
            <p:ph type="body" sz="quarter" idx="29" hasCustomPrompt="1"/>
          </p:nvPr>
        </p:nvSpPr>
        <p:spPr>
          <a:xfrm>
            <a:off x="8882063" y="4068299"/>
            <a:ext cx="2786400" cy="2021965"/>
          </a:xfrm>
        </p:spPr>
        <p:txBody>
          <a:bodyPr/>
          <a:lstStyle>
            <a:lvl1pPr>
              <a:spcAft>
                <a:spcPts val="200"/>
              </a:spcAft>
              <a:defRPr sz="4000">
                <a:solidFill>
                  <a:schemeClr val="bg1"/>
                </a:solidFill>
              </a:defRPr>
            </a:lvl1pPr>
            <a:lvl2pPr>
              <a:lnSpc>
                <a:spcPct val="85000"/>
              </a:lnSpc>
              <a:spcAft>
                <a:spcPts val="200"/>
              </a:spcAft>
              <a:defRPr lang="fr-FR" sz="2600" b="1" kern="1200" cap="all" spc="30" baseline="0" dirty="0" smtClean="0">
                <a:solidFill>
                  <a:schemeClr val="bg1"/>
                </a:solidFill>
                <a:latin typeface="Roboto Mono" panose="02000009000000000000" pitchFamily="49" charset="0"/>
                <a:ea typeface="Roboto Mono" panose="02000009000000000000" pitchFamily="49" charset="0"/>
                <a:cs typeface="+mj-cs"/>
              </a:defRPr>
            </a:lvl2pPr>
            <a:lvl3pPr>
              <a:spcAft>
                <a:spcPts val="200"/>
              </a:spcAft>
              <a:defRPr>
                <a:solidFill>
                  <a:schemeClr val="bg1"/>
                </a:solidFill>
              </a:defRPr>
            </a:lvl3pPr>
            <a:lvl4pPr marL="0" indent="0">
              <a:spcAft>
                <a:spcPts val="200"/>
              </a:spcAft>
              <a:buNone/>
              <a:defRPr sz="1400">
                <a:solidFill>
                  <a:schemeClr val="bg1"/>
                </a:solidFill>
              </a:defRPr>
            </a:lvl4pPr>
            <a:lvl5pPr marL="0" indent="0">
              <a:spcAft>
                <a:spcPts val="200"/>
              </a:spcAft>
              <a:buNone/>
              <a:defRPr sz="1400">
                <a:solidFill>
                  <a:schemeClr val="bg1"/>
                </a:solidFill>
              </a:defRPr>
            </a:lvl5pPr>
            <a:lvl6pPr marL="0" indent="0">
              <a:spcAft>
                <a:spcPts val="200"/>
              </a:spcAft>
              <a:buFont typeface="Roboto" panose="020B0604020202020204" pitchFamily="34" charset="0"/>
              <a:buNone/>
              <a:defRPr sz="1400">
                <a:solidFill>
                  <a:schemeClr val="bg1"/>
                </a:solidFill>
              </a:defRPr>
            </a:lvl6pPr>
            <a:lvl7pPr marL="0" indent="0">
              <a:spcAft>
                <a:spcPts val="200"/>
              </a:spcAft>
              <a:buFont typeface="Roboto" panose="020B0604020202020204" pitchFamily="34" charset="0"/>
              <a:buNone/>
              <a:defRPr sz="1400">
                <a:solidFill>
                  <a:schemeClr val="bg1"/>
                </a:solidFill>
              </a:defRPr>
            </a:lvl7pPr>
            <a:lvl8pPr marL="0" indent="0">
              <a:spcAft>
                <a:spcPts val="200"/>
              </a:spcAft>
              <a:buFont typeface="Roboto" panose="020B0604020202020204" pitchFamily="34" charset="0"/>
              <a:buNone/>
              <a:defRPr sz="1400">
                <a:solidFill>
                  <a:schemeClr val="bg1"/>
                </a:solidFill>
              </a:defRPr>
            </a:lvl8pPr>
            <a:lvl9pPr marL="0" indent="0">
              <a:spcAft>
                <a:spcPts val="200"/>
              </a:spcAft>
              <a:buFont typeface="Roboto" panose="020B0604020202020204" pitchFamily="34" charset="0"/>
              <a:buNone/>
              <a:defRPr sz="1400">
                <a:solidFill>
                  <a:schemeClr val="bg1"/>
                </a:solidFill>
              </a:defRPr>
            </a:lvl9pPr>
          </a:lstStyle>
          <a:p>
            <a:pPr lvl="0"/>
            <a:r>
              <a:rPr lang="fr-FR" dirty="0"/>
              <a:t>06</a:t>
            </a:r>
          </a:p>
          <a:p>
            <a:pPr lvl="1"/>
            <a:r>
              <a:rPr lang="fr-FR" dirty="0"/>
              <a:t>Titre chapitre</a:t>
            </a:r>
          </a:p>
          <a:p>
            <a:pPr lvl="2"/>
            <a:r>
              <a:rPr lang="fr-FR" dirty="0"/>
              <a:t>Sous-titre</a:t>
            </a:r>
          </a:p>
        </p:txBody>
      </p:sp>
      <p:sp>
        <p:nvSpPr>
          <p:cNvPr id="5" name="Espace réservé du pied de page 4">
            <a:extLst>
              <a:ext uri="{FF2B5EF4-FFF2-40B4-BE49-F238E27FC236}">
                <a16:creationId xmlns:a16="http://schemas.microsoft.com/office/drawing/2014/main" id="{F930E8A1-442E-AFEB-BD2C-C3553AA78ABC}"/>
              </a:ext>
            </a:extLst>
          </p:cNvPr>
          <p:cNvSpPr>
            <a:spLocks noGrp="1"/>
          </p:cNvSpPr>
          <p:nvPr>
            <p:ph type="ftr" sz="quarter" idx="31"/>
          </p:nvPr>
        </p:nvSpPr>
        <p:spPr/>
        <p:txBody>
          <a:bodyPr/>
          <a:lstStyle>
            <a:lvl1pPr>
              <a:defRPr>
                <a:solidFill>
                  <a:schemeClr val="bg1"/>
                </a:solidFill>
              </a:defRPr>
            </a:lvl1pPr>
          </a:lstStyle>
          <a:p>
            <a:pPr algn="ctr"/>
            <a:r>
              <a:rPr lang="fr-FR"/>
              <a:t>Confidentiel</a:t>
            </a:r>
          </a:p>
        </p:txBody>
      </p:sp>
    </p:spTree>
    <p:extLst>
      <p:ext uri="{BB962C8B-B14F-4D97-AF65-F5344CB8AC3E}">
        <p14:creationId xmlns:p14="http://schemas.microsoft.com/office/powerpoint/2010/main" val="553652380"/>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_Intercalaire bleu 1">
    <p:bg>
      <p:bgPr>
        <a:solidFill>
          <a:schemeClr val="accent1"/>
        </a:solidFill>
        <a:effectLst/>
      </p:bgPr>
    </p:bg>
    <p:spTree>
      <p:nvGrpSpPr>
        <p:cNvPr id="1" name=""/>
        <p:cNvGrpSpPr/>
        <p:nvPr/>
      </p:nvGrpSpPr>
      <p:grpSpPr>
        <a:xfrm>
          <a:off x="0" y="0"/>
          <a:ext cx="0" cy="0"/>
          <a:chOff x="0" y="0"/>
          <a:chExt cx="0" cy="0"/>
        </a:xfrm>
      </p:grpSpPr>
      <p:sp>
        <p:nvSpPr>
          <p:cNvPr id="16" name="Espace réservé du texte 15">
            <a:extLst>
              <a:ext uri="{FF2B5EF4-FFF2-40B4-BE49-F238E27FC236}">
                <a16:creationId xmlns:a16="http://schemas.microsoft.com/office/drawing/2014/main" id="{BCD385B9-DE19-4363-97F4-C0098B60860F}"/>
              </a:ext>
            </a:extLst>
          </p:cNvPr>
          <p:cNvSpPr>
            <a:spLocks noGrp="1"/>
          </p:cNvSpPr>
          <p:nvPr>
            <p:ph type="body" sz="quarter" idx="17" hasCustomPrompt="1"/>
          </p:nvPr>
        </p:nvSpPr>
        <p:spPr>
          <a:xfrm>
            <a:off x="5722938" y="4127500"/>
            <a:ext cx="1541462" cy="1536700"/>
          </a:xfrm>
          <a:custGeom>
            <a:avLst/>
            <a:gdLst>
              <a:gd name="connsiteX0" fmla="*/ 768350 w 1541462"/>
              <a:gd name="connsiteY0" fmla="*/ 0 h 1536700"/>
              <a:gd name="connsiteX1" fmla="*/ 773112 w 1541462"/>
              <a:gd name="connsiteY1" fmla="*/ 0 h 1536700"/>
              <a:gd name="connsiteX2" fmla="*/ 1541462 w 1541462"/>
              <a:gd name="connsiteY2" fmla="*/ 768350 h 1536700"/>
              <a:gd name="connsiteX3" fmla="*/ 1541462 w 1541462"/>
              <a:gd name="connsiteY3" fmla="*/ 1536700 h 1536700"/>
              <a:gd name="connsiteX4" fmla="*/ 0 w 1541462"/>
              <a:gd name="connsiteY4" fmla="*/ 1536700 h 1536700"/>
              <a:gd name="connsiteX5" fmla="*/ 0 w 1541462"/>
              <a:gd name="connsiteY5" fmla="*/ 768350 h 1536700"/>
              <a:gd name="connsiteX6" fmla="*/ 768350 w 1541462"/>
              <a:gd name="connsiteY6" fmla="*/ 0 h 153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1462" h="1536700">
                <a:moveTo>
                  <a:pt x="768350" y="0"/>
                </a:moveTo>
                <a:lnTo>
                  <a:pt x="773112" y="0"/>
                </a:lnTo>
                <a:cubicBezTo>
                  <a:pt x="1197460" y="0"/>
                  <a:pt x="1541462" y="344002"/>
                  <a:pt x="1541462" y="768350"/>
                </a:cubicBezTo>
                <a:lnTo>
                  <a:pt x="1541462" y="1536700"/>
                </a:lnTo>
                <a:lnTo>
                  <a:pt x="0" y="1536700"/>
                </a:lnTo>
                <a:lnTo>
                  <a:pt x="0" y="768350"/>
                </a:lnTo>
                <a:cubicBezTo>
                  <a:pt x="0" y="344002"/>
                  <a:pt x="344002" y="0"/>
                  <a:pt x="768350"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14" name="Titre 13">
            <a:extLst>
              <a:ext uri="{FF2B5EF4-FFF2-40B4-BE49-F238E27FC236}">
                <a16:creationId xmlns:a16="http://schemas.microsoft.com/office/drawing/2014/main" id="{1DC55EE9-B1FB-47AB-833D-E0EB8497B537}"/>
              </a:ext>
            </a:extLst>
          </p:cNvPr>
          <p:cNvSpPr>
            <a:spLocks noGrp="1"/>
          </p:cNvSpPr>
          <p:nvPr>
            <p:ph type="title" hasCustomPrompt="1"/>
          </p:nvPr>
        </p:nvSpPr>
        <p:spPr>
          <a:xfrm>
            <a:off x="8102276" y="2523655"/>
            <a:ext cx="3150000" cy="1161280"/>
          </a:xfrm>
        </p:spPr>
        <p:txBody>
          <a:bodyPr anchor="t"/>
          <a:lstStyle>
            <a:lvl1pPr>
              <a:lnSpc>
                <a:spcPct val="82000"/>
              </a:lnSpc>
              <a:defRPr lang="fr-FR" sz="4600" b="0" kern="1200" cap="all" spc="-50" dirty="0" smtClean="0">
                <a:solidFill>
                  <a:schemeClr val="bg1"/>
                </a:solidFill>
                <a:latin typeface="Roboto Mono" panose="02000009000000000000" pitchFamily="49" charset="0"/>
                <a:ea typeface="Roboto Mono" panose="020B0604020202020204" charset="0"/>
                <a:cs typeface="+mn-cs"/>
              </a:defRPr>
            </a:lvl1pPr>
          </a:lstStyle>
          <a:p>
            <a:r>
              <a:rPr lang="fr-FR" dirty="0"/>
              <a:t>Titre chapitre</a:t>
            </a:r>
          </a:p>
        </p:txBody>
      </p:sp>
      <p:sp>
        <p:nvSpPr>
          <p:cNvPr id="12" name="Espace réservé du texte 11">
            <a:extLst>
              <a:ext uri="{FF2B5EF4-FFF2-40B4-BE49-F238E27FC236}">
                <a16:creationId xmlns:a16="http://schemas.microsoft.com/office/drawing/2014/main" id="{2A2AAA1F-250C-450E-BF7A-E6964E568CD4}"/>
              </a:ext>
            </a:extLst>
          </p:cNvPr>
          <p:cNvSpPr>
            <a:spLocks noGrp="1"/>
          </p:cNvSpPr>
          <p:nvPr>
            <p:ph type="body" sz="quarter" idx="12" hasCustomPrompt="1"/>
          </p:nvPr>
        </p:nvSpPr>
        <p:spPr>
          <a:xfrm>
            <a:off x="6017358" y="2625125"/>
            <a:ext cx="1548475" cy="921791"/>
          </a:xfrm>
        </p:spPr>
        <p:txBody>
          <a:bodyPr wrap="square" anchor="t">
            <a:spAutoFit/>
          </a:bodyPr>
          <a:lstStyle>
            <a:lvl1pPr marL="0" indent="0">
              <a:lnSpc>
                <a:spcPct val="70000"/>
              </a:lnSpc>
              <a:spcBef>
                <a:spcPts val="0"/>
              </a:spcBef>
              <a:spcAft>
                <a:spcPts val="0"/>
              </a:spcAft>
              <a:buFont typeface="Roboto" panose="020B0604020202020204" pitchFamily="34" charset="0"/>
              <a:buNone/>
              <a:defRPr sz="8200" b="0">
                <a:solidFill>
                  <a:schemeClr val="bg1"/>
                </a:solidFill>
                <a:latin typeface="+mj-lt"/>
              </a:defRPr>
            </a:lvl1pPr>
            <a:lvl2pPr marL="0" indent="0">
              <a:lnSpc>
                <a:spcPct val="70000"/>
              </a:lnSpc>
              <a:spcBef>
                <a:spcPts val="0"/>
              </a:spcBef>
              <a:spcAft>
                <a:spcPts val="0"/>
              </a:spcAft>
              <a:buFont typeface="Roboto" panose="020B0604020202020204" pitchFamily="34" charset="0"/>
              <a:buNone/>
              <a:defRPr sz="8200" spc="0">
                <a:solidFill>
                  <a:schemeClr val="bg1"/>
                </a:solidFill>
                <a:latin typeface="+mj-lt"/>
              </a:defRPr>
            </a:lvl2pPr>
            <a:lvl3pPr marL="0" indent="0">
              <a:lnSpc>
                <a:spcPct val="70000"/>
              </a:lnSpc>
              <a:spcBef>
                <a:spcPts val="0"/>
              </a:spcBef>
              <a:spcAft>
                <a:spcPts val="0"/>
              </a:spcAft>
              <a:buFont typeface="Roboto" panose="020B0604020202020204" pitchFamily="34" charset="0"/>
              <a:buNone/>
              <a:defRPr sz="8200" spc="0">
                <a:solidFill>
                  <a:schemeClr val="bg1"/>
                </a:solidFill>
                <a:latin typeface="+mj-lt"/>
              </a:defRPr>
            </a:lvl3pPr>
            <a:lvl4pPr marL="0" indent="0">
              <a:lnSpc>
                <a:spcPct val="70000"/>
              </a:lnSpc>
              <a:spcBef>
                <a:spcPts val="0"/>
              </a:spcBef>
              <a:spcAft>
                <a:spcPts val="0"/>
              </a:spcAft>
              <a:buNone/>
              <a:defRPr sz="8200" spc="0">
                <a:solidFill>
                  <a:schemeClr val="bg1"/>
                </a:solidFill>
                <a:latin typeface="+mj-lt"/>
              </a:defRPr>
            </a:lvl4pPr>
            <a:lvl5pPr marL="0" indent="0">
              <a:lnSpc>
                <a:spcPct val="70000"/>
              </a:lnSpc>
              <a:spcBef>
                <a:spcPts val="0"/>
              </a:spcBef>
              <a:spcAft>
                <a:spcPts val="0"/>
              </a:spcAft>
              <a:buNone/>
              <a:defRPr sz="8200">
                <a:solidFill>
                  <a:schemeClr val="bg1"/>
                </a:solidFill>
                <a:latin typeface="+mj-lt"/>
              </a:defRPr>
            </a:lvl5pPr>
            <a:lvl6pPr marL="0" indent="0">
              <a:lnSpc>
                <a:spcPct val="70000"/>
              </a:lnSpc>
              <a:spcBef>
                <a:spcPts val="0"/>
              </a:spcBef>
              <a:spcAft>
                <a:spcPts val="0"/>
              </a:spcAft>
              <a:buFont typeface="Roboto" panose="020B0604020202020204" pitchFamily="34" charset="0"/>
              <a:buNone/>
              <a:defRPr sz="8200">
                <a:solidFill>
                  <a:schemeClr val="bg1"/>
                </a:solidFill>
                <a:latin typeface="+mj-lt"/>
              </a:defRPr>
            </a:lvl6pPr>
            <a:lvl7pPr marL="0" indent="0">
              <a:lnSpc>
                <a:spcPct val="70000"/>
              </a:lnSpc>
              <a:spcBef>
                <a:spcPts val="0"/>
              </a:spcBef>
              <a:spcAft>
                <a:spcPts val="0"/>
              </a:spcAft>
              <a:buFont typeface="Roboto" panose="020B0604020202020204" pitchFamily="34" charset="0"/>
              <a:buNone/>
              <a:defRPr sz="8200">
                <a:solidFill>
                  <a:schemeClr val="bg1"/>
                </a:solidFill>
                <a:latin typeface="+mj-lt"/>
              </a:defRPr>
            </a:lvl7pPr>
            <a:lvl8pPr marL="0" indent="0">
              <a:lnSpc>
                <a:spcPct val="70000"/>
              </a:lnSpc>
              <a:spcBef>
                <a:spcPts val="0"/>
              </a:spcBef>
              <a:spcAft>
                <a:spcPts val="0"/>
              </a:spcAft>
              <a:buFont typeface="Roboto" panose="020B0604020202020204" pitchFamily="34" charset="0"/>
              <a:buNone/>
              <a:defRPr sz="8200">
                <a:solidFill>
                  <a:schemeClr val="bg1"/>
                </a:solidFill>
                <a:latin typeface="+mj-lt"/>
              </a:defRPr>
            </a:lvl8pPr>
            <a:lvl9pPr marL="0" indent="0">
              <a:lnSpc>
                <a:spcPct val="70000"/>
              </a:lnSpc>
              <a:spcBef>
                <a:spcPts val="0"/>
              </a:spcBef>
              <a:spcAft>
                <a:spcPts val="0"/>
              </a:spcAft>
              <a:buFont typeface="Roboto" panose="020B0604020202020204" pitchFamily="34" charset="0"/>
              <a:buNone/>
              <a:defRPr sz="8200">
                <a:solidFill>
                  <a:schemeClr val="bg1"/>
                </a:solidFill>
                <a:latin typeface="Roboto Mono" panose="02000009000000000000" pitchFamily="49" charset="0"/>
              </a:defRPr>
            </a:lvl9pPr>
          </a:lstStyle>
          <a:p>
            <a:pPr lvl="8"/>
            <a:r>
              <a:rPr lang="fr-FR" dirty="0"/>
              <a:t>00</a:t>
            </a:r>
          </a:p>
        </p:txBody>
      </p:sp>
      <p:sp>
        <p:nvSpPr>
          <p:cNvPr id="11" name="Espace réservé pour une image  10">
            <a:extLst>
              <a:ext uri="{FF2B5EF4-FFF2-40B4-BE49-F238E27FC236}">
                <a16:creationId xmlns:a16="http://schemas.microsoft.com/office/drawing/2014/main" id="{E9560E08-5EA5-436C-812D-CD37C1E456E9}"/>
              </a:ext>
            </a:extLst>
          </p:cNvPr>
          <p:cNvSpPr>
            <a:spLocks noGrp="1"/>
          </p:cNvSpPr>
          <p:nvPr>
            <p:ph type="pic" sz="quarter" idx="11" hasCustomPrompt="1"/>
          </p:nvPr>
        </p:nvSpPr>
        <p:spPr>
          <a:xfrm>
            <a:off x="939802" y="520700"/>
            <a:ext cx="4729163" cy="4775200"/>
          </a:xfrm>
          <a:custGeom>
            <a:avLst/>
            <a:gdLst>
              <a:gd name="connsiteX0" fmla="*/ 0 w 4729163"/>
              <a:gd name="connsiteY0" fmla="*/ 0 h 4775200"/>
              <a:gd name="connsiteX1" fmla="*/ 4729163 w 4729163"/>
              <a:gd name="connsiteY1" fmla="*/ 0 h 4775200"/>
              <a:gd name="connsiteX2" fmla="*/ 4729163 w 4729163"/>
              <a:gd name="connsiteY2" fmla="*/ 4775200 h 4775200"/>
              <a:gd name="connsiteX3" fmla="*/ 0 w 4729163"/>
              <a:gd name="connsiteY3" fmla="*/ 4775200 h 4775200"/>
            </a:gdLst>
            <a:ahLst/>
            <a:cxnLst>
              <a:cxn ang="0">
                <a:pos x="connsiteX0" y="connsiteY0"/>
              </a:cxn>
              <a:cxn ang="0">
                <a:pos x="connsiteX1" y="connsiteY1"/>
              </a:cxn>
              <a:cxn ang="0">
                <a:pos x="connsiteX2" y="connsiteY2"/>
              </a:cxn>
              <a:cxn ang="0">
                <a:pos x="connsiteX3" y="connsiteY3"/>
              </a:cxn>
            </a:cxnLst>
            <a:rect l="l" t="t" r="r" b="b"/>
            <a:pathLst>
              <a:path w="4729163" h="4775200">
                <a:moveTo>
                  <a:pt x="0" y="0"/>
                </a:moveTo>
                <a:lnTo>
                  <a:pt x="4729163" y="0"/>
                </a:lnTo>
                <a:lnTo>
                  <a:pt x="4729163" y="4775200"/>
                </a:lnTo>
                <a:lnTo>
                  <a:pt x="0" y="4775200"/>
                </a:lnTo>
                <a:close/>
              </a:path>
            </a:pathLst>
          </a:custGeom>
          <a:noFill/>
        </p:spPr>
        <p:txBody>
          <a:bodyPr wrap="square" anchor="ctr">
            <a:noAutofit/>
          </a:bodyPr>
          <a:lstStyle>
            <a:lvl1pPr algn="ctr">
              <a:defRPr sz="1400">
                <a:solidFill>
                  <a:schemeClr val="bg1"/>
                </a:solidFill>
              </a:defRPr>
            </a:lvl1pPr>
          </a:lstStyle>
          <a:p>
            <a:r>
              <a:rPr lang="fr-FR" dirty="0"/>
              <a:t>Image</a:t>
            </a:r>
          </a:p>
        </p:txBody>
      </p:sp>
      <p:sp>
        <p:nvSpPr>
          <p:cNvPr id="4" name="Espace réservé du numéro de diapositive 3">
            <a:extLst>
              <a:ext uri="{FF2B5EF4-FFF2-40B4-BE49-F238E27FC236}">
                <a16:creationId xmlns:a16="http://schemas.microsoft.com/office/drawing/2014/main" id="{09FBB965-3988-47E2-AD05-87A9DDE44890}"/>
              </a:ext>
            </a:extLst>
          </p:cNvPr>
          <p:cNvSpPr>
            <a:spLocks noGrp="1"/>
          </p:cNvSpPr>
          <p:nvPr>
            <p:ph type="sldNum" sz="quarter" idx="10"/>
          </p:nvPr>
        </p:nvSpPr>
        <p:spPr/>
        <p:txBody>
          <a:bodyPr/>
          <a:lstStyle>
            <a:lvl1pPr>
              <a:defRPr>
                <a:solidFill>
                  <a:schemeClr val="bg1"/>
                </a:solidFill>
              </a:defRPr>
            </a:lvl1pPr>
          </a:lstStyle>
          <a:p>
            <a:r>
              <a:rPr lang="fr-FR" dirty="0"/>
              <a:t>page </a:t>
            </a:r>
            <a:fld id="{D4393D1B-37AB-4561-B448-10CBADDAE970}" type="slidenum">
              <a:rPr smtClean="0"/>
              <a:pPr/>
              <a:t>‹N°›</a:t>
            </a:fld>
            <a:endParaRPr dirty="0"/>
          </a:p>
        </p:txBody>
      </p:sp>
      <p:sp>
        <p:nvSpPr>
          <p:cNvPr id="6" name="Forme libre : forme 5">
            <a:extLst>
              <a:ext uri="{FF2B5EF4-FFF2-40B4-BE49-F238E27FC236}">
                <a16:creationId xmlns:a16="http://schemas.microsoft.com/office/drawing/2014/main" id="{CFEECB6E-87C8-4D6A-BFC2-75836CF33CFE}"/>
              </a:ext>
            </a:extLst>
          </p:cNvPr>
          <p:cNvSpPr/>
          <p:nvPr userDrawn="1"/>
        </p:nvSpPr>
        <p:spPr>
          <a:xfrm>
            <a:off x="10924352" y="6401895"/>
            <a:ext cx="795961" cy="251317"/>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bg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7" name="Forme libre : forme 6">
            <a:extLst>
              <a:ext uri="{FF2B5EF4-FFF2-40B4-BE49-F238E27FC236}">
                <a16:creationId xmlns:a16="http://schemas.microsoft.com/office/drawing/2014/main" id="{65FA87D4-B193-44AE-BB99-12580290CA63}"/>
              </a:ext>
            </a:extLst>
          </p:cNvPr>
          <p:cNvSpPr/>
          <p:nvPr userDrawn="1"/>
        </p:nvSpPr>
        <p:spPr>
          <a:xfrm>
            <a:off x="515587" y="6492444"/>
            <a:ext cx="754413" cy="86278"/>
          </a:xfrm>
          <a:custGeom>
            <a:avLst/>
            <a:gdLst>
              <a:gd name="connsiteX0" fmla="*/ 844295 w 1127766"/>
              <a:gd name="connsiteY0" fmla="*/ 79533 h 128977"/>
              <a:gd name="connsiteX1" fmla="*/ 854964 w 1127766"/>
              <a:gd name="connsiteY1" fmla="*/ 79533 h 128977"/>
              <a:gd name="connsiteX2" fmla="*/ 858964 w 1127766"/>
              <a:gd name="connsiteY2" fmla="*/ 82105 h 128977"/>
              <a:gd name="connsiteX3" fmla="*/ 861440 w 1127766"/>
              <a:gd name="connsiteY3" fmla="*/ 85915 h 128977"/>
              <a:gd name="connsiteX4" fmla="*/ 862393 w 1127766"/>
              <a:gd name="connsiteY4" fmla="*/ 90678 h 128977"/>
              <a:gd name="connsiteX5" fmla="*/ 861440 w 1127766"/>
              <a:gd name="connsiteY5" fmla="*/ 95345 h 128977"/>
              <a:gd name="connsiteX6" fmla="*/ 858964 w 1127766"/>
              <a:gd name="connsiteY6" fmla="*/ 99155 h 128977"/>
              <a:gd name="connsiteX7" fmla="*/ 854964 w 1127766"/>
              <a:gd name="connsiteY7" fmla="*/ 101726 h 128977"/>
              <a:gd name="connsiteX8" fmla="*/ 844295 w 1127766"/>
              <a:gd name="connsiteY8" fmla="*/ 101726 h 128977"/>
              <a:gd name="connsiteX9" fmla="*/ 840295 w 1127766"/>
              <a:gd name="connsiteY9" fmla="*/ 99155 h 128977"/>
              <a:gd name="connsiteX10" fmla="*/ 837723 w 1127766"/>
              <a:gd name="connsiteY10" fmla="*/ 95345 h 128977"/>
              <a:gd name="connsiteX11" fmla="*/ 836866 w 1127766"/>
              <a:gd name="connsiteY11" fmla="*/ 90678 h 128977"/>
              <a:gd name="connsiteX12" fmla="*/ 837723 w 1127766"/>
              <a:gd name="connsiteY12" fmla="*/ 85915 h 128977"/>
              <a:gd name="connsiteX13" fmla="*/ 840295 w 1127766"/>
              <a:gd name="connsiteY13" fmla="*/ 82105 h 128977"/>
              <a:gd name="connsiteX14" fmla="*/ 844295 w 1127766"/>
              <a:gd name="connsiteY14" fmla="*/ 79533 h 128977"/>
              <a:gd name="connsiteX15" fmla="*/ 282035 w 1127766"/>
              <a:gd name="connsiteY15" fmla="*/ 78581 h 128977"/>
              <a:gd name="connsiteX16" fmla="*/ 287368 w 1127766"/>
              <a:gd name="connsiteY16" fmla="*/ 79533 h 128977"/>
              <a:gd name="connsiteX17" fmla="*/ 291369 w 1127766"/>
              <a:gd name="connsiteY17" fmla="*/ 82105 h 128977"/>
              <a:gd name="connsiteX18" fmla="*/ 293845 w 1127766"/>
              <a:gd name="connsiteY18" fmla="*/ 85915 h 128977"/>
              <a:gd name="connsiteX19" fmla="*/ 294703 w 1127766"/>
              <a:gd name="connsiteY19" fmla="*/ 90678 h 128977"/>
              <a:gd name="connsiteX20" fmla="*/ 293845 w 1127766"/>
              <a:gd name="connsiteY20" fmla="*/ 95345 h 128977"/>
              <a:gd name="connsiteX21" fmla="*/ 291369 w 1127766"/>
              <a:gd name="connsiteY21" fmla="*/ 99155 h 128977"/>
              <a:gd name="connsiteX22" fmla="*/ 287368 w 1127766"/>
              <a:gd name="connsiteY22" fmla="*/ 101726 h 128977"/>
              <a:gd name="connsiteX23" fmla="*/ 282035 w 1127766"/>
              <a:gd name="connsiteY23" fmla="*/ 102679 h 128977"/>
              <a:gd name="connsiteX24" fmla="*/ 276700 w 1127766"/>
              <a:gd name="connsiteY24" fmla="*/ 101726 h 128977"/>
              <a:gd name="connsiteX25" fmla="*/ 272700 w 1127766"/>
              <a:gd name="connsiteY25" fmla="*/ 99155 h 128977"/>
              <a:gd name="connsiteX26" fmla="*/ 270128 w 1127766"/>
              <a:gd name="connsiteY26" fmla="*/ 95345 h 128977"/>
              <a:gd name="connsiteX27" fmla="*/ 269271 w 1127766"/>
              <a:gd name="connsiteY27" fmla="*/ 90678 h 128977"/>
              <a:gd name="connsiteX28" fmla="*/ 270128 w 1127766"/>
              <a:gd name="connsiteY28" fmla="*/ 85915 h 128977"/>
              <a:gd name="connsiteX29" fmla="*/ 272700 w 1127766"/>
              <a:gd name="connsiteY29" fmla="*/ 82105 h 128977"/>
              <a:gd name="connsiteX30" fmla="*/ 276700 w 1127766"/>
              <a:gd name="connsiteY30" fmla="*/ 79533 h 128977"/>
              <a:gd name="connsiteX31" fmla="*/ 282035 w 1127766"/>
              <a:gd name="connsiteY31" fmla="*/ 78581 h 128977"/>
              <a:gd name="connsiteX32" fmla="*/ 364331 w 1127766"/>
              <a:gd name="connsiteY32" fmla="*/ 68675 h 128977"/>
              <a:gd name="connsiteX33" fmla="*/ 356996 w 1127766"/>
              <a:gd name="connsiteY33" fmla="*/ 69438 h 128977"/>
              <a:gd name="connsiteX34" fmla="*/ 352043 w 1127766"/>
              <a:gd name="connsiteY34" fmla="*/ 71819 h 128977"/>
              <a:gd name="connsiteX35" fmla="*/ 349186 w 1127766"/>
              <a:gd name="connsiteY35" fmla="*/ 75343 h 128977"/>
              <a:gd name="connsiteX36" fmla="*/ 348233 w 1127766"/>
              <a:gd name="connsiteY36" fmla="*/ 79915 h 128977"/>
              <a:gd name="connsiteX37" fmla="*/ 350900 w 1127766"/>
              <a:gd name="connsiteY37" fmla="*/ 86011 h 128977"/>
              <a:gd name="connsiteX38" fmla="*/ 358901 w 1127766"/>
              <a:gd name="connsiteY38" fmla="*/ 88488 h 128977"/>
              <a:gd name="connsiteX39" fmla="*/ 364140 w 1127766"/>
              <a:gd name="connsiteY39" fmla="*/ 87821 h 128977"/>
              <a:gd name="connsiteX40" fmla="*/ 368426 w 1127766"/>
              <a:gd name="connsiteY40" fmla="*/ 86107 h 128977"/>
              <a:gd name="connsiteX41" fmla="*/ 371665 w 1127766"/>
              <a:gd name="connsiteY41" fmla="*/ 83630 h 128977"/>
              <a:gd name="connsiteX42" fmla="*/ 373856 w 1127766"/>
              <a:gd name="connsiteY42" fmla="*/ 80963 h 128977"/>
              <a:gd name="connsiteX43" fmla="*/ 373856 w 1127766"/>
              <a:gd name="connsiteY43" fmla="*/ 68675 h 128977"/>
              <a:gd name="connsiteX44" fmla="*/ 761047 w 1127766"/>
              <a:gd name="connsiteY44" fmla="*/ 45148 h 128977"/>
              <a:gd name="connsiteX45" fmla="*/ 756285 w 1127766"/>
              <a:gd name="connsiteY45" fmla="*/ 49815 h 128977"/>
              <a:gd name="connsiteX46" fmla="*/ 753522 w 1127766"/>
              <a:gd name="connsiteY46" fmla="*/ 56673 h 128977"/>
              <a:gd name="connsiteX47" fmla="*/ 752760 w 1127766"/>
              <a:gd name="connsiteY47" fmla="*/ 64960 h 128977"/>
              <a:gd name="connsiteX48" fmla="*/ 752760 w 1127766"/>
              <a:gd name="connsiteY48" fmla="*/ 66389 h 128977"/>
              <a:gd name="connsiteX49" fmla="*/ 753522 w 1127766"/>
              <a:gd name="connsiteY49" fmla="*/ 74771 h 128977"/>
              <a:gd name="connsiteX50" fmla="*/ 756285 w 1127766"/>
              <a:gd name="connsiteY50" fmla="*/ 81629 h 128977"/>
              <a:gd name="connsiteX51" fmla="*/ 768191 w 1127766"/>
              <a:gd name="connsiteY51" fmla="*/ 88011 h 128977"/>
              <a:gd name="connsiteX52" fmla="*/ 779811 w 1127766"/>
              <a:gd name="connsiteY52" fmla="*/ 81629 h 128977"/>
              <a:gd name="connsiteX53" fmla="*/ 782478 w 1127766"/>
              <a:gd name="connsiteY53" fmla="*/ 74771 h 128977"/>
              <a:gd name="connsiteX54" fmla="*/ 783336 w 1127766"/>
              <a:gd name="connsiteY54" fmla="*/ 66389 h 128977"/>
              <a:gd name="connsiteX55" fmla="*/ 783336 w 1127766"/>
              <a:gd name="connsiteY55" fmla="*/ 64960 h 128977"/>
              <a:gd name="connsiteX56" fmla="*/ 782478 w 1127766"/>
              <a:gd name="connsiteY56" fmla="*/ 56673 h 128977"/>
              <a:gd name="connsiteX57" fmla="*/ 779811 w 1127766"/>
              <a:gd name="connsiteY57" fmla="*/ 49815 h 128977"/>
              <a:gd name="connsiteX58" fmla="*/ 775049 w 1127766"/>
              <a:gd name="connsiteY58" fmla="*/ 45148 h 128977"/>
              <a:gd name="connsiteX59" fmla="*/ 761047 w 1127766"/>
              <a:gd name="connsiteY59" fmla="*/ 45148 h 128977"/>
              <a:gd name="connsiteX60" fmla="*/ 525780 w 1127766"/>
              <a:gd name="connsiteY60" fmla="*/ 43529 h 128977"/>
              <a:gd name="connsiteX61" fmla="*/ 519017 w 1127766"/>
              <a:gd name="connsiteY61" fmla="*/ 45244 h 128977"/>
              <a:gd name="connsiteX62" fmla="*/ 514254 w 1127766"/>
              <a:gd name="connsiteY62" fmla="*/ 49816 h 128977"/>
              <a:gd name="connsiteX63" fmla="*/ 511492 w 1127766"/>
              <a:gd name="connsiteY63" fmla="*/ 56674 h 128977"/>
              <a:gd name="connsiteX64" fmla="*/ 510540 w 1127766"/>
              <a:gd name="connsiteY64" fmla="*/ 65056 h 128977"/>
              <a:gd name="connsiteX65" fmla="*/ 510540 w 1127766"/>
              <a:gd name="connsiteY65" fmla="*/ 66485 h 128977"/>
              <a:gd name="connsiteX66" fmla="*/ 511492 w 1127766"/>
              <a:gd name="connsiteY66" fmla="*/ 74867 h 128977"/>
              <a:gd name="connsiteX67" fmla="*/ 514159 w 1127766"/>
              <a:gd name="connsiteY67" fmla="*/ 81534 h 128977"/>
              <a:gd name="connsiteX68" fmla="*/ 518922 w 1127766"/>
              <a:gd name="connsiteY68" fmla="*/ 86107 h 128977"/>
              <a:gd name="connsiteX69" fmla="*/ 525589 w 1127766"/>
              <a:gd name="connsiteY69" fmla="*/ 87725 h 128977"/>
              <a:gd name="connsiteX70" fmla="*/ 533590 w 1127766"/>
              <a:gd name="connsiteY70" fmla="*/ 85916 h 128977"/>
              <a:gd name="connsiteX71" fmla="*/ 538543 w 1127766"/>
              <a:gd name="connsiteY71" fmla="*/ 80772 h 128977"/>
              <a:gd name="connsiteX72" fmla="*/ 538543 w 1127766"/>
              <a:gd name="connsiteY72" fmla="*/ 50482 h 128977"/>
              <a:gd name="connsiteX73" fmla="*/ 533590 w 1127766"/>
              <a:gd name="connsiteY73" fmla="*/ 45339 h 128977"/>
              <a:gd name="connsiteX74" fmla="*/ 525780 w 1127766"/>
              <a:gd name="connsiteY74" fmla="*/ 43529 h 128977"/>
              <a:gd name="connsiteX75" fmla="*/ 1011650 w 1127766"/>
              <a:gd name="connsiteY75" fmla="*/ 43433 h 128977"/>
              <a:gd name="connsiteX76" fmla="*/ 1004697 w 1127766"/>
              <a:gd name="connsiteY76" fmla="*/ 45148 h 128977"/>
              <a:gd name="connsiteX77" fmla="*/ 999934 w 1127766"/>
              <a:gd name="connsiteY77" fmla="*/ 49815 h 128977"/>
              <a:gd name="connsiteX78" fmla="*/ 997172 w 1127766"/>
              <a:gd name="connsiteY78" fmla="*/ 56673 h 128977"/>
              <a:gd name="connsiteX79" fmla="*/ 996315 w 1127766"/>
              <a:gd name="connsiteY79" fmla="*/ 64960 h 128977"/>
              <a:gd name="connsiteX80" fmla="*/ 996315 w 1127766"/>
              <a:gd name="connsiteY80" fmla="*/ 66389 h 128977"/>
              <a:gd name="connsiteX81" fmla="*/ 997172 w 1127766"/>
              <a:gd name="connsiteY81" fmla="*/ 74771 h 128977"/>
              <a:gd name="connsiteX82" fmla="*/ 999934 w 1127766"/>
              <a:gd name="connsiteY82" fmla="*/ 81629 h 128977"/>
              <a:gd name="connsiteX83" fmla="*/ 1004697 w 1127766"/>
              <a:gd name="connsiteY83" fmla="*/ 86296 h 128977"/>
              <a:gd name="connsiteX84" fmla="*/ 1011745 w 1127766"/>
              <a:gd name="connsiteY84" fmla="*/ 88011 h 128977"/>
              <a:gd name="connsiteX85" fmla="*/ 1023461 w 1127766"/>
              <a:gd name="connsiteY85" fmla="*/ 81629 h 128977"/>
              <a:gd name="connsiteX86" fmla="*/ 1026128 w 1127766"/>
              <a:gd name="connsiteY86" fmla="*/ 74771 h 128977"/>
              <a:gd name="connsiteX87" fmla="*/ 1026985 w 1127766"/>
              <a:gd name="connsiteY87" fmla="*/ 66389 h 128977"/>
              <a:gd name="connsiteX88" fmla="*/ 1026985 w 1127766"/>
              <a:gd name="connsiteY88" fmla="*/ 64960 h 128977"/>
              <a:gd name="connsiteX89" fmla="*/ 1026128 w 1127766"/>
              <a:gd name="connsiteY89" fmla="*/ 56673 h 128977"/>
              <a:gd name="connsiteX90" fmla="*/ 1023461 w 1127766"/>
              <a:gd name="connsiteY90" fmla="*/ 49815 h 128977"/>
              <a:gd name="connsiteX91" fmla="*/ 1018699 w 1127766"/>
              <a:gd name="connsiteY91" fmla="*/ 45148 h 128977"/>
              <a:gd name="connsiteX92" fmla="*/ 1011650 w 1127766"/>
              <a:gd name="connsiteY92" fmla="*/ 43433 h 128977"/>
              <a:gd name="connsiteX93" fmla="*/ 607504 w 1127766"/>
              <a:gd name="connsiteY93" fmla="*/ 43433 h 128977"/>
              <a:gd name="connsiteX94" fmla="*/ 601884 w 1127766"/>
              <a:gd name="connsiteY94" fmla="*/ 44576 h 128977"/>
              <a:gd name="connsiteX95" fmla="*/ 597312 w 1127766"/>
              <a:gd name="connsiteY95" fmla="*/ 47720 h 128977"/>
              <a:gd name="connsiteX96" fmla="*/ 594073 w 1127766"/>
              <a:gd name="connsiteY96" fmla="*/ 52578 h 128977"/>
              <a:gd name="connsiteX97" fmla="*/ 592073 w 1127766"/>
              <a:gd name="connsiteY97" fmla="*/ 58864 h 128977"/>
              <a:gd name="connsiteX98" fmla="*/ 622172 w 1127766"/>
              <a:gd name="connsiteY98" fmla="*/ 58864 h 128977"/>
              <a:gd name="connsiteX99" fmla="*/ 622172 w 1127766"/>
              <a:gd name="connsiteY99" fmla="*/ 57436 h 128977"/>
              <a:gd name="connsiteX100" fmla="*/ 621029 w 1127766"/>
              <a:gd name="connsiteY100" fmla="*/ 52006 h 128977"/>
              <a:gd name="connsiteX101" fmla="*/ 618267 w 1127766"/>
              <a:gd name="connsiteY101" fmla="*/ 47530 h 128977"/>
              <a:gd name="connsiteX102" fmla="*/ 613695 w 1127766"/>
              <a:gd name="connsiteY102" fmla="*/ 44576 h 128977"/>
              <a:gd name="connsiteX103" fmla="*/ 607504 w 1127766"/>
              <a:gd name="connsiteY103" fmla="*/ 43433 h 128977"/>
              <a:gd name="connsiteX104" fmla="*/ 997363 w 1127766"/>
              <a:gd name="connsiteY104" fmla="*/ 31338 h 128977"/>
              <a:gd name="connsiteX105" fmla="*/ 1025938 w 1127766"/>
              <a:gd name="connsiteY105" fmla="*/ 31338 h 128977"/>
              <a:gd name="connsiteX106" fmla="*/ 1036606 w 1127766"/>
              <a:gd name="connsiteY106" fmla="*/ 39052 h 128977"/>
              <a:gd name="connsiteX107" fmla="*/ 1043083 w 1127766"/>
              <a:gd name="connsiteY107" fmla="*/ 50577 h 128977"/>
              <a:gd name="connsiteX108" fmla="*/ 1045369 w 1127766"/>
              <a:gd name="connsiteY108" fmla="*/ 64960 h 128977"/>
              <a:gd name="connsiteX109" fmla="*/ 1045369 w 1127766"/>
              <a:gd name="connsiteY109" fmla="*/ 66389 h 128977"/>
              <a:gd name="connsiteX110" fmla="*/ 1043083 w 1127766"/>
              <a:gd name="connsiteY110" fmla="*/ 80867 h 128977"/>
              <a:gd name="connsiteX111" fmla="*/ 1036606 w 1127766"/>
              <a:gd name="connsiteY111" fmla="*/ 92392 h 128977"/>
              <a:gd name="connsiteX112" fmla="*/ 1026033 w 1127766"/>
              <a:gd name="connsiteY112" fmla="*/ 99917 h 128977"/>
              <a:gd name="connsiteX113" fmla="*/ 997458 w 1127766"/>
              <a:gd name="connsiteY113" fmla="*/ 99917 h 128977"/>
              <a:gd name="connsiteX114" fmla="*/ 986790 w 1127766"/>
              <a:gd name="connsiteY114" fmla="*/ 92392 h 128977"/>
              <a:gd name="connsiteX115" fmla="*/ 980218 w 1127766"/>
              <a:gd name="connsiteY115" fmla="*/ 80867 h 128977"/>
              <a:gd name="connsiteX116" fmla="*/ 978027 w 1127766"/>
              <a:gd name="connsiteY116" fmla="*/ 66389 h 128977"/>
              <a:gd name="connsiteX117" fmla="*/ 978027 w 1127766"/>
              <a:gd name="connsiteY117" fmla="*/ 64960 h 128977"/>
              <a:gd name="connsiteX118" fmla="*/ 980218 w 1127766"/>
              <a:gd name="connsiteY118" fmla="*/ 50577 h 128977"/>
              <a:gd name="connsiteX119" fmla="*/ 986790 w 1127766"/>
              <a:gd name="connsiteY119" fmla="*/ 39052 h 128977"/>
              <a:gd name="connsiteX120" fmla="*/ 997363 w 1127766"/>
              <a:gd name="connsiteY120" fmla="*/ 31338 h 128977"/>
              <a:gd name="connsiteX121" fmla="*/ 593883 w 1127766"/>
              <a:gd name="connsiteY121" fmla="*/ 31338 h 128977"/>
              <a:gd name="connsiteX122" fmla="*/ 621410 w 1127766"/>
              <a:gd name="connsiteY122" fmla="*/ 31338 h 128977"/>
              <a:gd name="connsiteX123" fmla="*/ 631697 w 1127766"/>
              <a:gd name="connsiteY123" fmla="*/ 38481 h 128977"/>
              <a:gd name="connsiteX124" fmla="*/ 637984 w 1127766"/>
              <a:gd name="connsiteY124" fmla="*/ 49625 h 128977"/>
              <a:gd name="connsiteX125" fmla="*/ 640174 w 1127766"/>
              <a:gd name="connsiteY125" fmla="*/ 64008 h 128977"/>
              <a:gd name="connsiteX126" fmla="*/ 640174 w 1127766"/>
              <a:gd name="connsiteY126" fmla="*/ 71723 h 128977"/>
              <a:gd name="connsiteX127" fmla="*/ 591502 w 1127766"/>
              <a:gd name="connsiteY127" fmla="*/ 71723 h 128977"/>
              <a:gd name="connsiteX128" fmla="*/ 593597 w 1127766"/>
              <a:gd name="connsiteY128" fmla="*/ 78390 h 128977"/>
              <a:gd name="connsiteX129" fmla="*/ 597788 w 1127766"/>
              <a:gd name="connsiteY129" fmla="*/ 83534 h 128977"/>
              <a:gd name="connsiteX130" fmla="*/ 603503 w 1127766"/>
              <a:gd name="connsiteY130" fmla="*/ 86963 h 128977"/>
              <a:gd name="connsiteX131" fmla="*/ 610552 w 1127766"/>
              <a:gd name="connsiteY131" fmla="*/ 88106 h 128977"/>
              <a:gd name="connsiteX132" fmla="*/ 615886 w 1127766"/>
              <a:gd name="connsiteY132" fmla="*/ 88106 h 128977"/>
              <a:gd name="connsiteX133" fmla="*/ 621029 w 1127766"/>
              <a:gd name="connsiteY133" fmla="*/ 86486 h 128977"/>
              <a:gd name="connsiteX134" fmla="*/ 625601 w 1127766"/>
              <a:gd name="connsiteY134" fmla="*/ 84010 h 128977"/>
              <a:gd name="connsiteX135" fmla="*/ 629316 w 1127766"/>
              <a:gd name="connsiteY135" fmla="*/ 80390 h 128977"/>
              <a:gd name="connsiteX136" fmla="*/ 638841 w 1127766"/>
              <a:gd name="connsiteY136" fmla="*/ 89915 h 128977"/>
              <a:gd name="connsiteX137" fmla="*/ 634364 w 1127766"/>
              <a:gd name="connsiteY137" fmla="*/ 94678 h 128977"/>
              <a:gd name="connsiteX138" fmla="*/ 627887 w 1127766"/>
              <a:gd name="connsiteY138" fmla="*/ 98869 h 128977"/>
              <a:gd name="connsiteX139" fmla="*/ 619696 w 1127766"/>
              <a:gd name="connsiteY139" fmla="*/ 101822 h 128977"/>
              <a:gd name="connsiteX140" fmla="*/ 609694 w 1127766"/>
              <a:gd name="connsiteY140" fmla="*/ 102680 h 128977"/>
              <a:gd name="connsiteX141" fmla="*/ 594740 w 1127766"/>
              <a:gd name="connsiteY141" fmla="*/ 99917 h 128977"/>
              <a:gd name="connsiteX142" fmla="*/ 583215 w 1127766"/>
              <a:gd name="connsiteY142" fmla="*/ 92583 h 128977"/>
              <a:gd name="connsiteX143" fmla="*/ 575785 w 1127766"/>
              <a:gd name="connsiteY143" fmla="*/ 81629 h 128977"/>
              <a:gd name="connsiteX144" fmla="*/ 573214 w 1127766"/>
              <a:gd name="connsiteY144" fmla="*/ 68104 h 128977"/>
              <a:gd name="connsiteX145" fmla="*/ 573214 w 1127766"/>
              <a:gd name="connsiteY145" fmla="*/ 65532 h 128977"/>
              <a:gd name="connsiteX146" fmla="*/ 575785 w 1127766"/>
              <a:gd name="connsiteY146" fmla="*/ 50577 h 128977"/>
              <a:gd name="connsiteX147" fmla="*/ 582929 w 1127766"/>
              <a:gd name="connsiteY147" fmla="*/ 38861 h 128977"/>
              <a:gd name="connsiteX148" fmla="*/ 593883 w 1127766"/>
              <a:gd name="connsiteY148" fmla="*/ 31338 h 128977"/>
              <a:gd name="connsiteX149" fmla="*/ 162115 w 1127766"/>
              <a:gd name="connsiteY149" fmla="*/ 29908 h 128977"/>
              <a:gd name="connsiteX150" fmla="*/ 178879 w 1127766"/>
              <a:gd name="connsiteY150" fmla="*/ 29908 h 128977"/>
              <a:gd name="connsiteX151" fmla="*/ 185070 w 1127766"/>
              <a:gd name="connsiteY151" fmla="*/ 79152 h 128977"/>
              <a:gd name="connsiteX152" fmla="*/ 194595 w 1127766"/>
              <a:gd name="connsiteY152" fmla="*/ 29908 h 128977"/>
              <a:gd name="connsiteX153" fmla="*/ 206787 w 1127766"/>
              <a:gd name="connsiteY153" fmla="*/ 29908 h 128977"/>
              <a:gd name="connsiteX154" fmla="*/ 215360 w 1127766"/>
              <a:gd name="connsiteY154" fmla="*/ 78962 h 128977"/>
              <a:gd name="connsiteX155" fmla="*/ 221551 w 1127766"/>
              <a:gd name="connsiteY155" fmla="*/ 29908 h 128977"/>
              <a:gd name="connsiteX156" fmla="*/ 238315 w 1127766"/>
              <a:gd name="connsiteY156" fmla="*/ 29908 h 128977"/>
              <a:gd name="connsiteX157" fmla="*/ 225552 w 1127766"/>
              <a:gd name="connsiteY157" fmla="*/ 101346 h 128977"/>
              <a:gd name="connsiteX158" fmla="*/ 209454 w 1127766"/>
              <a:gd name="connsiteY158" fmla="*/ 101346 h 128977"/>
              <a:gd name="connsiteX159" fmla="*/ 199929 w 1127766"/>
              <a:gd name="connsiteY159" fmla="*/ 55911 h 128977"/>
              <a:gd name="connsiteX160" fmla="*/ 190404 w 1127766"/>
              <a:gd name="connsiteY160" fmla="*/ 101346 h 128977"/>
              <a:gd name="connsiteX161" fmla="*/ 174974 w 1127766"/>
              <a:gd name="connsiteY161" fmla="*/ 101346 h 128977"/>
              <a:gd name="connsiteX162" fmla="*/ 81057 w 1127766"/>
              <a:gd name="connsiteY162" fmla="*/ 29908 h 128977"/>
              <a:gd name="connsiteX163" fmla="*/ 97821 w 1127766"/>
              <a:gd name="connsiteY163" fmla="*/ 29908 h 128977"/>
              <a:gd name="connsiteX164" fmla="*/ 104012 w 1127766"/>
              <a:gd name="connsiteY164" fmla="*/ 79152 h 128977"/>
              <a:gd name="connsiteX165" fmla="*/ 112966 w 1127766"/>
              <a:gd name="connsiteY165" fmla="*/ 29908 h 128977"/>
              <a:gd name="connsiteX166" fmla="*/ 125253 w 1127766"/>
              <a:gd name="connsiteY166" fmla="*/ 29908 h 128977"/>
              <a:gd name="connsiteX167" fmla="*/ 134302 w 1127766"/>
              <a:gd name="connsiteY167" fmla="*/ 78962 h 128977"/>
              <a:gd name="connsiteX168" fmla="*/ 140493 w 1127766"/>
              <a:gd name="connsiteY168" fmla="*/ 29908 h 128977"/>
              <a:gd name="connsiteX169" fmla="*/ 157352 w 1127766"/>
              <a:gd name="connsiteY169" fmla="*/ 29908 h 128977"/>
              <a:gd name="connsiteX170" fmla="*/ 144589 w 1127766"/>
              <a:gd name="connsiteY170" fmla="*/ 101346 h 128977"/>
              <a:gd name="connsiteX171" fmla="*/ 128396 w 1127766"/>
              <a:gd name="connsiteY171" fmla="*/ 101346 h 128977"/>
              <a:gd name="connsiteX172" fmla="*/ 118871 w 1127766"/>
              <a:gd name="connsiteY172" fmla="*/ 55911 h 128977"/>
              <a:gd name="connsiteX173" fmla="*/ 109346 w 1127766"/>
              <a:gd name="connsiteY173" fmla="*/ 101346 h 128977"/>
              <a:gd name="connsiteX174" fmla="*/ 93821 w 1127766"/>
              <a:gd name="connsiteY174" fmla="*/ 101346 h 128977"/>
              <a:gd name="connsiteX175" fmla="*/ 0 w 1127766"/>
              <a:gd name="connsiteY175" fmla="*/ 29908 h 128977"/>
              <a:gd name="connsiteX176" fmla="*/ 16764 w 1127766"/>
              <a:gd name="connsiteY176" fmla="*/ 29908 h 128977"/>
              <a:gd name="connsiteX177" fmla="*/ 22955 w 1127766"/>
              <a:gd name="connsiteY177" fmla="*/ 79152 h 128977"/>
              <a:gd name="connsiteX178" fmla="*/ 31909 w 1127766"/>
              <a:gd name="connsiteY178" fmla="*/ 29908 h 128977"/>
              <a:gd name="connsiteX179" fmla="*/ 44196 w 1127766"/>
              <a:gd name="connsiteY179" fmla="*/ 29908 h 128977"/>
              <a:gd name="connsiteX180" fmla="*/ 53150 w 1127766"/>
              <a:gd name="connsiteY180" fmla="*/ 78962 h 128977"/>
              <a:gd name="connsiteX181" fmla="*/ 59341 w 1127766"/>
              <a:gd name="connsiteY181" fmla="*/ 29908 h 128977"/>
              <a:gd name="connsiteX182" fmla="*/ 76200 w 1127766"/>
              <a:gd name="connsiteY182" fmla="*/ 29908 h 128977"/>
              <a:gd name="connsiteX183" fmla="*/ 63341 w 1127766"/>
              <a:gd name="connsiteY183" fmla="*/ 101346 h 128977"/>
              <a:gd name="connsiteX184" fmla="*/ 47244 w 1127766"/>
              <a:gd name="connsiteY184" fmla="*/ 101346 h 128977"/>
              <a:gd name="connsiteX185" fmla="*/ 37719 w 1127766"/>
              <a:gd name="connsiteY185" fmla="*/ 55911 h 128977"/>
              <a:gd name="connsiteX186" fmla="*/ 28670 w 1127766"/>
              <a:gd name="connsiteY186" fmla="*/ 101346 h 128977"/>
              <a:gd name="connsiteX187" fmla="*/ 12764 w 1127766"/>
              <a:gd name="connsiteY187" fmla="*/ 101346 h 128977"/>
              <a:gd name="connsiteX188" fmla="*/ 1087945 w 1127766"/>
              <a:gd name="connsiteY188" fmla="*/ 28575 h 128977"/>
              <a:gd name="connsiteX189" fmla="*/ 1099184 w 1127766"/>
              <a:gd name="connsiteY189" fmla="*/ 36194 h 128977"/>
              <a:gd name="connsiteX190" fmla="*/ 1104613 w 1127766"/>
              <a:gd name="connsiteY190" fmla="*/ 30670 h 128977"/>
              <a:gd name="connsiteX191" fmla="*/ 1112519 w 1127766"/>
              <a:gd name="connsiteY191" fmla="*/ 28575 h 128977"/>
              <a:gd name="connsiteX192" fmla="*/ 1118520 w 1127766"/>
              <a:gd name="connsiteY192" fmla="*/ 29813 h 128977"/>
              <a:gd name="connsiteX193" fmla="*/ 1123378 w 1127766"/>
              <a:gd name="connsiteY193" fmla="*/ 33623 h 128977"/>
              <a:gd name="connsiteX194" fmla="*/ 1126616 w 1127766"/>
              <a:gd name="connsiteY194" fmla="*/ 40290 h 128977"/>
              <a:gd name="connsiteX195" fmla="*/ 1127759 w 1127766"/>
              <a:gd name="connsiteY195" fmla="*/ 50387 h 128977"/>
              <a:gd name="connsiteX196" fmla="*/ 1127759 w 1127766"/>
              <a:gd name="connsiteY196" fmla="*/ 101346 h 128977"/>
              <a:gd name="connsiteX197" fmla="*/ 1111090 w 1127766"/>
              <a:gd name="connsiteY197" fmla="*/ 101346 h 128977"/>
              <a:gd name="connsiteX198" fmla="*/ 1111090 w 1127766"/>
              <a:gd name="connsiteY198" fmla="*/ 50292 h 128977"/>
              <a:gd name="connsiteX199" fmla="*/ 1110614 w 1127766"/>
              <a:gd name="connsiteY199" fmla="*/ 46957 h 128977"/>
              <a:gd name="connsiteX200" fmla="*/ 1109471 w 1127766"/>
              <a:gd name="connsiteY200" fmla="*/ 44862 h 128977"/>
              <a:gd name="connsiteX201" fmla="*/ 1107852 w 1127766"/>
              <a:gd name="connsiteY201" fmla="*/ 43815 h 128977"/>
              <a:gd name="connsiteX202" fmla="*/ 1105852 w 1127766"/>
              <a:gd name="connsiteY202" fmla="*/ 43815 h 128977"/>
              <a:gd name="connsiteX203" fmla="*/ 1102613 w 1127766"/>
              <a:gd name="connsiteY203" fmla="*/ 44671 h 128977"/>
              <a:gd name="connsiteX204" fmla="*/ 1100613 w 1127766"/>
              <a:gd name="connsiteY204" fmla="*/ 47148 h 128977"/>
              <a:gd name="connsiteX205" fmla="*/ 1100613 w 1127766"/>
              <a:gd name="connsiteY205" fmla="*/ 101632 h 128977"/>
              <a:gd name="connsiteX206" fmla="*/ 1084420 w 1127766"/>
              <a:gd name="connsiteY206" fmla="*/ 101632 h 128977"/>
              <a:gd name="connsiteX207" fmla="*/ 1084420 w 1127766"/>
              <a:gd name="connsiteY207" fmla="*/ 50577 h 128977"/>
              <a:gd name="connsiteX208" fmla="*/ 1084420 w 1127766"/>
              <a:gd name="connsiteY208" fmla="*/ 47148 h 128977"/>
              <a:gd name="connsiteX209" fmla="*/ 1083277 w 1127766"/>
              <a:gd name="connsiteY209" fmla="*/ 45148 h 128977"/>
              <a:gd name="connsiteX210" fmla="*/ 1081753 w 1127766"/>
              <a:gd name="connsiteY210" fmla="*/ 44101 h 128977"/>
              <a:gd name="connsiteX211" fmla="*/ 1079753 w 1127766"/>
              <a:gd name="connsiteY211" fmla="*/ 44101 h 128977"/>
              <a:gd name="connsiteX212" fmla="*/ 1076324 w 1127766"/>
              <a:gd name="connsiteY212" fmla="*/ 45244 h 128977"/>
              <a:gd name="connsiteX213" fmla="*/ 1074324 w 1127766"/>
              <a:gd name="connsiteY213" fmla="*/ 48482 h 128977"/>
              <a:gd name="connsiteX214" fmla="*/ 1074324 w 1127766"/>
              <a:gd name="connsiteY214" fmla="*/ 101917 h 128977"/>
              <a:gd name="connsiteX215" fmla="*/ 1057274 w 1127766"/>
              <a:gd name="connsiteY215" fmla="*/ 101917 h 128977"/>
              <a:gd name="connsiteX216" fmla="*/ 1057274 w 1127766"/>
              <a:gd name="connsiteY216" fmla="*/ 30479 h 128977"/>
              <a:gd name="connsiteX217" fmla="*/ 1072990 w 1127766"/>
              <a:gd name="connsiteY217" fmla="*/ 29908 h 128977"/>
              <a:gd name="connsiteX218" fmla="*/ 1073562 w 1127766"/>
              <a:gd name="connsiteY218" fmla="*/ 38575 h 128977"/>
              <a:gd name="connsiteX219" fmla="*/ 1079182 w 1127766"/>
              <a:gd name="connsiteY219" fmla="*/ 31242 h 128977"/>
              <a:gd name="connsiteX220" fmla="*/ 1087945 w 1127766"/>
              <a:gd name="connsiteY220" fmla="*/ 28575 h 128977"/>
              <a:gd name="connsiteX221" fmla="*/ 931449 w 1127766"/>
              <a:gd name="connsiteY221" fmla="*/ 28575 h 128977"/>
              <a:gd name="connsiteX222" fmla="*/ 943641 w 1127766"/>
              <a:gd name="connsiteY222" fmla="*/ 30575 h 128977"/>
              <a:gd name="connsiteX223" fmla="*/ 953166 w 1127766"/>
              <a:gd name="connsiteY223" fmla="*/ 36194 h 128977"/>
              <a:gd name="connsiteX224" fmla="*/ 959453 w 1127766"/>
              <a:gd name="connsiteY224" fmla="*/ 44862 h 128977"/>
              <a:gd name="connsiteX225" fmla="*/ 961644 w 1127766"/>
              <a:gd name="connsiteY225" fmla="*/ 56293 h 128977"/>
              <a:gd name="connsiteX226" fmla="*/ 943927 w 1127766"/>
              <a:gd name="connsiteY226" fmla="*/ 56293 h 128977"/>
              <a:gd name="connsiteX227" fmla="*/ 943165 w 1127766"/>
              <a:gd name="connsiteY227" fmla="*/ 51340 h 128977"/>
              <a:gd name="connsiteX228" fmla="*/ 940403 w 1127766"/>
              <a:gd name="connsiteY228" fmla="*/ 47243 h 128977"/>
              <a:gd name="connsiteX229" fmla="*/ 936116 w 1127766"/>
              <a:gd name="connsiteY229" fmla="*/ 44482 h 128977"/>
              <a:gd name="connsiteX230" fmla="*/ 930687 w 1127766"/>
              <a:gd name="connsiteY230" fmla="*/ 43433 h 128977"/>
              <a:gd name="connsiteX231" fmla="*/ 923448 w 1127766"/>
              <a:gd name="connsiteY231" fmla="*/ 45244 h 128977"/>
              <a:gd name="connsiteX232" fmla="*/ 918972 w 1127766"/>
              <a:gd name="connsiteY232" fmla="*/ 50006 h 128977"/>
              <a:gd name="connsiteX233" fmla="*/ 916590 w 1127766"/>
              <a:gd name="connsiteY233" fmla="*/ 56768 h 128977"/>
              <a:gd name="connsiteX234" fmla="*/ 915924 w 1127766"/>
              <a:gd name="connsiteY234" fmla="*/ 64675 h 128977"/>
              <a:gd name="connsiteX235" fmla="*/ 915924 w 1127766"/>
              <a:gd name="connsiteY235" fmla="*/ 66675 h 128977"/>
              <a:gd name="connsiteX236" fmla="*/ 916590 w 1127766"/>
              <a:gd name="connsiteY236" fmla="*/ 74676 h 128977"/>
              <a:gd name="connsiteX237" fmla="*/ 918876 w 1127766"/>
              <a:gd name="connsiteY237" fmla="*/ 81533 h 128977"/>
              <a:gd name="connsiteX238" fmla="*/ 930782 w 1127766"/>
              <a:gd name="connsiteY238" fmla="*/ 88011 h 128977"/>
              <a:gd name="connsiteX239" fmla="*/ 931068 w 1127766"/>
              <a:gd name="connsiteY239" fmla="*/ 88011 h 128977"/>
              <a:gd name="connsiteX240" fmla="*/ 936212 w 1127766"/>
              <a:gd name="connsiteY240" fmla="*/ 87249 h 128977"/>
              <a:gd name="connsiteX241" fmla="*/ 940498 w 1127766"/>
              <a:gd name="connsiteY241" fmla="*/ 84963 h 128977"/>
              <a:gd name="connsiteX242" fmla="*/ 943356 w 1127766"/>
              <a:gd name="connsiteY242" fmla="*/ 81438 h 128977"/>
              <a:gd name="connsiteX243" fmla="*/ 944213 w 1127766"/>
              <a:gd name="connsiteY243" fmla="*/ 76866 h 128977"/>
              <a:gd name="connsiteX244" fmla="*/ 961548 w 1127766"/>
              <a:gd name="connsiteY244" fmla="*/ 76866 h 128977"/>
              <a:gd name="connsiteX245" fmla="*/ 959262 w 1127766"/>
              <a:gd name="connsiteY245" fmla="*/ 87249 h 128977"/>
              <a:gd name="connsiteX246" fmla="*/ 952690 w 1127766"/>
              <a:gd name="connsiteY246" fmla="*/ 95345 h 128977"/>
              <a:gd name="connsiteX247" fmla="*/ 943165 w 1127766"/>
              <a:gd name="connsiteY247" fmla="*/ 100774 h 128977"/>
              <a:gd name="connsiteX248" fmla="*/ 931545 w 1127766"/>
              <a:gd name="connsiteY248" fmla="*/ 102680 h 128977"/>
              <a:gd name="connsiteX249" fmla="*/ 916971 w 1127766"/>
              <a:gd name="connsiteY249" fmla="*/ 99917 h 128977"/>
              <a:gd name="connsiteX250" fmla="*/ 906494 w 1127766"/>
              <a:gd name="connsiteY250" fmla="*/ 92201 h 128977"/>
              <a:gd name="connsiteX251" fmla="*/ 900207 w 1127766"/>
              <a:gd name="connsiteY251" fmla="*/ 80772 h 128977"/>
              <a:gd name="connsiteX252" fmla="*/ 898016 w 1127766"/>
              <a:gd name="connsiteY252" fmla="*/ 66675 h 128977"/>
              <a:gd name="connsiteX253" fmla="*/ 898016 w 1127766"/>
              <a:gd name="connsiteY253" fmla="*/ 64675 h 128977"/>
              <a:gd name="connsiteX254" fmla="*/ 900112 w 1127766"/>
              <a:gd name="connsiteY254" fmla="*/ 50577 h 128977"/>
              <a:gd name="connsiteX255" fmla="*/ 906494 w 1127766"/>
              <a:gd name="connsiteY255" fmla="*/ 39147 h 128977"/>
              <a:gd name="connsiteX256" fmla="*/ 916971 w 1127766"/>
              <a:gd name="connsiteY256" fmla="*/ 31432 h 128977"/>
              <a:gd name="connsiteX257" fmla="*/ 931449 w 1127766"/>
              <a:gd name="connsiteY257" fmla="*/ 28575 h 128977"/>
              <a:gd name="connsiteX258" fmla="*/ 768000 w 1127766"/>
              <a:gd name="connsiteY258" fmla="*/ 28575 h 128977"/>
              <a:gd name="connsiteX259" fmla="*/ 782288 w 1127766"/>
              <a:gd name="connsiteY259" fmla="*/ 31337 h 128977"/>
              <a:gd name="connsiteX260" fmla="*/ 792956 w 1127766"/>
              <a:gd name="connsiteY260" fmla="*/ 39052 h 128977"/>
              <a:gd name="connsiteX261" fmla="*/ 799528 w 1127766"/>
              <a:gd name="connsiteY261" fmla="*/ 50577 h 128977"/>
              <a:gd name="connsiteX262" fmla="*/ 801719 w 1127766"/>
              <a:gd name="connsiteY262" fmla="*/ 64960 h 128977"/>
              <a:gd name="connsiteX263" fmla="*/ 801719 w 1127766"/>
              <a:gd name="connsiteY263" fmla="*/ 66389 h 128977"/>
              <a:gd name="connsiteX264" fmla="*/ 799528 w 1127766"/>
              <a:gd name="connsiteY264" fmla="*/ 80867 h 128977"/>
              <a:gd name="connsiteX265" fmla="*/ 792956 w 1127766"/>
              <a:gd name="connsiteY265" fmla="*/ 92392 h 128977"/>
              <a:gd name="connsiteX266" fmla="*/ 782383 w 1127766"/>
              <a:gd name="connsiteY266" fmla="*/ 99917 h 128977"/>
              <a:gd name="connsiteX267" fmla="*/ 768191 w 1127766"/>
              <a:gd name="connsiteY267" fmla="*/ 102680 h 128977"/>
              <a:gd name="connsiteX268" fmla="*/ 753808 w 1127766"/>
              <a:gd name="connsiteY268" fmla="*/ 99917 h 128977"/>
              <a:gd name="connsiteX269" fmla="*/ 743140 w 1127766"/>
              <a:gd name="connsiteY269" fmla="*/ 92392 h 128977"/>
              <a:gd name="connsiteX270" fmla="*/ 736663 w 1127766"/>
              <a:gd name="connsiteY270" fmla="*/ 80867 h 128977"/>
              <a:gd name="connsiteX271" fmla="*/ 734377 w 1127766"/>
              <a:gd name="connsiteY271" fmla="*/ 66389 h 128977"/>
              <a:gd name="connsiteX272" fmla="*/ 734377 w 1127766"/>
              <a:gd name="connsiteY272" fmla="*/ 64960 h 128977"/>
              <a:gd name="connsiteX273" fmla="*/ 736663 w 1127766"/>
              <a:gd name="connsiteY273" fmla="*/ 50577 h 128977"/>
              <a:gd name="connsiteX274" fmla="*/ 743140 w 1127766"/>
              <a:gd name="connsiteY274" fmla="*/ 39052 h 128977"/>
              <a:gd name="connsiteX275" fmla="*/ 753713 w 1127766"/>
              <a:gd name="connsiteY275" fmla="*/ 31337 h 128977"/>
              <a:gd name="connsiteX276" fmla="*/ 768000 w 1127766"/>
              <a:gd name="connsiteY276" fmla="*/ 28575 h 128977"/>
              <a:gd name="connsiteX277" fmla="*/ 688181 w 1127766"/>
              <a:gd name="connsiteY277" fmla="*/ 28575 h 128977"/>
              <a:gd name="connsiteX278" fmla="*/ 700373 w 1127766"/>
              <a:gd name="connsiteY278" fmla="*/ 30575 h 128977"/>
              <a:gd name="connsiteX279" fmla="*/ 709898 w 1127766"/>
              <a:gd name="connsiteY279" fmla="*/ 36194 h 128977"/>
              <a:gd name="connsiteX280" fmla="*/ 716280 w 1127766"/>
              <a:gd name="connsiteY280" fmla="*/ 44862 h 128977"/>
              <a:gd name="connsiteX281" fmla="*/ 718376 w 1127766"/>
              <a:gd name="connsiteY281" fmla="*/ 56293 h 128977"/>
              <a:gd name="connsiteX282" fmla="*/ 701040 w 1127766"/>
              <a:gd name="connsiteY282" fmla="*/ 56293 h 128977"/>
              <a:gd name="connsiteX283" fmla="*/ 700278 w 1127766"/>
              <a:gd name="connsiteY283" fmla="*/ 51340 h 128977"/>
              <a:gd name="connsiteX284" fmla="*/ 697611 w 1127766"/>
              <a:gd name="connsiteY284" fmla="*/ 47243 h 128977"/>
              <a:gd name="connsiteX285" fmla="*/ 693325 w 1127766"/>
              <a:gd name="connsiteY285" fmla="*/ 44482 h 128977"/>
              <a:gd name="connsiteX286" fmla="*/ 687800 w 1127766"/>
              <a:gd name="connsiteY286" fmla="*/ 43433 h 128977"/>
              <a:gd name="connsiteX287" fmla="*/ 680656 w 1127766"/>
              <a:gd name="connsiteY287" fmla="*/ 45244 h 128977"/>
              <a:gd name="connsiteX288" fmla="*/ 676085 w 1127766"/>
              <a:gd name="connsiteY288" fmla="*/ 50006 h 128977"/>
              <a:gd name="connsiteX289" fmla="*/ 673703 w 1127766"/>
              <a:gd name="connsiteY289" fmla="*/ 56768 h 128977"/>
              <a:gd name="connsiteX290" fmla="*/ 673036 w 1127766"/>
              <a:gd name="connsiteY290" fmla="*/ 64675 h 128977"/>
              <a:gd name="connsiteX291" fmla="*/ 673036 w 1127766"/>
              <a:gd name="connsiteY291" fmla="*/ 66675 h 128977"/>
              <a:gd name="connsiteX292" fmla="*/ 673703 w 1127766"/>
              <a:gd name="connsiteY292" fmla="*/ 74676 h 128977"/>
              <a:gd name="connsiteX293" fmla="*/ 675989 w 1127766"/>
              <a:gd name="connsiteY293" fmla="*/ 81533 h 128977"/>
              <a:gd name="connsiteX294" fmla="*/ 687875 w 1127766"/>
              <a:gd name="connsiteY294" fmla="*/ 88000 h 128977"/>
              <a:gd name="connsiteX295" fmla="*/ 687800 w 1127766"/>
              <a:gd name="connsiteY295" fmla="*/ 88011 h 128977"/>
              <a:gd name="connsiteX296" fmla="*/ 687895 w 1127766"/>
              <a:gd name="connsiteY296" fmla="*/ 88011 h 128977"/>
              <a:gd name="connsiteX297" fmla="*/ 687875 w 1127766"/>
              <a:gd name="connsiteY297" fmla="*/ 88000 h 128977"/>
              <a:gd name="connsiteX298" fmla="*/ 692944 w 1127766"/>
              <a:gd name="connsiteY298" fmla="*/ 87249 h 128977"/>
              <a:gd name="connsiteX299" fmla="*/ 697230 w 1127766"/>
              <a:gd name="connsiteY299" fmla="*/ 84963 h 128977"/>
              <a:gd name="connsiteX300" fmla="*/ 700087 w 1127766"/>
              <a:gd name="connsiteY300" fmla="*/ 81438 h 128977"/>
              <a:gd name="connsiteX301" fmla="*/ 700945 w 1127766"/>
              <a:gd name="connsiteY301" fmla="*/ 76866 h 128977"/>
              <a:gd name="connsiteX302" fmla="*/ 718280 w 1127766"/>
              <a:gd name="connsiteY302" fmla="*/ 76866 h 128977"/>
              <a:gd name="connsiteX303" fmla="*/ 715994 w 1127766"/>
              <a:gd name="connsiteY303" fmla="*/ 87249 h 128977"/>
              <a:gd name="connsiteX304" fmla="*/ 709422 w 1127766"/>
              <a:gd name="connsiteY304" fmla="*/ 95345 h 128977"/>
              <a:gd name="connsiteX305" fmla="*/ 699897 w 1127766"/>
              <a:gd name="connsiteY305" fmla="*/ 100774 h 128977"/>
              <a:gd name="connsiteX306" fmla="*/ 688277 w 1127766"/>
              <a:gd name="connsiteY306" fmla="*/ 102680 h 128977"/>
              <a:gd name="connsiteX307" fmla="*/ 673703 w 1127766"/>
              <a:gd name="connsiteY307" fmla="*/ 99917 h 128977"/>
              <a:gd name="connsiteX308" fmla="*/ 663226 w 1127766"/>
              <a:gd name="connsiteY308" fmla="*/ 92201 h 128977"/>
              <a:gd name="connsiteX309" fmla="*/ 656939 w 1127766"/>
              <a:gd name="connsiteY309" fmla="*/ 80772 h 128977"/>
              <a:gd name="connsiteX310" fmla="*/ 654748 w 1127766"/>
              <a:gd name="connsiteY310" fmla="*/ 66675 h 128977"/>
              <a:gd name="connsiteX311" fmla="*/ 654748 w 1127766"/>
              <a:gd name="connsiteY311" fmla="*/ 64675 h 128977"/>
              <a:gd name="connsiteX312" fmla="*/ 656844 w 1127766"/>
              <a:gd name="connsiteY312" fmla="*/ 50577 h 128977"/>
              <a:gd name="connsiteX313" fmla="*/ 663226 w 1127766"/>
              <a:gd name="connsiteY313" fmla="*/ 39147 h 128977"/>
              <a:gd name="connsiteX314" fmla="*/ 673703 w 1127766"/>
              <a:gd name="connsiteY314" fmla="*/ 31432 h 128977"/>
              <a:gd name="connsiteX315" fmla="*/ 688181 w 1127766"/>
              <a:gd name="connsiteY315" fmla="*/ 28575 h 128977"/>
              <a:gd name="connsiteX316" fmla="*/ 521589 w 1127766"/>
              <a:gd name="connsiteY316" fmla="*/ 28575 h 128977"/>
              <a:gd name="connsiteX317" fmla="*/ 532352 w 1127766"/>
              <a:gd name="connsiteY317" fmla="*/ 30766 h 128977"/>
              <a:gd name="connsiteX318" fmla="*/ 539972 w 1127766"/>
              <a:gd name="connsiteY318" fmla="*/ 36767 h 128977"/>
              <a:gd name="connsiteX319" fmla="*/ 540734 w 1127766"/>
              <a:gd name="connsiteY319" fmla="*/ 29909 h 128977"/>
              <a:gd name="connsiteX320" fmla="*/ 557403 w 1127766"/>
              <a:gd name="connsiteY320" fmla="*/ 29909 h 128977"/>
              <a:gd name="connsiteX321" fmla="*/ 557403 w 1127766"/>
              <a:gd name="connsiteY321" fmla="*/ 98679 h 128977"/>
              <a:gd name="connsiteX322" fmla="*/ 554926 w 1127766"/>
              <a:gd name="connsiteY322" fmla="*/ 111538 h 128977"/>
              <a:gd name="connsiteX323" fmla="*/ 548068 w 1127766"/>
              <a:gd name="connsiteY323" fmla="*/ 121063 h 128977"/>
              <a:gd name="connsiteX324" fmla="*/ 537305 w 1127766"/>
              <a:gd name="connsiteY324" fmla="*/ 126968 h 128977"/>
              <a:gd name="connsiteX325" fmla="*/ 523589 w 1127766"/>
              <a:gd name="connsiteY325" fmla="*/ 128969 h 128977"/>
              <a:gd name="connsiteX326" fmla="*/ 516636 w 1127766"/>
              <a:gd name="connsiteY326" fmla="*/ 128302 h 128977"/>
              <a:gd name="connsiteX327" fmla="*/ 509301 w 1127766"/>
              <a:gd name="connsiteY327" fmla="*/ 126207 h 128977"/>
              <a:gd name="connsiteX328" fmla="*/ 502443 w 1127766"/>
              <a:gd name="connsiteY328" fmla="*/ 122682 h 128977"/>
              <a:gd name="connsiteX329" fmla="*/ 496919 w 1127766"/>
              <a:gd name="connsiteY329" fmla="*/ 117634 h 128977"/>
              <a:gd name="connsiteX330" fmla="*/ 505206 w 1127766"/>
              <a:gd name="connsiteY330" fmla="*/ 106489 h 128977"/>
              <a:gd name="connsiteX331" fmla="*/ 513111 w 1127766"/>
              <a:gd name="connsiteY331" fmla="*/ 112490 h 128977"/>
              <a:gd name="connsiteX332" fmla="*/ 522636 w 1127766"/>
              <a:gd name="connsiteY332" fmla="*/ 114586 h 128977"/>
              <a:gd name="connsiteX333" fmla="*/ 534733 w 1127766"/>
              <a:gd name="connsiteY333" fmla="*/ 110490 h 128977"/>
              <a:gd name="connsiteX334" fmla="*/ 539019 w 1127766"/>
              <a:gd name="connsiteY334" fmla="*/ 98775 h 128977"/>
              <a:gd name="connsiteX335" fmla="*/ 539019 w 1127766"/>
              <a:gd name="connsiteY335" fmla="*/ 94678 h 128977"/>
              <a:gd name="connsiteX336" fmla="*/ 531495 w 1127766"/>
              <a:gd name="connsiteY336" fmla="*/ 100204 h 128977"/>
              <a:gd name="connsiteX337" fmla="*/ 521493 w 1127766"/>
              <a:gd name="connsiteY337" fmla="*/ 102203 h 128977"/>
              <a:gd name="connsiteX338" fmla="*/ 509492 w 1127766"/>
              <a:gd name="connsiteY338" fmla="*/ 99441 h 128977"/>
              <a:gd name="connsiteX339" fmla="*/ 499967 w 1127766"/>
              <a:gd name="connsiteY339" fmla="*/ 91917 h 128977"/>
              <a:gd name="connsiteX340" fmla="*/ 494157 w 1127766"/>
              <a:gd name="connsiteY340" fmla="*/ 80391 h 128977"/>
              <a:gd name="connsiteX341" fmla="*/ 492156 w 1127766"/>
              <a:gd name="connsiteY341" fmla="*/ 66008 h 128977"/>
              <a:gd name="connsiteX342" fmla="*/ 492156 w 1127766"/>
              <a:gd name="connsiteY342" fmla="*/ 65056 h 128977"/>
              <a:gd name="connsiteX343" fmla="*/ 494157 w 1127766"/>
              <a:gd name="connsiteY343" fmla="*/ 50293 h 128977"/>
              <a:gd name="connsiteX344" fmla="*/ 499967 w 1127766"/>
              <a:gd name="connsiteY344" fmla="*/ 38671 h 128977"/>
              <a:gd name="connsiteX345" fmla="*/ 509492 w 1127766"/>
              <a:gd name="connsiteY345" fmla="*/ 31243 h 128977"/>
              <a:gd name="connsiteX346" fmla="*/ 521589 w 1127766"/>
              <a:gd name="connsiteY346" fmla="*/ 28575 h 128977"/>
              <a:gd name="connsiteX347" fmla="*/ 362045 w 1127766"/>
              <a:gd name="connsiteY347" fmla="*/ 28575 h 128977"/>
              <a:gd name="connsiteX348" fmla="*/ 374141 w 1127766"/>
              <a:gd name="connsiteY348" fmla="*/ 30195 h 128977"/>
              <a:gd name="connsiteX349" fmla="*/ 383666 w 1127766"/>
              <a:gd name="connsiteY349" fmla="*/ 34862 h 128977"/>
              <a:gd name="connsiteX350" fmla="*/ 390048 w 1127766"/>
              <a:gd name="connsiteY350" fmla="*/ 42672 h 128977"/>
              <a:gd name="connsiteX351" fmla="*/ 392429 w 1127766"/>
              <a:gd name="connsiteY351" fmla="*/ 53626 h 128977"/>
              <a:gd name="connsiteX352" fmla="*/ 392429 w 1127766"/>
              <a:gd name="connsiteY352" fmla="*/ 84201 h 128977"/>
              <a:gd name="connsiteX353" fmla="*/ 393096 w 1127766"/>
              <a:gd name="connsiteY353" fmla="*/ 93726 h 128977"/>
              <a:gd name="connsiteX354" fmla="*/ 395192 w 1127766"/>
              <a:gd name="connsiteY354" fmla="*/ 100204 h 128977"/>
              <a:gd name="connsiteX355" fmla="*/ 395192 w 1127766"/>
              <a:gd name="connsiteY355" fmla="*/ 101347 h 128977"/>
              <a:gd name="connsiteX356" fmla="*/ 376427 w 1127766"/>
              <a:gd name="connsiteY356" fmla="*/ 101347 h 128977"/>
              <a:gd name="connsiteX357" fmla="*/ 375285 w 1127766"/>
              <a:gd name="connsiteY357" fmla="*/ 98298 h 128977"/>
              <a:gd name="connsiteX358" fmla="*/ 374522 w 1127766"/>
              <a:gd name="connsiteY358" fmla="*/ 94678 h 128977"/>
              <a:gd name="connsiteX359" fmla="*/ 366617 w 1127766"/>
              <a:gd name="connsiteY359" fmla="*/ 100299 h 128977"/>
              <a:gd name="connsiteX360" fmla="*/ 361283 w 1127766"/>
              <a:gd name="connsiteY360" fmla="*/ 102013 h 128977"/>
              <a:gd name="connsiteX361" fmla="*/ 355091 w 1127766"/>
              <a:gd name="connsiteY361" fmla="*/ 102680 h 128977"/>
              <a:gd name="connsiteX362" fmla="*/ 344995 w 1127766"/>
              <a:gd name="connsiteY362" fmla="*/ 101060 h 128977"/>
              <a:gd name="connsiteX363" fmla="*/ 337089 w 1127766"/>
              <a:gd name="connsiteY363" fmla="*/ 96679 h 128977"/>
              <a:gd name="connsiteX364" fmla="*/ 331946 w 1127766"/>
              <a:gd name="connsiteY364" fmla="*/ 89916 h 128977"/>
              <a:gd name="connsiteX365" fmla="*/ 338518 w 1127766"/>
              <a:gd name="connsiteY365" fmla="*/ 63913 h 128977"/>
              <a:gd name="connsiteX366" fmla="*/ 363664 w 1127766"/>
              <a:gd name="connsiteY366" fmla="*/ 57721 h 128977"/>
              <a:gd name="connsiteX367" fmla="*/ 373856 w 1127766"/>
              <a:gd name="connsiteY367" fmla="*/ 57721 h 128977"/>
              <a:gd name="connsiteX368" fmla="*/ 373856 w 1127766"/>
              <a:gd name="connsiteY368" fmla="*/ 53531 h 128977"/>
              <a:gd name="connsiteX369" fmla="*/ 370522 w 1127766"/>
              <a:gd name="connsiteY369" fmla="*/ 45339 h 128977"/>
              <a:gd name="connsiteX370" fmla="*/ 360997 w 1127766"/>
              <a:gd name="connsiteY370" fmla="*/ 42291 h 128977"/>
              <a:gd name="connsiteX371" fmla="*/ 352805 w 1127766"/>
              <a:gd name="connsiteY371" fmla="*/ 44767 h 128977"/>
              <a:gd name="connsiteX372" fmla="*/ 350234 w 1127766"/>
              <a:gd name="connsiteY372" fmla="*/ 51150 h 128977"/>
              <a:gd name="connsiteX373" fmla="*/ 331946 w 1127766"/>
              <a:gd name="connsiteY373" fmla="*/ 51150 h 128977"/>
              <a:gd name="connsiteX374" fmla="*/ 333946 w 1127766"/>
              <a:gd name="connsiteY374" fmla="*/ 42577 h 128977"/>
              <a:gd name="connsiteX375" fmla="*/ 339756 w 1127766"/>
              <a:gd name="connsiteY375" fmla="*/ 35338 h 128977"/>
              <a:gd name="connsiteX376" fmla="*/ 349281 w 1127766"/>
              <a:gd name="connsiteY376" fmla="*/ 30385 h 128977"/>
              <a:gd name="connsiteX377" fmla="*/ 362045 w 1127766"/>
              <a:gd name="connsiteY377" fmla="*/ 28575 h 128977"/>
              <a:gd name="connsiteX378" fmla="*/ 416718 w 1127766"/>
              <a:gd name="connsiteY378" fmla="*/ 0 h 128977"/>
              <a:gd name="connsiteX379" fmla="*/ 456628 w 1127766"/>
              <a:gd name="connsiteY379" fmla="*/ 0 h 128977"/>
              <a:gd name="connsiteX380" fmla="*/ 456628 w 1127766"/>
              <a:gd name="connsiteY380" fmla="*/ 86392 h 128977"/>
              <a:gd name="connsiteX381" fmla="*/ 477202 w 1127766"/>
              <a:gd name="connsiteY381" fmla="*/ 86392 h 128977"/>
              <a:gd name="connsiteX382" fmla="*/ 477202 w 1127766"/>
              <a:gd name="connsiteY382" fmla="*/ 101347 h 128977"/>
              <a:gd name="connsiteX383" fmla="*/ 416813 w 1127766"/>
              <a:gd name="connsiteY383" fmla="*/ 101347 h 128977"/>
              <a:gd name="connsiteX384" fmla="*/ 416813 w 1127766"/>
              <a:gd name="connsiteY384" fmla="*/ 86392 h 128977"/>
              <a:gd name="connsiteX385" fmla="*/ 438245 w 1127766"/>
              <a:gd name="connsiteY385" fmla="*/ 86392 h 128977"/>
              <a:gd name="connsiteX386" fmla="*/ 438245 w 1127766"/>
              <a:gd name="connsiteY386" fmla="*/ 14954 h 128977"/>
              <a:gd name="connsiteX387" fmla="*/ 416813 w 1127766"/>
              <a:gd name="connsiteY387" fmla="*/ 14954 h 12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Lst>
            <a:rect l="l" t="t" r="r" b="b"/>
            <a:pathLst>
              <a:path w="1127766" h="128977">
                <a:moveTo>
                  <a:pt x="844295" y="79533"/>
                </a:moveTo>
                <a:cubicBezTo>
                  <a:pt x="847734" y="78295"/>
                  <a:pt x="851525" y="78295"/>
                  <a:pt x="854964" y="79533"/>
                </a:cubicBezTo>
                <a:cubicBezTo>
                  <a:pt x="856497" y="80010"/>
                  <a:pt x="857869" y="80962"/>
                  <a:pt x="858964" y="82105"/>
                </a:cubicBezTo>
                <a:cubicBezTo>
                  <a:pt x="860040" y="83153"/>
                  <a:pt x="860879" y="84486"/>
                  <a:pt x="861440" y="85915"/>
                </a:cubicBezTo>
                <a:cubicBezTo>
                  <a:pt x="862098" y="87438"/>
                  <a:pt x="862422" y="89058"/>
                  <a:pt x="862393" y="90678"/>
                </a:cubicBezTo>
                <a:cubicBezTo>
                  <a:pt x="862431" y="92296"/>
                  <a:pt x="862107" y="93916"/>
                  <a:pt x="861440" y="95345"/>
                </a:cubicBezTo>
                <a:cubicBezTo>
                  <a:pt x="860898" y="96774"/>
                  <a:pt x="860059" y="98106"/>
                  <a:pt x="858964" y="99155"/>
                </a:cubicBezTo>
                <a:cubicBezTo>
                  <a:pt x="857840" y="100298"/>
                  <a:pt x="856468" y="101155"/>
                  <a:pt x="854964" y="101726"/>
                </a:cubicBezTo>
                <a:cubicBezTo>
                  <a:pt x="851525" y="102964"/>
                  <a:pt x="847734" y="102964"/>
                  <a:pt x="844295" y="101726"/>
                </a:cubicBezTo>
                <a:cubicBezTo>
                  <a:pt x="842791" y="101155"/>
                  <a:pt x="841419" y="100298"/>
                  <a:pt x="840295" y="99155"/>
                </a:cubicBezTo>
                <a:cubicBezTo>
                  <a:pt x="839142" y="98106"/>
                  <a:pt x="838257" y="96774"/>
                  <a:pt x="837723" y="95345"/>
                </a:cubicBezTo>
                <a:cubicBezTo>
                  <a:pt x="837142" y="93821"/>
                  <a:pt x="836847" y="92296"/>
                  <a:pt x="836866" y="90678"/>
                </a:cubicBezTo>
                <a:cubicBezTo>
                  <a:pt x="836847" y="89058"/>
                  <a:pt x="837142" y="87438"/>
                  <a:pt x="837723" y="85915"/>
                </a:cubicBezTo>
                <a:cubicBezTo>
                  <a:pt x="838285" y="84486"/>
                  <a:pt x="839162" y="83153"/>
                  <a:pt x="840295" y="82105"/>
                </a:cubicBezTo>
                <a:cubicBezTo>
                  <a:pt x="841390" y="80962"/>
                  <a:pt x="842762" y="80010"/>
                  <a:pt x="844295" y="79533"/>
                </a:cubicBezTo>
                <a:close/>
                <a:moveTo>
                  <a:pt x="282035" y="78581"/>
                </a:moveTo>
                <a:cubicBezTo>
                  <a:pt x="283854" y="78581"/>
                  <a:pt x="285673" y="78867"/>
                  <a:pt x="287368" y="79533"/>
                </a:cubicBezTo>
                <a:cubicBezTo>
                  <a:pt x="288902" y="80010"/>
                  <a:pt x="290274" y="80962"/>
                  <a:pt x="291369" y="82105"/>
                </a:cubicBezTo>
                <a:cubicBezTo>
                  <a:pt x="292445" y="83153"/>
                  <a:pt x="293284" y="84486"/>
                  <a:pt x="293845" y="85915"/>
                </a:cubicBezTo>
                <a:cubicBezTo>
                  <a:pt x="294426" y="87438"/>
                  <a:pt x="294722" y="89058"/>
                  <a:pt x="294703" y="90678"/>
                </a:cubicBezTo>
                <a:cubicBezTo>
                  <a:pt x="294722" y="92296"/>
                  <a:pt x="294426" y="93821"/>
                  <a:pt x="293845" y="95345"/>
                </a:cubicBezTo>
                <a:cubicBezTo>
                  <a:pt x="293303" y="96774"/>
                  <a:pt x="292464" y="98106"/>
                  <a:pt x="291369" y="99155"/>
                </a:cubicBezTo>
                <a:cubicBezTo>
                  <a:pt x="290245" y="100298"/>
                  <a:pt x="288873" y="101155"/>
                  <a:pt x="287368" y="101726"/>
                </a:cubicBezTo>
                <a:cubicBezTo>
                  <a:pt x="285663" y="102393"/>
                  <a:pt x="283854" y="102679"/>
                  <a:pt x="282035" y="102679"/>
                </a:cubicBezTo>
                <a:cubicBezTo>
                  <a:pt x="280215" y="102679"/>
                  <a:pt x="278405" y="102393"/>
                  <a:pt x="276700" y="101726"/>
                </a:cubicBezTo>
                <a:cubicBezTo>
                  <a:pt x="275196" y="101155"/>
                  <a:pt x="273824" y="100298"/>
                  <a:pt x="272700" y="99155"/>
                </a:cubicBezTo>
                <a:cubicBezTo>
                  <a:pt x="271547" y="98106"/>
                  <a:pt x="270662" y="96774"/>
                  <a:pt x="270128" y="95345"/>
                </a:cubicBezTo>
                <a:cubicBezTo>
                  <a:pt x="269547" y="93821"/>
                  <a:pt x="269252" y="92296"/>
                  <a:pt x="269271" y="90678"/>
                </a:cubicBezTo>
                <a:cubicBezTo>
                  <a:pt x="269252" y="89058"/>
                  <a:pt x="269547" y="87438"/>
                  <a:pt x="270128" y="85915"/>
                </a:cubicBezTo>
                <a:cubicBezTo>
                  <a:pt x="270690" y="84486"/>
                  <a:pt x="271567" y="83153"/>
                  <a:pt x="272700" y="82105"/>
                </a:cubicBezTo>
                <a:cubicBezTo>
                  <a:pt x="273795" y="80962"/>
                  <a:pt x="275167" y="80010"/>
                  <a:pt x="276700" y="79533"/>
                </a:cubicBezTo>
                <a:cubicBezTo>
                  <a:pt x="278396" y="78867"/>
                  <a:pt x="280206" y="78486"/>
                  <a:pt x="282035" y="78581"/>
                </a:cubicBezTo>
                <a:close/>
                <a:moveTo>
                  <a:pt x="364331" y="68675"/>
                </a:moveTo>
                <a:cubicBezTo>
                  <a:pt x="361864" y="68675"/>
                  <a:pt x="359406" y="68866"/>
                  <a:pt x="356996" y="69438"/>
                </a:cubicBezTo>
                <a:cubicBezTo>
                  <a:pt x="355196" y="69914"/>
                  <a:pt x="353510" y="70676"/>
                  <a:pt x="352043" y="71819"/>
                </a:cubicBezTo>
                <a:cubicBezTo>
                  <a:pt x="350786" y="72676"/>
                  <a:pt x="349796" y="73914"/>
                  <a:pt x="349186" y="75343"/>
                </a:cubicBezTo>
                <a:cubicBezTo>
                  <a:pt x="348576" y="76771"/>
                  <a:pt x="348253" y="78296"/>
                  <a:pt x="348233" y="79915"/>
                </a:cubicBezTo>
                <a:cubicBezTo>
                  <a:pt x="348224" y="82201"/>
                  <a:pt x="349186" y="84487"/>
                  <a:pt x="350900" y="86011"/>
                </a:cubicBezTo>
                <a:cubicBezTo>
                  <a:pt x="353148" y="87821"/>
                  <a:pt x="356015" y="88773"/>
                  <a:pt x="358901" y="88488"/>
                </a:cubicBezTo>
                <a:cubicBezTo>
                  <a:pt x="360664" y="88488"/>
                  <a:pt x="362426" y="88202"/>
                  <a:pt x="364140" y="87821"/>
                </a:cubicBezTo>
                <a:cubicBezTo>
                  <a:pt x="365617" y="87345"/>
                  <a:pt x="367045" y="86773"/>
                  <a:pt x="368426" y="86107"/>
                </a:cubicBezTo>
                <a:cubicBezTo>
                  <a:pt x="369598" y="85439"/>
                  <a:pt x="370684" y="84582"/>
                  <a:pt x="371665" y="83630"/>
                </a:cubicBezTo>
                <a:cubicBezTo>
                  <a:pt x="372503" y="82867"/>
                  <a:pt x="373246" y="81915"/>
                  <a:pt x="373856" y="80963"/>
                </a:cubicBezTo>
                <a:lnTo>
                  <a:pt x="373856" y="68675"/>
                </a:lnTo>
                <a:close/>
                <a:moveTo>
                  <a:pt x="761047" y="45148"/>
                </a:moveTo>
                <a:cubicBezTo>
                  <a:pt x="759123" y="46291"/>
                  <a:pt x="757494" y="47911"/>
                  <a:pt x="756285" y="49815"/>
                </a:cubicBezTo>
                <a:cubicBezTo>
                  <a:pt x="755027" y="51911"/>
                  <a:pt x="754094" y="54292"/>
                  <a:pt x="753522" y="56673"/>
                </a:cubicBezTo>
                <a:cubicBezTo>
                  <a:pt x="753027" y="59436"/>
                  <a:pt x="752770" y="62198"/>
                  <a:pt x="752760" y="64960"/>
                </a:cubicBezTo>
                <a:lnTo>
                  <a:pt x="752760" y="66389"/>
                </a:lnTo>
                <a:cubicBezTo>
                  <a:pt x="752770" y="69247"/>
                  <a:pt x="753018" y="72008"/>
                  <a:pt x="753522" y="74771"/>
                </a:cubicBezTo>
                <a:cubicBezTo>
                  <a:pt x="754094" y="77152"/>
                  <a:pt x="755027" y="79533"/>
                  <a:pt x="756285" y="81629"/>
                </a:cubicBezTo>
                <a:cubicBezTo>
                  <a:pt x="758771" y="85820"/>
                  <a:pt x="763352" y="88201"/>
                  <a:pt x="768191" y="88011"/>
                </a:cubicBezTo>
                <a:cubicBezTo>
                  <a:pt x="772934" y="88106"/>
                  <a:pt x="777373" y="85725"/>
                  <a:pt x="779811" y="81629"/>
                </a:cubicBezTo>
                <a:cubicBezTo>
                  <a:pt x="781078" y="79533"/>
                  <a:pt x="781983" y="77152"/>
                  <a:pt x="782478" y="74771"/>
                </a:cubicBezTo>
                <a:cubicBezTo>
                  <a:pt x="783059" y="72008"/>
                  <a:pt x="783345" y="69247"/>
                  <a:pt x="783336" y="66389"/>
                </a:cubicBezTo>
                <a:lnTo>
                  <a:pt x="783336" y="64960"/>
                </a:lnTo>
                <a:cubicBezTo>
                  <a:pt x="783345" y="62198"/>
                  <a:pt x="783059" y="59436"/>
                  <a:pt x="782478" y="56673"/>
                </a:cubicBezTo>
                <a:cubicBezTo>
                  <a:pt x="781983" y="54292"/>
                  <a:pt x="781078" y="51911"/>
                  <a:pt x="779811" y="49815"/>
                </a:cubicBezTo>
                <a:cubicBezTo>
                  <a:pt x="778621" y="47911"/>
                  <a:pt x="776992" y="46291"/>
                  <a:pt x="775049" y="45148"/>
                </a:cubicBezTo>
                <a:cubicBezTo>
                  <a:pt x="770658" y="42862"/>
                  <a:pt x="765438" y="42862"/>
                  <a:pt x="761047" y="45148"/>
                </a:cubicBezTo>
                <a:close/>
                <a:moveTo>
                  <a:pt x="525780" y="43529"/>
                </a:moveTo>
                <a:cubicBezTo>
                  <a:pt x="523408" y="43434"/>
                  <a:pt x="521065" y="44101"/>
                  <a:pt x="519017" y="45244"/>
                </a:cubicBezTo>
                <a:cubicBezTo>
                  <a:pt x="517102" y="46387"/>
                  <a:pt x="515464" y="47911"/>
                  <a:pt x="514254" y="49816"/>
                </a:cubicBezTo>
                <a:cubicBezTo>
                  <a:pt x="512950" y="51911"/>
                  <a:pt x="512016" y="54292"/>
                  <a:pt x="511492" y="56674"/>
                </a:cubicBezTo>
                <a:cubicBezTo>
                  <a:pt x="510873" y="59436"/>
                  <a:pt x="510559" y="62199"/>
                  <a:pt x="510540" y="65056"/>
                </a:cubicBezTo>
                <a:lnTo>
                  <a:pt x="510540" y="66485"/>
                </a:lnTo>
                <a:cubicBezTo>
                  <a:pt x="510502" y="69343"/>
                  <a:pt x="510825" y="72104"/>
                  <a:pt x="511492" y="74867"/>
                </a:cubicBezTo>
                <a:cubicBezTo>
                  <a:pt x="512016" y="77248"/>
                  <a:pt x="512911" y="79439"/>
                  <a:pt x="514159" y="81534"/>
                </a:cubicBezTo>
                <a:cubicBezTo>
                  <a:pt x="515378" y="83439"/>
                  <a:pt x="517007" y="84964"/>
                  <a:pt x="518922" y="86107"/>
                </a:cubicBezTo>
                <a:cubicBezTo>
                  <a:pt x="520960" y="87250"/>
                  <a:pt x="523265" y="87821"/>
                  <a:pt x="525589" y="87725"/>
                </a:cubicBezTo>
                <a:cubicBezTo>
                  <a:pt x="528370" y="87821"/>
                  <a:pt x="531133" y="87250"/>
                  <a:pt x="533590" y="85916"/>
                </a:cubicBezTo>
                <a:cubicBezTo>
                  <a:pt x="535676" y="84678"/>
                  <a:pt x="537381" y="82867"/>
                  <a:pt x="538543" y="80772"/>
                </a:cubicBezTo>
                <a:lnTo>
                  <a:pt x="538543" y="50482"/>
                </a:lnTo>
                <a:cubicBezTo>
                  <a:pt x="537381" y="48387"/>
                  <a:pt x="535676" y="46578"/>
                  <a:pt x="533590" y="45339"/>
                </a:cubicBezTo>
                <a:cubicBezTo>
                  <a:pt x="531190" y="44101"/>
                  <a:pt x="528494" y="43434"/>
                  <a:pt x="525780" y="43529"/>
                </a:cubicBezTo>
                <a:close/>
                <a:moveTo>
                  <a:pt x="1011650" y="43433"/>
                </a:moveTo>
                <a:cubicBezTo>
                  <a:pt x="1009221" y="43338"/>
                  <a:pt x="1006811" y="43910"/>
                  <a:pt x="1004697" y="45148"/>
                </a:cubicBezTo>
                <a:cubicBezTo>
                  <a:pt x="1002754" y="46291"/>
                  <a:pt x="1001125" y="47911"/>
                  <a:pt x="999934" y="49815"/>
                </a:cubicBezTo>
                <a:cubicBezTo>
                  <a:pt x="998629" y="51911"/>
                  <a:pt x="997696" y="54292"/>
                  <a:pt x="997172" y="56673"/>
                </a:cubicBezTo>
                <a:cubicBezTo>
                  <a:pt x="996591" y="59436"/>
                  <a:pt x="996305" y="62198"/>
                  <a:pt x="996315" y="64960"/>
                </a:cubicBezTo>
                <a:lnTo>
                  <a:pt x="996315" y="66389"/>
                </a:lnTo>
                <a:cubicBezTo>
                  <a:pt x="996305" y="69247"/>
                  <a:pt x="996591" y="72008"/>
                  <a:pt x="997172" y="74771"/>
                </a:cubicBezTo>
                <a:cubicBezTo>
                  <a:pt x="997696" y="77152"/>
                  <a:pt x="998629" y="79533"/>
                  <a:pt x="999934" y="81629"/>
                </a:cubicBezTo>
                <a:cubicBezTo>
                  <a:pt x="1001096" y="83534"/>
                  <a:pt x="1002735" y="85153"/>
                  <a:pt x="1004697" y="86296"/>
                </a:cubicBezTo>
                <a:cubicBezTo>
                  <a:pt x="1006850" y="87439"/>
                  <a:pt x="1009288" y="88106"/>
                  <a:pt x="1011745" y="88011"/>
                </a:cubicBezTo>
                <a:cubicBezTo>
                  <a:pt x="1016517" y="88202"/>
                  <a:pt x="1021004" y="85725"/>
                  <a:pt x="1023461" y="81629"/>
                </a:cubicBezTo>
                <a:cubicBezTo>
                  <a:pt x="1024690" y="79533"/>
                  <a:pt x="1025585" y="77152"/>
                  <a:pt x="1026128" y="74771"/>
                </a:cubicBezTo>
                <a:cubicBezTo>
                  <a:pt x="1026709" y="72008"/>
                  <a:pt x="1026995" y="69247"/>
                  <a:pt x="1026985" y="66389"/>
                </a:cubicBezTo>
                <a:lnTo>
                  <a:pt x="1026985" y="64960"/>
                </a:lnTo>
                <a:cubicBezTo>
                  <a:pt x="1026995" y="62198"/>
                  <a:pt x="1026709" y="59436"/>
                  <a:pt x="1026128" y="56673"/>
                </a:cubicBezTo>
                <a:cubicBezTo>
                  <a:pt x="1025585" y="54292"/>
                  <a:pt x="1024690" y="51911"/>
                  <a:pt x="1023461" y="49815"/>
                </a:cubicBezTo>
                <a:cubicBezTo>
                  <a:pt x="1022271" y="47911"/>
                  <a:pt x="1020642" y="46291"/>
                  <a:pt x="1018699" y="45148"/>
                </a:cubicBezTo>
                <a:cubicBezTo>
                  <a:pt x="1016546" y="43910"/>
                  <a:pt x="1014108" y="43338"/>
                  <a:pt x="1011650" y="43433"/>
                </a:cubicBezTo>
                <a:close/>
                <a:moveTo>
                  <a:pt x="607504" y="43433"/>
                </a:moveTo>
                <a:cubicBezTo>
                  <a:pt x="605570" y="43433"/>
                  <a:pt x="603656" y="43815"/>
                  <a:pt x="601884" y="44576"/>
                </a:cubicBezTo>
                <a:cubicBezTo>
                  <a:pt x="600141" y="45244"/>
                  <a:pt x="598579" y="46291"/>
                  <a:pt x="597312" y="47720"/>
                </a:cubicBezTo>
                <a:cubicBezTo>
                  <a:pt x="595978" y="49149"/>
                  <a:pt x="594883" y="50768"/>
                  <a:pt x="594073" y="52578"/>
                </a:cubicBezTo>
                <a:cubicBezTo>
                  <a:pt x="593178" y="54578"/>
                  <a:pt x="592511" y="56673"/>
                  <a:pt x="592073" y="58864"/>
                </a:cubicBezTo>
                <a:lnTo>
                  <a:pt x="622172" y="58864"/>
                </a:lnTo>
                <a:lnTo>
                  <a:pt x="622172" y="57436"/>
                </a:lnTo>
                <a:cubicBezTo>
                  <a:pt x="622086" y="55530"/>
                  <a:pt x="621705" y="53721"/>
                  <a:pt x="621029" y="52006"/>
                </a:cubicBezTo>
                <a:cubicBezTo>
                  <a:pt x="620467" y="50292"/>
                  <a:pt x="619524" y="48768"/>
                  <a:pt x="618267" y="47530"/>
                </a:cubicBezTo>
                <a:cubicBezTo>
                  <a:pt x="616971" y="46196"/>
                  <a:pt x="615419" y="45244"/>
                  <a:pt x="613695" y="44576"/>
                </a:cubicBezTo>
                <a:cubicBezTo>
                  <a:pt x="611733" y="43815"/>
                  <a:pt x="609628" y="43338"/>
                  <a:pt x="607504" y="43433"/>
                </a:cubicBezTo>
                <a:close/>
                <a:moveTo>
                  <a:pt x="997363" y="31338"/>
                </a:moveTo>
                <a:cubicBezTo>
                  <a:pt x="1006526" y="27623"/>
                  <a:pt x="1016775" y="27623"/>
                  <a:pt x="1025938" y="31338"/>
                </a:cubicBezTo>
                <a:cubicBezTo>
                  <a:pt x="1029986" y="33147"/>
                  <a:pt x="1033615" y="35814"/>
                  <a:pt x="1036606" y="39052"/>
                </a:cubicBezTo>
                <a:cubicBezTo>
                  <a:pt x="1039549" y="42386"/>
                  <a:pt x="1041759" y="46291"/>
                  <a:pt x="1043083" y="50577"/>
                </a:cubicBezTo>
                <a:cubicBezTo>
                  <a:pt x="1044645" y="55244"/>
                  <a:pt x="1045416" y="60102"/>
                  <a:pt x="1045369" y="64960"/>
                </a:cubicBezTo>
                <a:lnTo>
                  <a:pt x="1045369" y="66389"/>
                </a:lnTo>
                <a:cubicBezTo>
                  <a:pt x="1045416" y="71342"/>
                  <a:pt x="1044645" y="76200"/>
                  <a:pt x="1043083" y="80867"/>
                </a:cubicBezTo>
                <a:cubicBezTo>
                  <a:pt x="1041711" y="85058"/>
                  <a:pt x="1039511" y="89058"/>
                  <a:pt x="1036606" y="92392"/>
                </a:cubicBezTo>
                <a:cubicBezTo>
                  <a:pt x="1033691" y="95631"/>
                  <a:pt x="1030072" y="98202"/>
                  <a:pt x="1026033" y="99917"/>
                </a:cubicBezTo>
                <a:cubicBezTo>
                  <a:pt x="1016870" y="103632"/>
                  <a:pt x="1006621" y="103632"/>
                  <a:pt x="997458" y="99917"/>
                </a:cubicBezTo>
                <a:cubicBezTo>
                  <a:pt x="993391" y="98202"/>
                  <a:pt x="989743" y="95631"/>
                  <a:pt x="986790" y="92392"/>
                </a:cubicBezTo>
                <a:cubicBezTo>
                  <a:pt x="983885" y="88963"/>
                  <a:pt x="981656" y="85058"/>
                  <a:pt x="980218" y="80867"/>
                </a:cubicBezTo>
                <a:cubicBezTo>
                  <a:pt x="978732" y="76200"/>
                  <a:pt x="977998" y="71342"/>
                  <a:pt x="978027" y="66389"/>
                </a:cubicBezTo>
                <a:lnTo>
                  <a:pt x="978027" y="64960"/>
                </a:lnTo>
                <a:cubicBezTo>
                  <a:pt x="977998" y="60102"/>
                  <a:pt x="978741" y="55244"/>
                  <a:pt x="980218" y="50577"/>
                </a:cubicBezTo>
                <a:cubicBezTo>
                  <a:pt x="981618" y="46291"/>
                  <a:pt x="983847" y="42386"/>
                  <a:pt x="986790" y="39052"/>
                </a:cubicBezTo>
                <a:cubicBezTo>
                  <a:pt x="989724" y="35719"/>
                  <a:pt x="993324" y="33147"/>
                  <a:pt x="997363" y="31338"/>
                </a:cubicBezTo>
                <a:close/>
                <a:moveTo>
                  <a:pt x="593883" y="31338"/>
                </a:moveTo>
                <a:cubicBezTo>
                  <a:pt x="602713" y="27813"/>
                  <a:pt x="612580" y="27813"/>
                  <a:pt x="621410" y="31338"/>
                </a:cubicBezTo>
                <a:cubicBezTo>
                  <a:pt x="625315" y="32956"/>
                  <a:pt x="628821" y="35433"/>
                  <a:pt x="631697" y="38481"/>
                </a:cubicBezTo>
                <a:cubicBezTo>
                  <a:pt x="634526" y="41719"/>
                  <a:pt x="636660" y="45530"/>
                  <a:pt x="637984" y="49625"/>
                </a:cubicBezTo>
                <a:cubicBezTo>
                  <a:pt x="639527" y="54292"/>
                  <a:pt x="640270" y="59150"/>
                  <a:pt x="640174" y="64008"/>
                </a:cubicBezTo>
                <a:lnTo>
                  <a:pt x="640174" y="71723"/>
                </a:lnTo>
                <a:lnTo>
                  <a:pt x="591502" y="71723"/>
                </a:lnTo>
                <a:cubicBezTo>
                  <a:pt x="591825" y="74009"/>
                  <a:pt x="592530" y="76295"/>
                  <a:pt x="593597" y="78390"/>
                </a:cubicBezTo>
                <a:cubicBezTo>
                  <a:pt x="594673" y="80390"/>
                  <a:pt x="596093" y="82105"/>
                  <a:pt x="597788" y="83534"/>
                </a:cubicBezTo>
                <a:cubicBezTo>
                  <a:pt x="599455" y="85057"/>
                  <a:pt x="601389" y="86200"/>
                  <a:pt x="603503" y="86963"/>
                </a:cubicBezTo>
                <a:cubicBezTo>
                  <a:pt x="605770" y="87725"/>
                  <a:pt x="608151" y="88106"/>
                  <a:pt x="610552" y="88106"/>
                </a:cubicBezTo>
                <a:cubicBezTo>
                  <a:pt x="612323" y="88297"/>
                  <a:pt x="614114" y="88297"/>
                  <a:pt x="615886" y="88106"/>
                </a:cubicBezTo>
                <a:cubicBezTo>
                  <a:pt x="617648" y="87725"/>
                  <a:pt x="619372" y="87154"/>
                  <a:pt x="621029" y="86486"/>
                </a:cubicBezTo>
                <a:cubicBezTo>
                  <a:pt x="622629" y="85820"/>
                  <a:pt x="624163" y="84963"/>
                  <a:pt x="625601" y="84010"/>
                </a:cubicBezTo>
                <a:cubicBezTo>
                  <a:pt x="627020" y="82962"/>
                  <a:pt x="628278" y="81819"/>
                  <a:pt x="629316" y="80390"/>
                </a:cubicBezTo>
                <a:lnTo>
                  <a:pt x="638841" y="89915"/>
                </a:lnTo>
                <a:cubicBezTo>
                  <a:pt x="637584" y="91726"/>
                  <a:pt x="636079" y="93344"/>
                  <a:pt x="634364" y="94678"/>
                </a:cubicBezTo>
                <a:cubicBezTo>
                  <a:pt x="632412" y="96393"/>
                  <a:pt x="630230" y="97822"/>
                  <a:pt x="627887" y="98869"/>
                </a:cubicBezTo>
                <a:cubicBezTo>
                  <a:pt x="625268" y="100108"/>
                  <a:pt x="622525" y="101155"/>
                  <a:pt x="619696" y="101822"/>
                </a:cubicBezTo>
                <a:cubicBezTo>
                  <a:pt x="616410" y="102489"/>
                  <a:pt x="613047" y="102775"/>
                  <a:pt x="609694" y="102680"/>
                </a:cubicBezTo>
                <a:cubicBezTo>
                  <a:pt x="604579" y="102775"/>
                  <a:pt x="599503" y="101822"/>
                  <a:pt x="594740" y="99917"/>
                </a:cubicBezTo>
                <a:cubicBezTo>
                  <a:pt x="590473" y="98202"/>
                  <a:pt x="586568" y="95725"/>
                  <a:pt x="583215" y="92583"/>
                </a:cubicBezTo>
                <a:cubicBezTo>
                  <a:pt x="579996" y="89535"/>
                  <a:pt x="577471" y="85725"/>
                  <a:pt x="575785" y="81629"/>
                </a:cubicBezTo>
                <a:cubicBezTo>
                  <a:pt x="574052" y="77343"/>
                  <a:pt x="573176" y="72771"/>
                  <a:pt x="573214" y="68104"/>
                </a:cubicBezTo>
                <a:lnTo>
                  <a:pt x="573214" y="65532"/>
                </a:lnTo>
                <a:cubicBezTo>
                  <a:pt x="573147" y="60388"/>
                  <a:pt x="574014" y="55340"/>
                  <a:pt x="575785" y="50577"/>
                </a:cubicBezTo>
                <a:cubicBezTo>
                  <a:pt x="577386" y="46291"/>
                  <a:pt x="579805" y="42290"/>
                  <a:pt x="582929" y="38861"/>
                </a:cubicBezTo>
                <a:cubicBezTo>
                  <a:pt x="586025" y="35623"/>
                  <a:pt x="589749" y="33051"/>
                  <a:pt x="593883" y="31338"/>
                </a:cubicBezTo>
                <a:close/>
                <a:moveTo>
                  <a:pt x="162115" y="29908"/>
                </a:moveTo>
                <a:lnTo>
                  <a:pt x="178879" y="29908"/>
                </a:lnTo>
                <a:lnTo>
                  <a:pt x="185070" y="79152"/>
                </a:lnTo>
                <a:lnTo>
                  <a:pt x="194595" y="29908"/>
                </a:lnTo>
                <a:lnTo>
                  <a:pt x="206787" y="29908"/>
                </a:lnTo>
                <a:lnTo>
                  <a:pt x="215360" y="78962"/>
                </a:lnTo>
                <a:lnTo>
                  <a:pt x="221551" y="29908"/>
                </a:lnTo>
                <a:lnTo>
                  <a:pt x="238315" y="29908"/>
                </a:lnTo>
                <a:lnTo>
                  <a:pt x="225552" y="101346"/>
                </a:lnTo>
                <a:lnTo>
                  <a:pt x="209454" y="101346"/>
                </a:lnTo>
                <a:lnTo>
                  <a:pt x="199929" y="55911"/>
                </a:lnTo>
                <a:lnTo>
                  <a:pt x="190404" y="101346"/>
                </a:lnTo>
                <a:lnTo>
                  <a:pt x="174974" y="101346"/>
                </a:lnTo>
                <a:close/>
                <a:moveTo>
                  <a:pt x="81057" y="29908"/>
                </a:moveTo>
                <a:lnTo>
                  <a:pt x="97821" y="29908"/>
                </a:lnTo>
                <a:lnTo>
                  <a:pt x="104012" y="79152"/>
                </a:lnTo>
                <a:lnTo>
                  <a:pt x="112966" y="29908"/>
                </a:lnTo>
                <a:lnTo>
                  <a:pt x="125253" y="29908"/>
                </a:lnTo>
                <a:lnTo>
                  <a:pt x="134302" y="78962"/>
                </a:lnTo>
                <a:lnTo>
                  <a:pt x="140493" y="29908"/>
                </a:lnTo>
                <a:lnTo>
                  <a:pt x="157352" y="29908"/>
                </a:lnTo>
                <a:lnTo>
                  <a:pt x="144589" y="101346"/>
                </a:lnTo>
                <a:lnTo>
                  <a:pt x="128396" y="101346"/>
                </a:lnTo>
                <a:lnTo>
                  <a:pt x="118871" y="55911"/>
                </a:lnTo>
                <a:lnTo>
                  <a:pt x="109346" y="101346"/>
                </a:lnTo>
                <a:lnTo>
                  <a:pt x="93821" y="101346"/>
                </a:lnTo>
                <a:close/>
                <a:moveTo>
                  <a:pt x="0" y="29908"/>
                </a:moveTo>
                <a:lnTo>
                  <a:pt x="16764" y="29908"/>
                </a:lnTo>
                <a:lnTo>
                  <a:pt x="22955" y="79152"/>
                </a:lnTo>
                <a:lnTo>
                  <a:pt x="31909" y="29908"/>
                </a:lnTo>
                <a:lnTo>
                  <a:pt x="44196" y="29908"/>
                </a:lnTo>
                <a:lnTo>
                  <a:pt x="53150" y="78962"/>
                </a:lnTo>
                <a:lnTo>
                  <a:pt x="59341" y="29908"/>
                </a:lnTo>
                <a:lnTo>
                  <a:pt x="76200" y="29908"/>
                </a:lnTo>
                <a:lnTo>
                  <a:pt x="63341" y="101346"/>
                </a:lnTo>
                <a:lnTo>
                  <a:pt x="47244" y="101346"/>
                </a:lnTo>
                <a:lnTo>
                  <a:pt x="37719" y="55911"/>
                </a:lnTo>
                <a:lnTo>
                  <a:pt x="28670" y="101346"/>
                </a:lnTo>
                <a:lnTo>
                  <a:pt x="12764" y="101346"/>
                </a:lnTo>
                <a:close/>
                <a:moveTo>
                  <a:pt x="1087945" y="28575"/>
                </a:moveTo>
                <a:cubicBezTo>
                  <a:pt x="1093021" y="28098"/>
                  <a:pt x="1097717" y="31337"/>
                  <a:pt x="1099184" y="36194"/>
                </a:cubicBezTo>
                <a:cubicBezTo>
                  <a:pt x="1100508" y="33908"/>
                  <a:pt x="1102375" y="32004"/>
                  <a:pt x="1104613" y="30670"/>
                </a:cubicBezTo>
                <a:cubicBezTo>
                  <a:pt x="1106985" y="29241"/>
                  <a:pt x="1109738" y="28479"/>
                  <a:pt x="1112519" y="28575"/>
                </a:cubicBezTo>
                <a:cubicBezTo>
                  <a:pt x="1114577" y="28575"/>
                  <a:pt x="1116615" y="29050"/>
                  <a:pt x="1118520" y="29813"/>
                </a:cubicBezTo>
                <a:cubicBezTo>
                  <a:pt x="1120473" y="30575"/>
                  <a:pt x="1122149" y="31908"/>
                  <a:pt x="1123378" y="33623"/>
                </a:cubicBezTo>
                <a:cubicBezTo>
                  <a:pt x="1124902" y="35623"/>
                  <a:pt x="1126007" y="37909"/>
                  <a:pt x="1126616" y="40290"/>
                </a:cubicBezTo>
                <a:cubicBezTo>
                  <a:pt x="1127445" y="43624"/>
                  <a:pt x="1127826" y="46957"/>
                  <a:pt x="1127759" y="50387"/>
                </a:cubicBezTo>
                <a:lnTo>
                  <a:pt x="1127759" y="101346"/>
                </a:lnTo>
                <a:lnTo>
                  <a:pt x="1111090" y="101346"/>
                </a:lnTo>
                <a:lnTo>
                  <a:pt x="1111090" y="50292"/>
                </a:lnTo>
                <a:cubicBezTo>
                  <a:pt x="1111109" y="49149"/>
                  <a:pt x="1110948" y="48006"/>
                  <a:pt x="1110614" y="46957"/>
                </a:cubicBezTo>
                <a:cubicBezTo>
                  <a:pt x="1110395" y="46196"/>
                  <a:pt x="1110005" y="45434"/>
                  <a:pt x="1109471" y="44862"/>
                </a:cubicBezTo>
                <a:cubicBezTo>
                  <a:pt x="1109014" y="44387"/>
                  <a:pt x="1108462" y="44005"/>
                  <a:pt x="1107852" y="43815"/>
                </a:cubicBezTo>
                <a:lnTo>
                  <a:pt x="1105852" y="43815"/>
                </a:lnTo>
                <a:cubicBezTo>
                  <a:pt x="1104709" y="43815"/>
                  <a:pt x="1103594" y="44101"/>
                  <a:pt x="1102613" y="44671"/>
                </a:cubicBezTo>
                <a:cubicBezTo>
                  <a:pt x="1101727" y="45339"/>
                  <a:pt x="1101032" y="46196"/>
                  <a:pt x="1100613" y="47148"/>
                </a:cubicBezTo>
                <a:lnTo>
                  <a:pt x="1100613" y="101632"/>
                </a:lnTo>
                <a:lnTo>
                  <a:pt x="1084420" y="101632"/>
                </a:lnTo>
                <a:lnTo>
                  <a:pt x="1084420" y="50577"/>
                </a:lnTo>
                <a:cubicBezTo>
                  <a:pt x="1084592" y="49434"/>
                  <a:pt x="1084592" y="48291"/>
                  <a:pt x="1084420" y="47148"/>
                </a:cubicBezTo>
                <a:cubicBezTo>
                  <a:pt x="1084201" y="46387"/>
                  <a:pt x="1083811" y="45719"/>
                  <a:pt x="1083277" y="45148"/>
                </a:cubicBezTo>
                <a:cubicBezTo>
                  <a:pt x="1082877" y="44671"/>
                  <a:pt x="1082344" y="44291"/>
                  <a:pt x="1081753" y="44101"/>
                </a:cubicBezTo>
                <a:lnTo>
                  <a:pt x="1079753" y="44101"/>
                </a:lnTo>
                <a:cubicBezTo>
                  <a:pt x="1078505" y="44005"/>
                  <a:pt x="1077286" y="44482"/>
                  <a:pt x="1076324" y="45244"/>
                </a:cubicBezTo>
                <a:cubicBezTo>
                  <a:pt x="1075419" y="46196"/>
                  <a:pt x="1074734" y="47243"/>
                  <a:pt x="1074324" y="48482"/>
                </a:cubicBezTo>
                <a:lnTo>
                  <a:pt x="1074324" y="101917"/>
                </a:lnTo>
                <a:lnTo>
                  <a:pt x="1057274" y="101917"/>
                </a:lnTo>
                <a:lnTo>
                  <a:pt x="1057274" y="30479"/>
                </a:lnTo>
                <a:lnTo>
                  <a:pt x="1072990" y="29908"/>
                </a:lnTo>
                <a:lnTo>
                  <a:pt x="1073562" y="38575"/>
                </a:lnTo>
                <a:cubicBezTo>
                  <a:pt x="1074772" y="35719"/>
                  <a:pt x="1076705" y="33147"/>
                  <a:pt x="1079182" y="31242"/>
                </a:cubicBezTo>
                <a:cubicBezTo>
                  <a:pt x="1081744" y="29432"/>
                  <a:pt x="1084811" y="28479"/>
                  <a:pt x="1087945" y="28575"/>
                </a:cubicBezTo>
                <a:close/>
                <a:moveTo>
                  <a:pt x="931449" y="28575"/>
                </a:moveTo>
                <a:cubicBezTo>
                  <a:pt x="935602" y="28575"/>
                  <a:pt x="939727" y="29241"/>
                  <a:pt x="943641" y="30575"/>
                </a:cubicBezTo>
                <a:cubicBezTo>
                  <a:pt x="947146" y="31813"/>
                  <a:pt x="950375" y="33719"/>
                  <a:pt x="953166" y="36194"/>
                </a:cubicBezTo>
                <a:cubicBezTo>
                  <a:pt x="955919" y="38575"/>
                  <a:pt x="958072" y="41529"/>
                  <a:pt x="959453" y="44862"/>
                </a:cubicBezTo>
                <a:cubicBezTo>
                  <a:pt x="961024" y="48482"/>
                  <a:pt x="961777" y="52387"/>
                  <a:pt x="961644" y="56293"/>
                </a:cubicBezTo>
                <a:lnTo>
                  <a:pt x="943927" y="56293"/>
                </a:lnTo>
                <a:cubicBezTo>
                  <a:pt x="944013" y="54578"/>
                  <a:pt x="943756" y="52958"/>
                  <a:pt x="943165" y="51340"/>
                </a:cubicBezTo>
                <a:cubicBezTo>
                  <a:pt x="942565" y="49815"/>
                  <a:pt x="941622" y="48386"/>
                  <a:pt x="940403" y="47243"/>
                </a:cubicBezTo>
                <a:cubicBezTo>
                  <a:pt x="939184" y="46005"/>
                  <a:pt x="937726" y="45053"/>
                  <a:pt x="936116" y="44482"/>
                </a:cubicBezTo>
                <a:cubicBezTo>
                  <a:pt x="934392" y="43815"/>
                  <a:pt x="932545" y="43433"/>
                  <a:pt x="930687" y="43433"/>
                </a:cubicBezTo>
                <a:cubicBezTo>
                  <a:pt x="928154" y="43338"/>
                  <a:pt x="925648" y="44005"/>
                  <a:pt x="923448" y="45244"/>
                </a:cubicBezTo>
                <a:cubicBezTo>
                  <a:pt x="921591" y="46482"/>
                  <a:pt x="920048" y="48100"/>
                  <a:pt x="918972" y="50006"/>
                </a:cubicBezTo>
                <a:cubicBezTo>
                  <a:pt x="917800" y="52101"/>
                  <a:pt x="916990" y="54387"/>
                  <a:pt x="916590" y="56768"/>
                </a:cubicBezTo>
                <a:cubicBezTo>
                  <a:pt x="916123" y="59340"/>
                  <a:pt x="915904" y="62008"/>
                  <a:pt x="915924" y="64675"/>
                </a:cubicBezTo>
                <a:lnTo>
                  <a:pt x="915924" y="66675"/>
                </a:lnTo>
                <a:cubicBezTo>
                  <a:pt x="915904" y="69342"/>
                  <a:pt x="916123" y="72008"/>
                  <a:pt x="916590" y="74676"/>
                </a:cubicBezTo>
                <a:cubicBezTo>
                  <a:pt x="916962" y="77057"/>
                  <a:pt x="917733" y="79438"/>
                  <a:pt x="918876" y="81533"/>
                </a:cubicBezTo>
                <a:cubicBezTo>
                  <a:pt x="921296" y="85820"/>
                  <a:pt x="925906" y="88297"/>
                  <a:pt x="930782" y="88011"/>
                </a:cubicBezTo>
                <a:lnTo>
                  <a:pt x="931068" y="88011"/>
                </a:lnTo>
                <a:cubicBezTo>
                  <a:pt x="932811" y="88011"/>
                  <a:pt x="934545" y="87725"/>
                  <a:pt x="936212" y="87249"/>
                </a:cubicBezTo>
                <a:cubicBezTo>
                  <a:pt x="937755" y="86677"/>
                  <a:pt x="939203" y="85916"/>
                  <a:pt x="940498" y="84963"/>
                </a:cubicBezTo>
                <a:cubicBezTo>
                  <a:pt x="941717" y="84010"/>
                  <a:pt x="942698" y="82867"/>
                  <a:pt x="943356" y="81438"/>
                </a:cubicBezTo>
                <a:cubicBezTo>
                  <a:pt x="944041" y="80010"/>
                  <a:pt x="944337" y="78486"/>
                  <a:pt x="944213" y="76866"/>
                </a:cubicBezTo>
                <a:lnTo>
                  <a:pt x="961548" y="76866"/>
                </a:lnTo>
                <a:cubicBezTo>
                  <a:pt x="961663" y="80486"/>
                  <a:pt x="960882" y="84010"/>
                  <a:pt x="959262" y="87249"/>
                </a:cubicBezTo>
                <a:cubicBezTo>
                  <a:pt x="957653" y="90392"/>
                  <a:pt x="955414" y="93155"/>
                  <a:pt x="952690" y="95345"/>
                </a:cubicBezTo>
                <a:cubicBezTo>
                  <a:pt x="949852" y="97726"/>
                  <a:pt x="946632" y="99536"/>
                  <a:pt x="943165" y="100774"/>
                </a:cubicBezTo>
                <a:cubicBezTo>
                  <a:pt x="939422" y="102012"/>
                  <a:pt x="935497" y="102680"/>
                  <a:pt x="931545" y="102680"/>
                </a:cubicBezTo>
                <a:cubicBezTo>
                  <a:pt x="926553" y="102775"/>
                  <a:pt x="921591" y="101822"/>
                  <a:pt x="916971" y="99917"/>
                </a:cubicBezTo>
                <a:cubicBezTo>
                  <a:pt x="912961" y="98107"/>
                  <a:pt x="909389" y="95536"/>
                  <a:pt x="906494" y="92201"/>
                </a:cubicBezTo>
                <a:cubicBezTo>
                  <a:pt x="903665" y="88868"/>
                  <a:pt x="901531" y="84963"/>
                  <a:pt x="900207" y="80772"/>
                </a:cubicBezTo>
                <a:cubicBezTo>
                  <a:pt x="898731" y="76200"/>
                  <a:pt x="897997" y="71437"/>
                  <a:pt x="898016" y="66675"/>
                </a:cubicBezTo>
                <a:lnTo>
                  <a:pt x="898016" y="64675"/>
                </a:lnTo>
                <a:cubicBezTo>
                  <a:pt x="898016" y="59912"/>
                  <a:pt x="898721" y="55150"/>
                  <a:pt x="900112" y="50577"/>
                </a:cubicBezTo>
                <a:cubicBezTo>
                  <a:pt x="901426" y="46387"/>
                  <a:pt x="903598" y="42481"/>
                  <a:pt x="906494" y="39147"/>
                </a:cubicBezTo>
                <a:cubicBezTo>
                  <a:pt x="909370" y="35814"/>
                  <a:pt x="912952" y="33242"/>
                  <a:pt x="916971" y="31432"/>
                </a:cubicBezTo>
                <a:cubicBezTo>
                  <a:pt x="921534" y="29432"/>
                  <a:pt x="926477" y="28480"/>
                  <a:pt x="931449" y="28575"/>
                </a:cubicBezTo>
                <a:close/>
                <a:moveTo>
                  <a:pt x="768000" y="28575"/>
                </a:moveTo>
                <a:cubicBezTo>
                  <a:pt x="772906" y="28480"/>
                  <a:pt x="777773" y="29432"/>
                  <a:pt x="782288" y="31337"/>
                </a:cubicBezTo>
                <a:cubicBezTo>
                  <a:pt x="786336" y="33147"/>
                  <a:pt x="789965" y="35814"/>
                  <a:pt x="792956" y="39052"/>
                </a:cubicBezTo>
                <a:cubicBezTo>
                  <a:pt x="795899" y="42386"/>
                  <a:pt x="798128" y="46291"/>
                  <a:pt x="799528" y="50577"/>
                </a:cubicBezTo>
                <a:cubicBezTo>
                  <a:pt x="801005" y="55244"/>
                  <a:pt x="801747" y="60102"/>
                  <a:pt x="801719" y="64960"/>
                </a:cubicBezTo>
                <a:lnTo>
                  <a:pt x="801719" y="66389"/>
                </a:lnTo>
                <a:cubicBezTo>
                  <a:pt x="801747" y="71342"/>
                  <a:pt x="801014" y="76200"/>
                  <a:pt x="799528" y="80867"/>
                </a:cubicBezTo>
                <a:cubicBezTo>
                  <a:pt x="798090" y="85057"/>
                  <a:pt x="795861" y="88963"/>
                  <a:pt x="792956" y="92392"/>
                </a:cubicBezTo>
                <a:cubicBezTo>
                  <a:pt x="790041" y="95631"/>
                  <a:pt x="786422" y="98202"/>
                  <a:pt x="782383" y="99917"/>
                </a:cubicBezTo>
                <a:cubicBezTo>
                  <a:pt x="777907" y="101822"/>
                  <a:pt x="773068" y="102775"/>
                  <a:pt x="768191" y="102680"/>
                </a:cubicBezTo>
                <a:cubicBezTo>
                  <a:pt x="763257" y="102775"/>
                  <a:pt x="758352" y="101822"/>
                  <a:pt x="753808" y="99917"/>
                </a:cubicBezTo>
                <a:cubicBezTo>
                  <a:pt x="749751" y="98202"/>
                  <a:pt x="746112" y="95631"/>
                  <a:pt x="743140" y="92392"/>
                </a:cubicBezTo>
                <a:cubicBezTo>
                  <a:pt x="740235" y="89058"/>
                  <a:pt x="738035" y="85057"/>
                  <a:pt x="736663" y="80867"/>
                </a:cubicBezTo>
                <a:cubicBezTo>
                  <a:pt x="735101" y="76200"/>
                  <a:pt x="734330" y="71342"/>
                  <a:pt x="734377" y="66389"/>
                </a:cubicBezTo>
                <a:lnTo>
                  <a:pt x="734377" y="64960"/>
                </a:lnTo>
                <a:cubicBezTo>
                  <a:pt x="734330" y="60102"/>
                  <a:pt x="735101" y="55244"/>
                  <a:pt x="736663" y="50577"/>
                </a:cubicBezTo>
                <a:cubicBezTo>
                  <a:pt x="737987" y="46291"/>
                  <a:pt x="740197" y="42386"/>
                  <a:pt x="743140" y="39052"/>
                </a:cubicBezTo>
                <a:cubicBezTo>
                  <a:pt x="746112" y="35814"/>
                  <a:pt x="749712" y="33147"/>
                  <a:pt x="753713" y="31337"/>
                </a:cubicBezTo>
                <a:cubicBezTo>
                  <a:pt x="758237" y="29432"/>
                  <a:pt x="763095" y="28480"/>
                  <a:pt x="768000" y="28575"/>
                </a:cubicBezTo>
                <a:close/>
                <a:moveTo>
                  <a:pt x="688181" y="28575"/>
                </a:moveTo>
                <a:cubicBezTo>
                  <a:pt x="692334" y="28575"/>
                  <a:pt x="696458" y="29241"/>
                  <a:pt x="700373" y="30575"/>
                </a:cubicBezTo>
                <a:cubicBezTo>
                  <a:pt x="703878" y="31813"/>
                  <a:pt x="707107" y="33719"/>
                  <a:pt x="709898" y="36194"/>
                </a:cubicBezTo>
                <a:cubicBezTo>
                  <a:pt x="712651" y="38575"/>
                  <a:pt x="714832" y="41529"/>
                  <a:pt x="716280" y="44862"/>
                </a:cubicBezTo>
                <a:cubicBezTo>
                  <a:pt x="717775" y="48482"/>
                  <a:pt x="718490" y="52387"/>
                  <a:pt x="718376" y="56293"/>
                </a:cubicBezTo>
                <a:lnTo>
                  <a:pt x="701040" y="56293"/>
                </a:lnTo>
                <a:cubicBezTo>
                  <a:pt x="701126" y="54578"/>
                  <a:pt x="700868" y="52958"/>
                  <a:pt x="700278" y="51340"/>
                </a:cubicBezTo>
                <a:cubicBezTo>
                  <a:pt x="699706" y="49815"/>
                  <a:pt x="698802" y="48386"/>
                  <a:pt x="697611" y="47243"/>
                </a:cubicBezTo>
                <a:cubicBezTo>
                  <a:pt x="696354" y="46101"/>
                  <a:pt x="694906" y="45148"/>
                  <a:pt x="693325" y="44482"/>
                </a:cubicBezTo>
                <a:cubicBezTo>
                  <a:pt x="691563" y="43815"/>
                  <a:pt x="689696" y="43433"/>
                  <a:pt x="687800" y="43433"/>
                </a:cubicBezTo>
                <a:cubicBezTo>
                  <a:pt x="685295" y="43338"/>
                  <a:pt x="682819" y="44005"/>
                  <a:pt x="680656" y="45244"/>
                </a:cubicBezTo>
                <a:cubicBezTo>
                  <a:pt x="678752" y="46387"/>
                  <a:pt x="677170" y="48006"/>
                  <a:pt x="676085" y="50006"/>
                </a:cubicBezTo>
                <a:cubicBezTo>
                  <a:pt x="674913" y="52101"/>
                  <a:pt x="674103" y="54387"/>
                  <a:pt x="673703" y="56768"/>
                </a:cubicBezTo>
                <a:cubicBezTo>
                  <a:pt x="673236" y="59340"/>
                  <a:pt x="673017" y="62008"/>
                  <a:pt x="673036" y="64675"/>
                </a:cubicBezTo>
                <a:lnTo>
                  <a:pt x="673036" y="66675"/>
                </a:lnTo>
                <a:cubicBezTo>
                  <a:pt x="673017" y="69342"/>
                  <a:pt x="673236" y="72008"/>
                  <a:pt x="673703" y="74676"/>
                </a:cubicBezTo>
                <a:cubicBezTo>
                  <a:pt x="674113" y="77057"/>
                  <a:pt x="674884" y="79343"/>
                  <a:pt x="675989" y="81533"/>
                </a:cubicBezTo>
                <a:lnTo>
                  <a:pt x="687875" y="88000"/>
                </a:lnTo>
                <a:lnTo>
                  <a:pt x="687800" y="88011"/>
                </a:lnTo>
                <a:lnTo>
                  <a:pt x="687895" y="88011"/>
                </a:lnTo>
                <a:lnTo>
                  <a:pt x="687875" y="88000"/>
                </a:lnTo>
                <a:lnTo>
                  <a:pt x="692944" y="87249"/>
                </a:lnTo>
                <a:cubicBezTo>
                  <a:pt x="694487" y="86677"/>
                  <a:pt x="695935" y="85916"/>
                  <a:pt x="697230" y="84963"/>
                </a:cubicBezTo>
                <a:cubicBezTo>
                  <a:pt x="698449" y="84010"/>
                  <a:pt x="699430" y="82867"/>
                  <a:pt x="700087" y="81438"/>
                </a:cubicBezTo>
                <a:cubicBezTo>
                  <a:pt x="700773" y="80010"/>
                  <a:pt x="701069" y="78486"/>
                  <a:pt x="700945" y="76866"/>
                </a:cubicBezTo>
                <a:lnTo>
                  <a:pt x="718280" y="76866"/>
                </a:lnTo>
                <a:cubicBezTo>
                  <a:pt x="718395" y="80486"/>
                  <a:pt x="717614" y="84010"/>
                  <a:pt x="715994" y="87249"/>
                </a:cubicBezTo>
                <a:cubicBezTo>
                  <a:pt x="714385" y="90392"/>
                  <a:pt x="712146" y="93155"/>
                  <a:pt x="709422" y="95345"/>
                </a:cubicBezTo>
                <a:cubicBezTo>
                  <a:pt x="706584" y="97726"/>
                  <a:pt x="703364" y="99536"/>
                  <a:pt x="699897" y="100774"/>
                </a:cubicBezTo>
                <a:cubicBezTo>
                  <a:pt x="696154" y="102012"/>
                  <a:pt x="692229" y="102680"/>
                  <a:pt x="688277" y="102680"/>
                </a:cubicBezTo>
                <a:cubicBezTo>
                  <a:pt x="683285" y="102775"/>
                  <a:pt x="678323" y="101822"/>
                  <a:pt x="673703" y="99917"/>
                </a:cubicBezTo>
                <a:cubicBezTo>
                  <a:pt x="669693" y="98107"/>
                  <a:pt x="666121" y="95536"/>
                  <a:pt x="663226" y="92201"/>
                </a:cubicBezTo>
                <a:cubicBezTo>
                  <a:pt x="660397" y="88868"/>
                  <a:pt x="658263" y="84963"/>
                  <a:pt x="656939" y="80772"/>
                </a:cubicBezTo>
                <a:cubicBezTo>
                  <a:pt x="655463" y="76200"/>
                  <a:pt x="654729" y="71437"/>
                  <a:pt x="654748" y="66675"/>
                </a:cubicBezTo>
                <a:lnTo>
                  <a:pt x="654748" y="64675"/>
                </a:lnTo>
                <a:cubicBezTo>
                  <a:pt x="654748" y="59912"/>
                  <a:pt x="655453" y="55150"/>
                  <a:pt x="656844" y="50577"/>
                </a:cubicBezTo>
                <a:cubicBezTo>
                  <a:pt x="658158" y="46387"/>
                  <a:pt x="660330" y="42481"/>
                  <a:pt x="663226" y="39147"/>
                </a:cubicBezTo>
                <a:cubicBezTo>
                  <a:pt x="666121" y="35814"/>
                  <a:pt x="669693" y="33242"/>
                  <a:pt x="673703" y="31432"/>
                </a:cubicBezTo>
                <a:cubicBezTo>
                  <a:pt x="678266" y="29432"/>
                  <a:pt x="683209" y="28480"/>
                  <a:pt x="688181" y="28575"/>
                </a:cubicBezTo>
                <a:close/>
                <a:moveTo>
                  <a:pt x="521589" y="28575"/>
                </a:moveTo>
                <a:cubicBezTo>
                  <a:pt x="525294" y="28480"/>
                  <a:pt x="528970" y="29242"/>
                  <a:pt x="532352" y="30766"/>
                </a:cubicBezTo>
                <a:cubicBezTo>
                  <a:pt x="535343" y="32100"/>
                  <a:pt x="537953" y="34195"/>
                  <a:pt x="539972" y="36767"/>
                </a:cubicBezTo>
                <a:lnTo>
                  <a:pt x="540734" y="29909"/>
                </a:lnTo>
                <a:lnTo>
                  <a:pt x="557403" y="29909"/>
                </a:lnTo>
                <a:lnTo>
                  <a:pt x="557403" y="98679"/>
                </a:lnTo>
                <a:cubicBezTo>
                  <a:pt x="557517" y="103060"/>
                  <a:pt x="556669" y="107443"/>
                  <a:pt x="554926" y="111538"/>
                </a:cubicBezTo>
                <a:cubicBezTo>
                  <a:pt x="553364" y="115157"/>
                  <a:pt x="551030" y="118395"/>
                  <a:pt x="548068" y="121063"/>
                </a:cubicBezTo>
                <a:cubicBezTo>
                  <a:pt x="544906" y="123730"/>
                  <a:pt x="541248" y="125730"/>
                  <a:pt x="537305" y="126968"/>
                </a:cubicBezTo>
                <a:cubicBezTo>
                  <a:pt x="532866" y="128397"/>
                  <a:pt x="528237" y="129063"/>
                  <a:pt x="523589" y="128969"/>
                </a:cubicBezTo>
                <a:cubicBezTo>
                  <a:pt x="521255" y="128969"/>
                  <a:pt x="518931" y="128779"/>
                  <a:pt x="516636" y="128302"/>
                </a:cubicBezTo>
                <a:cubicBezTo>
                  <a:pt x="514131" y="127826"/>
                  <a:pt x="511683" y="127159"/>
                  <a:pt x="509301" y="126207"/>
                </a:cubicBezTo>
                <a:cubicBezTo>
                  <a:pt x="506892" y="125254"/>
                  <a:pt x="504587" y="124111"/>
                  <a:pt x="502443" y="122682"/>
                </a:cubicBezTo>
                <a:cubicBezTo>
                  <a:pt x="500367" y="121253"/>
                  <a:pt x="498500" y="119538"/>
                  <a:pt x="496919" y="117634"/>
                </a:cubicBezTo>
                <a:lnTo>
                  <a:pt x="505206" y="106489"/>
                </a:lnTo>
                <a:cubicBezTo>
                  <a:pt x="507415" y="108966"/>
                  <a:pt x="510101" y="111062"/>
                  <a:pt x="513111" y="112490"/>
                </a:cubicBezTo>
                <a:cubicBezTo>
                  <a:pt x="516102" y="113824"/>
                  <a:pt x="519350" y="114586"/>
                  <a:pt x="522636" y="114586"/>
                </a:cubicBezTo>
                <a:cubicBezTo>
                  <a:pt x="527046" y="114776"/>
                  <a:pt x="531371" y="113348"/>
                  <a:pt x="534733" y="110490"/>
                </a:cubicBezTo>
                <a:cubicBezTo>
                  <a:pt x="537733" y="107347"/>
                  <a:pt x="539296" y="103060"/>
                  <a:pt x="539019" y="98775"/>
                </a:cubicBezTo>
                <a:lnTo>
                  <a:pt x="539019" y="94678"/>
                </a:lnTo>
                <a:cubicBezTo>
                  <a:pt x="536876" y="96964"/>
                  <a:pt x="534324" y="98870"/>
                  <a:pt x="531495" y="100204"/>
                </a:cubicBezTo>
                <a:cubicBezTo>
                  <a:pt x="528342" y="101633"/>
                  <a:pt x="524932" y="102299"/>
                  <a:pt x="521493" y="102203"/>
                </a:cubicBezTo>
                <a:cubicBezTo>
                  <a:pt x="517331" y="102299"/>
                  <a:pt x="513216" y="101346"/>
                  <a:pt x="509492" y="99441"/>
                </a:cubicBezTo>
                <a:cubicBezTo>
                  <a:pt x="505796" y="97632"/>
                  <a:pt x="502539" y="95060"/>
                  <a:pt x="499967" y="91917"/>
                </a:cubicBezTo>
                <a:cubicBezTo>
                  <a:pt x="497300" y="88488"/>
                  <a:pt x="495328" y="84582"/>
                  <a:pt x="494157" y="80391"/>
                </a:cubicBezTo>
                <a:cubicBezTo>
                  <a:pt x="492785" y="75724"/>
                  <a:pt x="492109" y="70866"/>
                  <a:pt x="492156" y="66008"/>
                </a:cubicBezTo>
                <a:lnTo>
                  <a:pt x="492156" y="65056"/>
                </a:lnTo>
                <a:cubicBezTo>
                  <a:pt x="492109" y="60102"/>
                  <a:pt x="492785" y="55055"/>
                  <a:pt x="494157" y="50293"/>
                </a:cubicBezTo>
                <a:cubicBezTo>
                  <a:pt x="495309" y="46101"/>
                  <a:pt x="497290" y="42101"/>
                  <a:pt x="499967" y="38671"/>
                </a:cubicBezTo>
                <a:cubicBezTo>
                  <a:pt x="502548" y="35528"/>
                  <a:pt x="505806" y="32956"/>
                  <a:pt x="509492" y="31243"/>
                </a:cubicBezTo>
                <a:cubicBezTo>
                  <a:pt x="513273" y="29432"/>
                  <a:pt x="517407" y="28575"/>
                  <a:pt x="521589" y="28575"/>
                </a:cubicBezTo>
                <a:close/>
                <a:moveTo>
                  <a:pt x="362045" y="28575"/>
                </a:moveTo>
                <a:cubicBezTo>
                  <a:pt x="366131" y="28575"/>
                  <a:pt x="370208" y="29051"/>
                  <a:pt x="374141" y="30195"/>
                </a:cubicBezTo>
                <a:cubicBezTo>
                  <a:pt x="377590" y="31147"/>
                  <a:pt x="380828" y="32670"/>
                  <a:pt x="383666" y="34862"/>
                </a:cubicBezTo>
                <a:cubicBezTo>
                  <a:pt x="386391" y="36957"/>
                  <a:pt x="388581" y="39625"/>
                  <a:pt x="390048" y="42672"/>
                </a:cubicBezTo>
                <a:cubicBezTo>
                  <a:pt x="391706" y="46101"/>
                  <a:pt x="392515" y="49816"/>
                  <a:pt x="392429" y="53626"/>
                </a:cubicBezTo>
                <a:lnTo>
                  <a:pt x="392429" y="84201"/>
                </a:lnTo>
                <a:cubicBezTo>
                  <a:pt x="392363" y="87345"/>
                  <a:pt x="392591" y="90583"/>
                  <a:pt x="393096" y="93726"/>
                </a:cubicBezTo>
                <a:cubicBezTo>
                  <a:pt x="393525" y="95917"/>
                  <a:pt x="394230" y="98107"/>
                  <a:pt x="395192" y="100204"/>
                </a:cubicBezTo>
                <a:lnTo>
                  <a:pt x="395192" y="101347"/>
                </a:lnTo>
                <a:lnTo>
                  <a:pt x="376427" y="101347"/>
                </a:lnTo>
                <a:cubicBezTo>
                  <a:pt x="375961" y="100394"/>
                  <a:pt x="375580" y="99345"/>
                  <a:pt x="375285" y="98298"/>
                </a:cubicBezTo>
                <a:cubicBezTo>
                  <a:pt x="375285" y="97155"/>
                  <a:pt x="374713" y="95917"/>
                  <a:pt x="374522" y="94678"/>
                </a:cubicBezTo>
                <a:cubicBezTo>
                  <a:pt x="372256" y="97060"/>
                  <a:pt x="369569" y="98965"/>
                  <a:pt x="366617" y="100299"/>
                </a:cubicBezTo>
                <a:cubicBezTo>
                  <a:pt x="364921" y="101060"/>
                  <a:pt x="363131" y="101633"/>
                  <a:pt x="361283" y="102013"/>
                </a:cubicBezTo>
                <a:cubicBezTo>
                  <a:pt x="359244" y="102394"/>
                  <a:pt x="357168" y="102680"/>
                  <a:pt x="355091" y="102680"/>
                </a:cubicBezTo>
                <a:cubicBezTo>
                  <a:pt x="351662" y="102680"/>
                  <a:pt x="348243" y="102203"/>
                  <a:pt x="344995" y="101060"/>
                </a:cubicBezTo>
                <a:cubicBezTo>
                  <a:pt x="342118" y="100108"/>
                  <a:pt x="339442" y="98584"/>
                  <a:pt x="337089" y="96679"/>
                </a:cubicBezTo>
                <a:cubicBezTo>
                  <a:pt x="334927" y="94774"/>
                  <a:pt x="333184" y="92488"/>
                  <a:pt x="331946" y="89916"/>
                </a:cubicBezTo>
                <a:cubicBezTo>
                  <a:pt x="327993" y="80772"/>
                  <a:pt x="330688" y="70104"/>
                  <a:pt x="338518" y="63913"/>
                </a:cubicBezTo>
                <a:cubicBezTo>
                  <a:pt x="346033" y="59246"/>
                  <a:pt x="354834" y="57055"/>
                  <a:pt x="363664" y="57721"/>
                </a:cubicBezTo>
                <a:lnTo>
                  <a:pt x="373856" y="57721"/>
                </a:lnTo>
                <a:lnTo>
                  <a:pt x="373856" y="53531"/>
                </a:lnTo>
                <a:cubicBezTo>
                  <a:pt x="374008" y="50482"/>
                  <a:pt x="372789" y="47435"/>
                  <a:pt x="370522" y="45339"/>
                </a:cubicBezTo>
                <a:cubicBezTo>
                  <a:pt x="367817" y="43244"/>
                  <a:pt x="364436" y="42101"/>
                  <a:pt x="360997" y="42291"/>
                </a:cubicBezTo>
                <a:cubicBezTo>
                  <a:pt x="358054" y="42101"/>
                  <a:pt x="355130" y="42958"/>
                  <a:pt x="352805" y="44767"/>
                </a:cubicBezTo>
                <a:cubicBezTo>
                  <a:pt x="351062" y="46387"/>
                  <a:pt x="350129" y="48768"/>
                  <a:pt x="350234" y="51150"/>
                </a:cubicBezTo>
                <a:lnTo>
                  <a:pt x="331946" y="51150"/>
                </a:lnTo>
                <a:cubicBezTo>
                  <a:pt x="331879" y="48196"/>
                  <a:pt x="332565" y="45244"/>
                  <a:pt x="333946" y="42577"/>
                </a:cubicBezTo>
                <a:cubicBezTo>
                  <a:pt x="335318" y="39720"/>
                  <a:pt x="337308" y="37243"/>
                  <a:pt x="339756" y="35338"/>
                </a:cubicBezTo>
                <a:cubicBezTo>
                  <a:pt x="342604" y="33147"/>
                  <a:pt x="345833" y="31432"/>
                  <a:pt x="349281" y="30385"/>
                </a:cubicBezTo>
                <a:cubicBezTo>
                  <a:pt x="353425" y="29146"/>
                  <a:pt x="357720" y="28575"/>
                  <a:pt x="362045" y="28575"/>
                </a:cubicBezTo>
                <a:close/>
                <a:moveTo>
                  <a:pt x="416718" y="0"/>
                </a:moveTo>
                <a:lnTo>
                  <a:pt x="456628" y="0"/>
                </a:lnTo>
                <a:lnTo>
                  <a:pt x="456628" y="86392"/>
                </a:lnTo>
                <a:lnTo>
                  <a:pt x="477202" y="86392"/>
                </a:lnTo>
                <a:lnTo>
                  <a:pt x="477202" y="101347"/>
                </a:lnTo>
                <a:lnTo>
                  <a:pt x="416813" y="101347"/>
                </a:lnTo>
                <a:lnTo>
                  <a:pt x="416813" y="86392"/>
                </a:lnTo>
                <a:lnTo>
                  <a:pt x="438245" y="86392"/>
                </a:lnTo>
                <a:lnTo>
                  <a:pt x="438245" y="14954"/>
                </a:lnTo>
                <a:lnTo>
                  <a:pt x="416813" y="14954"/>
                </a:lnTo>
                <a:close/>
              </a:path>
            </a:pathLst>
          </a:custGeom>
          <a:solidFill>
            <a:schemeClr val="bg1"/>
          </a:solidFill>
          <a:ln w="9525" cap="flat">
            <a:noFill/>
            <a:prstDash val="solid"/>
            <a:miter/>
          </a:ln>
        </p:spPr>
        <p:txBody>
          <a:bodyPr rtlCol="0" anchor="ctr"/>
          <a:lstStyle/>
          <a:p>
            <a:endParaRPr lang="fr-FR" dirty="0"/>
          </a:p>
        </p:txBody>
      </p:sp>
      <p:sp>
        <p:nvSpPr>
          <p:cNvPr id="3" name="Espace réservé du pied de page 2">
            <a:extLst>
              <a:ext uri="{FF2B5EF4-FFF2-40B4-BE49-F238E27FC236}">
                <a16:creationId xmlns:a16="http://schemas.microsoft.com/office/drawing/2014/main" id="{975D0815-DB34-A4DF-EF4B-F0F7B1CF64E2}"/>
              </a:ext>
            </a:extLst>
          </p:cNvPr>
          <p:cNvSpPr>
            <a:spLocks noGrp="1"/>
          </p:cNvSpPr>
          <p:nvPr>
            <p:ph type="ftr" sz="quarter" idx="19"/>
          </p:nvPr>
        </p:nvSpPr>
        <p:spPr/>
        <p:txBody>
          <a:bodyPr/>
          <a:lstStyle>
            <a:lvl1pPr>
              <a:defRPr>
                <a:solidFill>
                  <a:schemeClr val="bg1"/>
                </a:solidFill>
              </a:defRPr>
            </a:lvl1pPr>
          </a:lstStyle>
          <a:p>
            <a:pPr algn="ctr"/>
            <a:r>
              <a:rPr lang="fr-FR"/>
              <a:t>Confidentiel</a:t>
            </a:r>
          </a:p>
        </p:txBody>
      </p:sp>
    </p:spTree>
    <p:extLst>
      <p:ext uri="{BB962C8B-B14F-4D97-AF65-F5344CB8AC3E}">
        <p14:creationId xmlns:p14="http://schemas.microsoft.com/office/powerpoint/2010/main" val="2053508021"/>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1_Intercalaire bleu 2">
    <p:bg>
      <p:bgPr>
        <a:solidFill>
          <a:schemeClr val="accent2"/>
        </a:solidFill>
        <a:effectLst/>
      </p:bgPr>
    </p:bg>
    <p:spTree>
      <p:nvGrpSpPr>
        <p:cNvPr id="1" name=""/>
        <p:cNvGrpSpPr/>
        <p:nvPr/>
      </p:nvGrpSpPr>
      <p:grpSpPr>
        <a:xfrm>
          <a:off x="0" y="0"/>
          <a:ext cx="0" cy="0"/>
          <a:chOff x="0" y="0"/>
          <a:chExt cx="0" cy="0"/>
        </a:xfrm>
      </p:grpSpPr>
      <p:sp>
        <p:nvSpPr>
          <p:cNvPr id="16" name="Espace réservé du texte 15">
            <a:extLst>
              <a:ext uri="{FF2B5EF4-FFF2-40B4-BE49-F238E27FC236}">
                <a16:creationId xmlns:a16="http://schemas.microsoft.com/office/drawing/2014/main" id="{974AF913-AA65-4C59-8C8E-C795A07ABE7D}"/>
              </a:ext>
            </a:extLst>
          </p:cNvPr>
          <p:cNvSpPr>
            <a:spLocks noGrp="1"/>
          </p:cNvSpPr>
          <p:nvPr>
            <p:ph type="body" sz="quarter" idx="17" hasCustomPrompt="1"/>
          </p:nvPr>
        </p:nvSpPr>
        <p:spPr>
          <a:xfrm>
            <a:off x="5725319" y="4125119"/>
            <a:ext cx="1536700" cy="1541462"/>
          </a:xfrm>
          <a:custGeom>
            <a:avLst/>
            <a:gdLst>
              <a:gd name="connsiteX0" fmla="*/ 768350 w 1536700"/>
              <a:gd name="connsiteY0" fmla="*/ 0 h 1541462"/>
              <a:gd name="connsiteX1" fmla="*/ 1536700 w 1536700"/>
              <a:gd name="connsiteY1" fmla="*/ 0 h 1541462"/>
              <a:gd name="connsiteX2" fmla="*/ 1536700 w 1536700"/>
              <a:gd name="connsiteY2" fmla="*/ 1541462 h 1541462"/>
              <a:gd name="connsiteX3" fmla="*/ 0 w 1536700"/>
              <a:gd name="connsiteY3" fmla="*/ 1541462 h 1541462"/>
              <a:gd name="connsiteX4" fmla="*/ 0 w 1536700"/>
              <a:gd name="connsiteY4" fmla="*/ 768350 h 1541462"/>
              <a:gd name="connsiteX5" fmla="*/ 768350 w 1536700"/>
              <a:gd name="connsiteY5" fmla="*/ 0 h 154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6700" h="1541462">
                <a:moveTo>
                  <a:pt x="768350" y="0"/>
                </a:moveTo>
                <a:lnTo>
                  <a:pt x="1536700" y="0"/>
                </a:lnTo>
                <a:lnTo>
                  <a:pt x="1536700" y="1541462"/>
                </a:lnTo>
                <a:lnTo>
                  <a:pt x="0" y="1541462"/>
                </a:lnTo>
                <a:lnTo>
                  <a:pt x="0" y="768350"/>
                </a:lnTo>
                <a:cubicBezTo>
                  <a:pt x="0" y="344002"/>
                  <a:pt x="344002" y="0"/>
                  <a:pt x="768350"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11" name="Espace réservé pour une image  10">
            <a:extLst>
              <a:ext uri="{FF2B5EF4-FFF2-40B4-BE49-F238E27FC236}">
                <a16:creationId xmlns:a16="http://schemas.microsoft.com/office/drawing/2014/main" id="{97E16638-27B6-48AC-8762-B1E679D9A26C}"/>
              </a:ext>
            </a:extLst>
          </p:cNvPr>
          <p:cNvSpPr>
            <a:spLocks noGrp="1"/>
          </p:cNvSpPr>
          <p:nvPr>
            <p:ph type="pic" sz="quarter" idx="11" hasCustomPrompt="1"/>
          </p:nvPr>
        </p:nvSpPr>
        <p:spPr>
          <a:xfrm>
            <a:off x="939801" y="520700"/>
            <a:ext cx="4729164" cy="4775200"/>
          </a:xfrm>
          <a:custGeom>
            <a:avLst/>
            <a:gdLst>
              <a:gd name="connsiteX0" fmla="*/ 2364582 w 4729164"/>
              <a:gd name="connsiteY0" fmla="*/ 0 h 4775200"/>
              <a:gd name="connsiteX1" fmla="*/ 4729164 w 4729164"/>
              <a:gd name="connsiteY1" fmla="*/ 2387600 h 4775200"/>
              <a:gd name="connsiteX2" fmla="*/ 2364582 w 4729164"/>
              <a:gd name="connsiteY2" fmla="*/ 4775200 h 4775200"/>
              <a:gd name="connsiteX3" fmla="*/ 0 w 4729164"/>
              <a:gd name="connsiteY3" fmla="*/ 2387600 h 4775200"/>
              <a:gd name="connsiteX4" fmla="*/ 2364582 w 4729164"/>
              <a:gd name="connsiteY4" fmla="*/ 0 h 477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9164" h="4775200">
                <a:moveTo>
                  <a:pt x="2364582" y="0"/>
                </a:moveTo>
                <a:cubicBezTo>
                  <a:pt x="3670505" y="0"/>
                  <a:pt x="4729164" y="1068965"/>
                  <a:pt x="4729164" y="2387600"/>
                </a:cubicBezTo>
                <a:cubicBezTo>
                  <a:pt x="4729164" y="3706235"/>
                  <a:pt x="3670505" y="4775200"/>
                  <a:pt x="2364582" y="4775200"/>
                </a:cubicBezTo>
                <a:cubicBezTo>
                  <a:pt x="1058659" y="4775200"/>
                  <a:pt x="0" y="3706235"/>
                  <a:pt x="0" y="2387600"/>
                </a:cubicBezTo>
                <a:cubicBezTo>
                  <a:pt x="0" y="1068965"/>
                  <a:pt x="1058659" y="0"/>
                  <a:pt x="2364582" y="0"/>
                </a:cubicBezTo>
                <a:close/>
              </a:path>
            </a:pathLst>
          </a:custGeom>
          <a:noFill/>
        </p:spPr>
        <p:txBody>
          <a:bodyPr wrap="square" anchor="ctr">
            <a:noAutofit/>
          </a:bodyPr>
          <a:lstStyle>
            <a:lvl1pPr algn="ctr">
              <a:defRPr sz="1400">
                <a:solidFill>
                  <a:schemeClr val="bg1"/>
                </a:solidFill>
              </a:defRPr>
            </a:lvl1pPr>
          </a:lstStyle>
          <a:p>
            <a:r>
              <a:rPr lang="fr-FR" dirty="0"/>
              <a:t>Image</a:t>
            </a:r>
          </a:p>
        </p:txBody>
      </p:sp>
      <p:sp>
        <p:nvSpPr>
          <p:cNvPr id="14" name="Titre 13">
            <a:extLst>
              <a:ext uri="{FF2B5EF4-FFF2-40B4-BE49-F238E27FC236}">
                <a16:creationId xmlns:a16="http://schemas.microsoft.com/office/drawing/2014/main" id="{1DC55EE9-B1FB-47AB-833D-E0EB8497B537}"/>
              </a:ext>
            </a:extLst>
          </p:cNvPr>
          <p:cNvSpPr>
            <a:spLocks noGrp="1"/>
          </p:cNvSpPr>
          <p:nvPr>
            <p:ph type="title" hasCustomPrompt="1"/>
          </p:nvPr>
        </p:nvSpPr>
        <p:spPr>
          <a:xfrm>
            <a:off x="8102276" y="2523655"/>
            <a:ext cx="3150000" cy="1161280"/>
          </a:xfrm>
        </p:spPr>
        <p:txBody>
          <a:bodyPr anchor="t"/>
          <a:lstStyle>
            <a:lvl1pPr>
              <a:lnSpc>
                <a:spcPct val="82000"/>
              </a:lnSpc>
              <a:defRPr lang="fr-FR" sz="4600" b="0" kern="1200" cap="all" spc="-50" dirty="0" smtClean="0">
                <a:solidFill>
                  <a:schemeClr val="bg1"/>
                </a:solidFill>
                <a:latin typeface="Roboto Mono" panose="02000009000000000000" pitchFamily="49" charset="0"/>
                <a:ea typeface="Roboto Mono" panose="020B0604020202020204" charset="0"/>
                <a:cs typeface="+mn-cs"/>
              </a:defRPr>
            </a:lvl1pPr>
          </a:lstStyle>
          <a:p>
            <a:r>
              <a:rPr lang="fr-FR" dirty="0"/>
              <a:t>Titre chapitre</a:t>
            </a:r>
          </a:p>
        </p:txBody>
      </p:sp>
      <p:sp>
        <p:nvSpPr>
          <p:cNvPr id="12" name="Espace réservé du texte 11">
            <a:extLst>
              <a:ext uri="{FF2B5EF4-FFF2-40B4-BE49-F238E27FC236}">
                <a16:creationId xmlns:a16="http://schemas.microsoft.com/office/drawing/2014/main" id="{2A2AAA1F-250C-450E-BF7A-E6964E568CD4}"/>
              </a:ext>
            </a:extLst>
          </p:cNvPr>
          <p:cNvSpPr>
            <a:spLocks noGrp="1"/>
          </p:cNvSpPr>
          <p:nvPr>
            <p:ph type="body" sz="quarter" idx="12" hasCustomPrompt="1"/>
          </p:nvPr>
        </p:nvSpPr>
        <p:spPr>
          <a:xfrm>
            <a:off x="6017358" y="2625125"/>
            <a:ext cx="1548475" cy="921791"/>
          </a:xfrm>
        </p:spPr>
        <p:txBody>
          <a:bodyPr wrap="square" anchor="t">
            <a:spAutoFit/>
          </a:bodyPr>
          <a:lstStyle>
            <a:lvl1pPr marL="0" indent="0">
              <a:lnSpc>
                <a:spcPct val="70000"/>
              </a:lnSpc>
              <a:spcBef>
                <a:spcPts val="0"/>
              </a:spcBef>
              <a:spcAft>
                <a:spcPts val="0"/>
              </a:spcAft>
              <a:buFont typeface="Roboto" panose="020B0604020202020204" pitchFamily="34" charset="0"/>
              <a:buNone/>
              <a:defRPr sz="8200" b="0">
                <a:solidFill>
                  <a:schemeClr val="bg1"/>
                </a:solidFill>
                <a:latin typeface="+mj-lt"/>
              </a:defRPr>
            </a:lvl1pPr>
            <a:lvl2pPr marL="0" indent="0">
              <a:lnSpc>
                <a:spcPct val="70000"/>
              </a:lnSpc>
              <a:spcBef>
                <a:spcPts val="0"/>
              </a:spcBef>
              <a:spcAft>
                <a:spcPts val="0"/>
              </a:spcAft>
              <a:buFont typeface="Roboto" panose="020B0604020202020204" pitchFamily="34" charset="0"/>
              <a:buNone/>
              <a:defRPr sz="8200" spc="0">
                <a:solidFill>
                  <a:schemeClr val="bg1"/>
                </a:solidFill>
                <a:latin typeface="+mj-lt"/>
              </a:defRPr>
            </a:lvl2pPr>
            <a:lvl3pPr marL="0" indent="0">
              <a:lnSpc>
                <a:spcPct val="70000"/>
              </a:lnSpc>
              <a:spcBef>
                <a:spcPts val="0"/>
              </a:spcBef>
              <a:spcAft>
                <a:spcPts val="0"/>
              </a:spcAft>
              <a:buFont typeface="Roboto" panose="020B0604020202020204" pitchFamily="34" charset="0"/>
              <a:buNone/>
              <a:defRPr sz="8200" spc="0">
                <a:solidFill>
                  <a:schemeClr val="bg1"/>
                </a:solidFill>
                <a:latin typeface="+mj-lt"/>
              </a:defRPr>
            </a:lvl3pPr>
            <a:lvl4pPr marL="0" indent="0">
              <a:lnSpc>
                <a:spcPct val="70000"/>
              </a:lnSpc>
              <a:spcBef>
                <a:spcPts val="0"/>
              </a:spcBef>
              <a:spcAft>
                <a:spcPts val="0"/>
              </a:spcAft>
              <a:buNone/>
              <a:defRPr sz="8200" spc="0">
                <a:solidFill>
                  <a:schemeClr val="bg1"/>
                </a:solidFill>
                <a:latin typeface="+mj-lt"/>
              </a:defRPr>
            </a:lvl4pPr>
            <a:lvl5pPr marL="0" indent="0">
              <a:lnSpc>
                <a:spcPct val="70000"/>
              </a:lnSpc>
              <a:spcBef>
                <a:spcPts val="0"/>
              </a:spcBef>
              <a:spcAft>
                <a:spcPts val="0"/>
              </a:spcAft>
              <a:buNone/>
              <a:defRPr sz="8200">
                <a:solidFill>
                  <a:schemeClr val="bg1"/>
                </a:solidFill>
                <a:latin typeface="+mj-lt"/>
              </a:defRPr>
            </a:lvl5pPr>
            <a:lvl6pPr marL="0" indent="0">
              <a:lnSpc>
                <a:spcPct val="70000"/>
              </a:lnSpc>
              <a:spcBef>
                <a:spcPts val="0"/>
              </a:spcBef>
              <a:spcAft>
                <a:spcPts val="0"/>
              </a:spcAft>
              <a:buFont typeface="Roboto" panose="020B0604020202020204" pitchFamily="34" charset="0"/>
              <a:buNone/>
              <a:defRPr sz="8200">
                <a:solidFill>
                  <a:schemeClr val="bg1"/>
                </a:solidFill>
                <a:latin typeface="+mj-lt"/>
              </a:defRPr>
            </a:lvl6pPr>
            <a:lvl7pPr marL="0" indent="0">
              <a:lnSpc>
                <a:spcPct val="70000"/>
              </a:lnSpc>
              <a:spcBef>
                <a:spcPts val="0"/>
              </a:spcBef>
              <a:spcAft>
                <a:spcPts val="0"/>
              </a:spcAft>
              <a:buFont typeface="Roboto" panose="020B0604020202020204" pitchFamily="34" charset="0"/>
              <a:buNone/>
              <a:defRPr sz="8200">
                <a:solidFill>
                  <a:schemeClr val="bg1"/>
                </a:solidFill>
                <a:latin typeface="+mj-lt"/>
              </a:defRPr>
            </a:lvl7pPr>
            <a:lvl8pPr marL="0" indent="0">
              <a:lnSpc>
                <a:spcPct val="70000"/>
              </a:lnSpc>
              <a:spcBef>
                <a:spcPts val="0"/>
              </a:spcBef>
              <a:spcAft>
                <a:spcPts val="0"/>
              </a:spcAft>
              <a:buFont typeface="Roboto" panose="020B0604020202020204" pitchFamily="34" charset="0"/>
              <a:buNone/>
              <a:defRPr sz="8200">
                <a:solidFill>
                  <a:schemeClr val="bg1"/>
                </a:solidFill>
                <a:latin typeface="+mj-lt"/>
              </a:defRPr>
            </a:lvl8pPr>
            <a:lvl9pPr marL="0" indent="0">
              <a:lnSpc>
                <a:spcPct val="70000"/>
              </a:lnSpc>
              <a:spcBef>
                <a:spcPts val="0"/>
              </a:spcBef>
              <a:spcAft>
                <a:spcPts val="0"/>
              </a:spcAft>
              <a:buFont typeface="Roboto" panose="020B0604020202020204" pitchFamily="34" charset="0"/>
              <a:buNone/>
              <a:defRPr sz="8200">
                <a:solidFill>
                  <a:schemeClr val="bg1"/>
                </a:solidFill>
                <a:latin typeface="Roboto Mono" panose="02000009000000000000" pitchFamily="49" charset="0"/>
              </a:defRPr>
            </a:lvl9pPr>
          </a:lstStyle>
          <a:p>
            <a:pPr lvl="8"/>
            <a:r>
              <a:rPr lang="fr-FR" dirty="0"/>
              <a:t>00</a:t>
            </a:r>
          </a:p>
        </p:txBody>
      </p:sp>
      <p:sp>
        <p:nvSpPr>
          <p:cNvPr id="4" name="Espace réservé du numéro de diapositive 3">
            <a:extLst>
              <a:ext uri="{FF2B5EF4-FFF2-40B4-BE49-F238E27FC236}">
                <a16:creationId xmlns:a16="http://schemas.microsoft.com/office/drawing/2014/main" id="{09FBB965-3988-47E2-AD05-87A9DDE44890}"/>
              </a:ext>
            </a:extLst>
          </p:cNvPr>
          <p:cNvSpPr>
            <a:spLocks noGrp="1"/>
          </p:cNvSpPr>
          <p:nvPr>
            <p:ph type="sldNum" sz="quarter" idx="10"/>
          </p:nvPr>
        </p:nvSpPr>
        <p:spPr/>
        <p:txBody>
          <a:bodyPr/>
          <a:lstStyle>
            <a:lvl1pPr>
              <a:defRPr>
                <a:solidFill>
                  <a:schemeClr val="bg1"/>
                </a:solidFill>
              </a:defRPr>
            </a:lvl1pPr>
          </a:lstStyle>
          <a:p>
            <a:r>
              <a:rPr lang="fr-FR" dirty="0"/>
              <a:t>page </a:t>
            </a:r>
            <a:fld id="{D4393D1B-37AB-4561-B448-10CBADDAE970}" type="slidenum">
              <a:rPr smtClean="0"/>
              <a:pPr/>
              <a:t>‹N°›</a:t>
            </a:fld>
            <a:endParaRPr dirty="0"/>
          </a:p>
        </p:txBody>
      </p:sp>
      <p:sp>
        <p:nvSpPr>
          <p:cNvPr id="6" name="Forme libre : forme 5">
            <a:extLst>
              <a:ext uri="{FF2B5EF4-FFF2-40B4-BE49-F238E27FC236}">
                <a16:creationId xmlns:a16="http://schemas.microsoft.com/office/drawing/2014/main" id="{CFEECB6E-87C8-4D6A-BFC2-75836CF33CFE}"/>
              </a:ext>
            </a:extLst>
          </p:cNvPr>
          <p:cNvSpPr/>
          <p:nvPr userDrawn="1"/>
        </p:nvSpPr>
        <p:spPr>
          <a:xfrm>
            <a:off x="10924352" y="6401895"/>
            <a:ext cx="795961" cy="251317"/>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bg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7" name="Forme libre : forme 6">
            <a:extLst>
              <a:ext uri="{FF2B5EF4-FFF2-40B4-BE49-F238E27FC236}">
                <a16:creationId xmlns:a16="http://schemas.microsoft.com/office/drawing/2014/main" id="{65FA87D4-B193-44AE-BB99-12580290CA63}"/>
              </a:ext>
            </a:extLst>
          </p:cNvPr>
          <p:cNvSpPr/>
          <p:nvPr userDrawn="1"/>
        </p:nvSpPr>
        <p:spPr>
          <a:xfrm>
            <a:off x="515587" y="6492444"/>
            <a:ext cx="754413" cy="86278"/>
          </a:xfrm>
          <a:custGeom>
            <a:avLst/>
            <a:gdLst>
              <a:gd name="connsiteX0" fmla="*/ 844295 w 1127766"/>
              <a:gd name="connsiteY0" fmla="*/ 79533 h 128977"/>
              <a:gd name="connsiteX1" fmla="*/ 854964 w 1127766"/>
              <a:gd name="connsiteY1" fmla="*/ 79533 h 128977"/>
              <a:gd name="connsiteX2" fmla="*/ 858964 w 1127766"/>
              <a:gd name="connsiteY2" fmla="*/ 82105 h 128977"/>
              <a:gd name="connsiteX3" fmla="*/ 861440 w 1127766"/>
              <a:gd name="connsiteY3" fmla="*/ 85915 h 128977"/>
              <a:gd name="connsiteX4" fmla="*/ 862393 w 1127766"/>
              <a:gd name="connsiteY4" fmla="*/ 90678 h 128977"/>
              <a:gd name="connsiteX5" fmla="*/ 861440 w 1127766"/>
              <a:gd name="connsiteY5" fmla="*/ 95345 h 128977"/>
              <a:gd name="connsiteX6" fmla="*/ 858964 w 1127766"/>
              <a:gd name="connsiteY6" fmla="*/ 99155 h 128977"/>
              <a:gd name="connsiteX7" fmla="*/ 854964 w 1127766"/>
              <a:gd name="connsiteY7" fmla="*/ 101726 h 128977"/>
              <a:gd name="connsiteX8" fmla="*/ 844295 w 1127766"/>
              <a:gd name="connsiteY8" fmla="*/ 101726 h 128977"/>
              <a:gd name="connsiteX9" fmla="*/ 840295 w 1127766"/>
              <a:gd name="connsiteY9" fmla="*/ 99155 h 128977"/>
              <a:gd name="connsiteX10" fmla="*/ 837723 w 1127766"/>
              <a:gd name="connsiteY10" fmla="*/ 95345 h 128977"/>
              <a:gd name="connsiteX11" fmla="*/ 836866 w 1127766"/>
              <a:gd name="connsiteY11" fmla="*/ 90678 h 128977"/>
              <a:gd name="connsiteX12" fmla="*/ 837723 w 1127766"/>
              <a:gd name="connsiteY12" fmla="*/ 85915 h 128977"/>
              <a:gd name="connsiteX13" fmla="*/ 840295 w 1127766"/>
              <a:gd name="connsiteY13" fmla="*/ 82105 h 128977"/>
              <a:gd name="connsiteX14" fmla="*/ 844295 w 1127766"/>
              <a:gd name="connsiteY14" fmla="*/ 79533 h 128977"/>
              <a:gd name="connsiteX15" fmla="*/ 282035 w 1127766"/>
              <a:gd name="connsiteY15" fmla="*/ 78581 h 128977"/>
              <a:gd name="connsiteX16" fmla="*/ 287368 w 1127766"/>
              <a:gd name="connsiteY16" fmla="*/ 79533 h 128977"/>
              <a:gd name="connsiteX17" fmla="*/ 291369 w 1127766"/>
              <a:gd name="connsiteY17" fmla="*/ 82105 h 128977"/>
              <a:gd name="connsiteX18" fmla="*/ 293845 w 1127766"/>
              <a:gd name="connsiteY18" fmla="*/ 85915 h 128977"/>
              <a:gd name="connsiteX19" fmla="*/ 294703 w 1127766"/>
              <a:gd name="connsiteY19" fmla="*/ 90678 h 128977"/>
              <a:gd name="connsiteX20" fmla="*/ 293845 w 1127766"/>
              <a:gd name="connsiteY20" fmla="*/ 95345 h 128977"/>
              <a:gd name="connsiteX21" fmla="*/ 291369 w 1127766"/>
              <a:gd name="connsiteY21" fmla="*/ 99155 h 128977"/>
              <a:gd name="connsiteX22" fmla="*/ 287368 w 1127766"/>
              <a:gd name="connsiteY22" fmla="*/ 101726 h 128977"/>
              <a:gd name="connsiteX23" fmla="*/ 282035 w 1127766"/>
              <a:gd name="connsiteY23" fmla="*/ 102679 h 128977"/>
              <a:gd name="connsiteX24" fmla="*/ 276700 w 1127766"/>
              <a:gd name="connsiteY24" fmla="*/ 101726 h 128977"/>
              <a:gd name="connsiteX25" fmla="*/ 272700 w 1127766"/>
              <a:gd name="connsiteY25" fmla="*/ 99155 h 128977"/>
              <a:gd name="connsiteX26" fmla="*/ 270128 w 1127766"/>
              <a:gd name="connsiteY26" fmla="*/ 95345 h 128977"/>
              <a:gd name="connsiteX27" fmla="*/ 269271 w 1127766"/>
              <a:gd name="connsiteY27" fmla="*/ 90678 h 128977"/>
              <a:gd name="connsiteX28" fmla="*/ 270128 w 1127766"/>
              <a:gd name="connsiteY28" fmla="*/ 85915 h 128977"/>
              <a:gd name="connsiteX29" fmla="*/ 272700 w 1127766"/>
              <a:gd name="connsiteY29" fmla="*/ 82105 h 128977"/>
              <a:gd name="connsiteX30" fmla="*/ 276700 w 1127766"/>
              <a:gd name="connsiteY30" fmla="*/ 79533 h 128977"/>
              <a:gd name="connsiteX31" fmla="*/ 282035 w 1127766"/>
              <a:gd name="connsiteY31" fmla="*/ 78581 h 128977"/>
              <a:gd name="connsiteX32" fmla="*/ 364331 w 1127766"/>
              <a:gd name="connsiteY32" fmla="*/ 68675 h 128977"/>
              <a:gd name="connsiteX33" fmla="*/ 356996 w 1127766"/>
              <a:gd name="connsiteY33" fmla="*/ 69438 h 128977"/>
              <a:gd name="connsiteX34" fmla="*/ 352043 w 1127766"/>
              <a:gd name="connsiteY34" fmla="*/ 71819 h 128977"/>
              <a:gd name="connsiteX35" fmla="*/ 349186 w 1127766"/>
              <a:gd name="connsiteY35" fmla="*/ 75343 h 128977"/>
              <a:gd name="connsiteX36" fmla="*/ 348233 w 1127766"/>
              <a:gd name="connsiteY36" fmla="*/ 79915 h 128977"/>
              <a:gd name="connsiteX37" fmla="*/ 350900 w 1127766"/>
              <a:gd name="connsiteY37" fmla="*/ 86011 h 128977"/>
              <a:gd name="connsiteX38" fmla="*/ 358901 w 1127766"/>
              <a:gd name="connsiteY38" fmla="*/ 88488 h 128977"/>
              <a:gd name="connsiteX39" fmla="*/ 364140 w 1127766"/>
              <a:gd name="connsiteY39" fmla="*/ 87821 h 128977"/>
              <a:gd name="connsiteX40" fmla="*/ 368426 w 1127766"/>
              <a:gd name="connsiteY40" fmla="*/ 86107 h 128977"/>
              <a:gd name="connsiteX41" fmla="*/ 371665 w 1127766"/>
              <a:gd name="connsiteY41" fmla="*/ 83630 h 128977"/>
              <a:gd name="connsiteX42" fmla="*/ 373856 w 1127766"/>
              <a:gd name="connsiteY42" fmla="*/ 80963 h 128977"/>
              <a:gd name="connsiteX43" fmla="*/ 373856 w 1127766"/>
              <a:gd name="connsiteY43" fmla="*/ 68675 h 128977"/>
              <a:gd name="connsiteX44" fmla="*/ 761047 w 1127766"/>
              <a:gd name="connsiteY44" fmla="*/ 45148 h 128977"/>
              <a:gd name="connsiteX45" fmla="*/ 756285 w 1127766"/>
              <a:gd name="connsiteY45" fmla="*/ 49815 h 128977"/>
              <a:gd name="connsiteX46" fmla="*/ 753522 w 1127766"/>
              <a:gd name="connsiteY46" fmla="*/ 56673 h 128977"/>
              <a:gd name="connsiteX47" fmla="*/ 752760 w 1127766"/>
              <a:gd name="connsiteY47" fmla="*/ 64960 h 128977"/>
              <a:gd name="connsiteX48" fmla="*/ 752760 w 1127766"/>
              <a:gd name="connsiteY48" fmla="*/ 66389 h 128977"/>
              <a:gd name="connsiteX49" fmla="*/ 753522 w 1127766"/>
              <a:gd name="connsiteY49" fmla="*/ 74771 h 128977"/>
              <a:gd name="connsiteX50" fmla="*/ 756285 w 1127766"/>
              <a:gd name="connsiteY50" fmla="*/ 81629 h 128977"/>
              <a:gd name="connsiteX51" fmla="*/ 768191 w 1127766"/>
              <a:gd name="connsiteY51" fmla="*/ 88011 h 128977"/>
              <a:gd name="connsiteX52" fmla="*/ 779811 w 1127766"/>
              <a:gd name="connsiteY52" fmla="*/ 81629 h 128977"/>
              <a:gd name="connsiteX53" fmla="*/ 782478 w 1127766"/>
              <a:gd name="connsiteY53" fmla="*/ 74771 h 128977"/>
              <a:gd name="connsiteX54" fmla="*/ 783336 w 1127766"/>
              <a:gd name="connsiteY54" fmla="*/ 66389 h 128977"/>
              <a:gd name="connsiteX55" fmla="*/ 783336 w 1127766"/>
              <a:gd name="connsiteY55" fmla="*/ 64960 h 128977"/>
              <a:gd name="connsiteX56" fmla="*/ 782478 w 1127766"/>
              <a:gd name="connsiteY56" fmla="*/ 56673 h 128977"/>
              <a:gd name="connsiteX57" fmla="*/ 779811 w 1127766"/>
              <a:gd name="connsiteY57" fmla="*/ 49815 h 128977"/>
              <a:gd name="connsiteX58" fmla="*/ 775049 w 1127766"/>
              <a:gd name="connsiteY58" fmla="*/ 45148 h 128977"/>
              <a:gd name="connsiteX59" fmla="*/ 761047 w 1127766"/>
              <a:gd name="connsiteY59" fmla="*/ 45148 h 128977"/>
              <a:gd name="connsiteX60" fmla="*/ 525780 w 1127766"/>
              <a:gd name="connsiteY60" fmla="*/ 43529 h 128977"/>
              <a:gd name="connsiteX61" fmla="*/ 519017 w 1127766"/>
              <a:gd name="connsiteY61" fmla="*/ 45244 h 128977"/>
              <a:gd name="connsiteX62" fmla="*/ 514254 w 1127766"/>
              <a:gd name="connsiteY62" fmla="*/ 49816 h 128977"/>
              <a:gd name="connsiteX63" fmla="*/ 511492 w 1127766"/>
              <a:gd name="connsiteY63" fmla="*/ 56674 h 128977"/>
              <a:gd name="connsiteX64" fmla="*/ 510540 w 1127766"/>
              <a:gd name="connsiteY64" fmla="*/ 65056 h 128977"/>
              <a:gd name="connsiteX65" fmla="*/ 510540 w 1127766"/>
              <a:gd name="connsiteY65" fmla="*/ 66485 h 128977"/>
              <a:gd name="connsiteX66" fmla="*/ 511492 w 1127766"/>
              <a:gd name="connsiteY66" fmla="*/ 74867 h 128977"/>
              <a:gd name="connsiteX67" fmla="*/ 514159 w 1127766"/>
              <a:gd name="connsiteY67" fmla="*/ 81534 h 128977"/>
              <a:gd name="connsiteX68" fmla="*/ 518922 w 1127766"/>
              <a:gd name="connsiteY68" fmla="*/ 86107 h 128977"/>
              <a:gd name="connsiteX69" fmla="*/ 525589 w 1127766"/>
              <a:gd name="connsiteY69" fmla="*/ 87725 h 128977"/>
              <a:gd name="connsiteX70" fmla="*/ 533590 w 1127766"/>
              <a:gd name="connsiteY70" fmla="*/ 85916 h 128977"/>
              <a:gd name="connsiteX71" fmla="*/ 538543 w 1127766"/>
              <a:gd name="connsiteY71" fmla="*/ 80772 h 128977"/>
              <a:gd name="connsiteX72" fmla="*/ 538543 w 1127766"/>
              <a:gd name="connsiteY72" fmla="*/ 50482 h 128977"/>
              <a:gd name="connsiteX73" fmla="*/ 533590 w 1127766"/>
              <a:gd name="connsiteY73" fmla="*/ 45339 h 128977"/>
              <a:gd name="connsiteX74" fmla="*/ 525780 w 1127766"/>
              <a:gd name="connsiteY74" fmla="*/ 43529 h 128977"/>
              <a:gd name="connsiteX75" fmla="*/ 1011650 w 1127766"/>
              <a:gd name="connsiteY75" fmla="*/ 43433 h 128977"/>
              <a:gd name="connsiteX76" fmla="*/ 1004697 w 1127766"/>
              <a:gd name="connsiteY76" fmla="*/ 45148 h 128977"/>
              <a:gd name="connsiteX77" fmla="*/ 999934 w 1127766"/>
              <a:gd name="connsiteY77" fmla="*/ 49815 h 128977"/>
              <a:gd name="connsiteX78" fmla="*/ 997172 w 1127766"/>
              <a:gd name="connsiteY78" fmla="*/ 56673 h 128977"/>
              <a:gd name="connsiteX79" fmla="*/ 996315 w 1127766"/>
              <a:gd name="connsiteY79" fmla="*/ 64960 h 128977"/>
              <a:gd name="connsiteX80" fmla="*/ 996315 w 1127766"/>
              <a:gd name="connsiteY80" fmla="*/ 66389 h 128977"/>
              <a:gd name="connsiteX81" fmla="*/ 997172 w 1127766"/>
              <a:gd name="connsiteY81" fmla="*/ 74771 h 128977"/>
              <a:gd name="connsiteX82" fmla="*/ 999934 w 1127766"/>
              <a:gd name="connsiteY82" fmla="*/ 81629 h 128977"/>
              <a:gd name="connsiteX83" fmla="*/ 1004697 w 1127766"/>
              <a:gd name="connsiteY83" fmla="*/ 86296 h 128977"/>
              <a:gd name="connsiteX84" fmla="*/ 1011745 w 1127766"/>
              <a:gd name="connsiteY84" fmla="*/ 88011 h 128977"/>
              <a:gd name="connsiteX85" fmla="*/ 1023461 w 1127766"/>
              <a:gd name="connsiteY85" fmla="*/ 81629 h 128977"/>
              <a:gd name="connsiteX86" fmla="*/ 1026128 w 1127766"/>
              <a:gd name="connsiteY86" fmla="*/ 74771 h 128977"/>
              <a:gd name="connsiteX87" fmla="*/ 1026985 w 1127766"/>
              <a:gd name="connsiteY87" fmla="*/ 66389 h 128977"/>
              <a:gd name="connsiteX88" fmla="*/ 1026985 w 1127766"/>
              <a:gd name="connsiteY88" fmla="*/ 64960 h 128977"/>
              <a:gd name="connsiteX89" fmla="*/ 1026128 w 1127766"/>
              <a:gd name="connsiteY89" fmla="*/ 56673 h 128977"/>
              <a:gd name="connsiteX90" fmla="*/ 1023461 w 1127766"/>
              <a:gd name="connsiteY90" fmla="*/ 49815 h 128977"/>
              <a:gd name="connsiteX91" fmla="*/ 1018699 w 1127766"/>
              <a:gd name="connsiteY91" fmla="*/ 45148 h 128977"/>
              <a:gd name="connsiteX92" fmla="*/ 1011650 w 1127766"/>
              <a:gd name="connsiteY92" fmla="*/ 43433 h 128977"/>
              <a:gd name="connsiteX93" fmla="*/ 607504 w 1127766"/>
              <a:gd name="connsiteY93" fmla="*/ 43433 h 128977"/>
              <a:gd name="connsiteX94" fmla="*/ 601884 w 1127766"/>
              <a:gd name="connsiteY94" fmla="*/ 44576 h 128977"/>
              <a:gd name="connsiteX95" fmla="*/ 597312 w 1127766"/>
              <a:gd name="connsiteY95" fmla="*/ 47720 h 128977"/>
              <a:gd name="connsiteX96" fmla="*/ 594073 w 1127766"/>
              <a:gd name="connsiteY96" fmla="*/ 52578 h 128977"/>
              <a:gd name="connsiteX97" fmla="*/ 592073 w 1127766"/>
              <a:gd name="connsiteY97" fmla="*/ 58864 h 128977"/>
              <a:gd name="connsiteX98" fmla="*/ 622172 w 1127766"/>
              <a:gd name="connsiteY98" fmla="*/ 58864 h 128977"/>
              <a:gd name="connsiteX99" fmla="*/ 622172 w 1127766"/>
              <a:gd name="connsiteY99" fmla="*/ 57436 h 128977"/>
              <a:gd name="connsiteX100" fmla="*/ 621029 w 1127766"/>
              <a:gd name="connsiteY100" fmla="*/ 52006 h 128977"/>
              <a:gd name="connsiteX101" fmla="*/ 618267 w 1127766"/>
              <a:gd name="connsiteY101" fmla="*/ 47530 h 128977"/>
              <a:gd name="connsiteX102" fmla="*/ 613695 w 1127766"/>
              <a:gd name="connsiteY102" fmla="*/ 44576 h 128977"/>
              <a:gd name="connsiteX103" fmla="*/ 607504 w 1127766"/>
              <a:gd name="connsiteY103" fmla="*/ 43433 h 128977"/>
              <a:gd name="connsiteX104" fmla="*/ 997363 w 1127766"/>
              <a:gd name="connsiteY104" fmla="*/ 31338 h 128977"/>
              <a:gd name="connsiteX105" fmla="*/ 1025938 w 1127766"/>
              <a:gd name="connsiteY105" fmla="*/ 31338 h 128977"/>
              <a:gd name="connsiteX106" fmla="*/ 1036606 w 1127766"/>
              <a:gd name="connsiteY106" fmla="*/ 39052 h 128977"/>
              <a:gd name="connsiteX107" fmla="*/ 1043083 w 1127766"/>
              <a:gd name="connsiteY107" fmla="*/ 50577 h 128977"/>
              <a:gd name="connsiteX108" fmla="*/ 1045369 w 1127766"/>
              <a:gd name="connsiteY108" fmla="*/ 64960 h 128977"/>
              <a:gd name="connsiteX109" fmla="*/ 1045369 w 1127766"/>
              <a:gd name="connsiteY109" fmla="*/ 66389 h 128977"/>
              <a:gd name="connsiteX110" fmla="*/ 1043083 w 1127766"/>
              <a:gd name="connsiteY110" fmla="*/ 80867 h 128977"/>
              <a:gd name="connsiteX111" fmla="*/ 1036606 w 1127766"/>
              <a:gd name="connsiteY111" fmla="*/ 92392 h 128977"/>
              <a:gd name="connsiteX112" fmla="*/ 1026033 w 1127766"/>
              <a:gd name="connsiteY112" fmla="*/ 99917 h 128977"/>
              <a:gd name="connsiteX113" fmla="*/ 997458 w 1127766"/>
              <a:gd name="connsiteY113" fmla="*/ 99917 h 128977"/>
              <a:gd name="connsiteX114" fmla="*/ 986790 w 1127766"/>
              <a:gd name="connsiteY114" fmla="*/ 92392 h 128977"/>
              <a:gd name="connsiteX115" fmla="*/ 980218 w 1127766"/>
              <a:gd name="connsiteY115" fmla="*/ 80867 h 128977"/>
              <a:gd name="connsiteX116" fmla="*/ 978027 w 1127766"/>
              <a:gd name="connsiteY116" fmla="*/ 66389 h 128977"/>
              <a:gd name="connsiteX117" fmla="*/ 978027 w 1127766"/>
              <a:gd name="connsiteY117" fmla="*/ 64960 h 128977"/>
              <a:gd name="connsiteX118" fmla="*/ 980218 w 1127766"/>
              <a:gd name="connsiteY118" fmla="*/ 50577 h 128977"/>
              <a:gd name="connsiteX119" fmla="*/ 986790 w 1127766"/>
              <a:gd name="connsiteY119" fmla="*/ 39052 h 128977"/>
              <a:gd name="connsiteX120" fmla="*/ 997363 w 1127766"/>
              <a:gd name="connsiteY120" fmla="*/ 31338 h 128977"/>
              <a:gd name="connsiteX121" fmla="*/ 593883 w 1127766"/>
              <a:gd name="connsiteY121" fmla="*/ 31338 h 128977"/>
              <a:gd name="connsiteX122" fmla="*/ 621410 w 1127766"/>
              <a:gd name="connsiteY122" fmla="*/ 31338 h 128977"/>
              <a:gd name="connsiteX123" fmla="*/ 631697 w 1127766"/>
              <a:gd name="connsiteY123" fmla="*/ 38481 h 128977"/>
              <a:gd name="connsiteX124" fmla="*/ 637984 w 1127766"/>
              <a:gd name="connsiteY124" fmla="*/ 49625 h 128977"/>
              <a:gd name="connsiteX125" fmla="*/ 640174 w 1127766"/>
              <a:gd name="connsiteY125" fmla="*/ 64008 h 128977"/>
              <a:gd name="connsiteX126" fmla="*/ 640174 w 1127766"/>
              <a:gd name="connsiteY126" fmla="*/ 71723 h 128977"/>
              <a:gd name="connsiteX127" fmla="*/ 591502 w 1127766"/>
              <a:gd name="connsiteY127" fmla="*/ 71723 h 128977"/>
              <a:gd name="connsiteX128" fmla="*/ 593597 w 1127766"/>
              <a:gd name="connsiteY128" fmla="*/ 78390 h 128977"/>
              <a:gd name="connsiteX129" fmla="*/ 597788 w 1127766"/>
              <a:gd name="connsiteY129" fmla="*/ 83534 h 128977"/>
              <a:gd name="connsiteX130" fmla="*/ 603503 w 1127766"/>
              <a:gd name="connsiteY130" fmla="*/ 86963 h 128977"/>
              <a:gd name="connsiteX131" fmla="*/ 610552 w 1127766"/>
              <a:gd name="connsiteY131" fmla="*/ 88106 h 128977"/>
              <a:gd name="connsiteX132" fmla="*/ 615886 w 1127766"/>
              <a:gd name="connsiteY132" fmla="*/ 88106 h 128977"/>
              <a:gd name="connsiteX133" fmla="*/ 621029 w 1127766"/>
              <a:gd name="connsiteY133" fmla="*/ 86486 h 128977"/>
              <a:gd name="connsiteX134" fmla="*/ 625601 w 1127766"/>
              <a:gd name="connsiteY134" fmla="*/ 84010 h 128977"/>
              <a:gd name="connsiteX135" fmla="*/ 629316 w 1127766"/>
              <a:gd name="connsiteY135" fmla="*/ 80390 h 128977"/>
              <a:gd name="connsiteX136" fmla="*/ 638841 w 1127766"/>
              <a:gd name="connsiteY136" fmla="*/ 89915 h 128977"/>
              <a:gd name="connsiteX137" fmla="*/ 634364 w 1127766"/>
              <a:gd name="connsiteY137" fmla="*/ 94678 h 128977"/>
              <a:gd name="connsiteX138" fmla="*/ 627887 w 1127766"/>
              <a:gd name="connsiteY138" fmla="*/ 98869 h 128977"/>
              <a:gd name="connsiteX139" fmla="*/ 619696 w 1127766"/>
              <a:gd name="connsiteY139" fmla="*/ 101822 h 128977"/>
              <a:gd name="connsiteX140" fmla="*/ 609694 w 1127766"/>
              <a:gd name="connsiteY140" fmla="*/ 102680 h 128977"/>
              <a:gd name="connsiteX141" fmla="*/ 594740 w 1127766"/>
              <a:gd name="connsiteY141" fmla="*/ 99917 h 128977"/>
              <a:gd name="connsiteX142" fmla="*/ 583215 w 1127766"/>
              <a:gd name="connsiteY142" fmla="*/ 92583 h 128977"/>
              <a:gd name="connsiteX143" fmla="*/ 575785 w 1127766"/>
              <a:gd name="connsiteY143" fmla="*/ 81629 h 128977"/>
              <a:gd name="connsiteX144" fmla="*/ 573214 w 1127766"/>
              <a:gd name="connsiteY144" fmla="*/ 68104 h 128977"/>
              <a:gd name="connsiteX145" fmla="*/ 573214 w 1127766"/>
              <a:gd name="connsiteY145" fmla="*/ 65532 h 128977"/>
              <a:gd name="connsiteX146" fmla="*/ 575785 w 1127766"/>
              <a:gd name="connsiteY146" fmla="*/ 50577 h 128977"/>
              <a:gd name="connsiteX147" fmla="*/ 582929 w 1127766"/>
              <a:gd name="connsiteY147" fmla="*/ 38861 h 128977"/>
              <a:gd name="connsiteX148" fmla="*/ 593883 w 1127766"/>
              <a:gd name="connsiteY148" fmla="*/ 31338 h 128977"/>
              <a:gd name="connsiteX149" fmla="*/ 162115 w 1127766"/>
              <a:gd name="connsiteY149" fmla="*/ 29908 h 128977"/>
              <a:gd name="connsiteX150" fmla="*/ 178879 w 1127766"/>
              <a:gd name="connsiteY150" fmla="*/ 29908 h 128977"/>
              <a:gd name="connsiteX151" fmla="*/ 185070 w 1127766"/>
              <a:gd name="connsiteY151" fmla="*/ 79152 h 128977"/>
              <a:gd name="connsiteX152" fmla="*/ 194595 w 1127766"/>
              <a:gd name="connsiteY152" fmla="*/ 29908 h 128977"/>
              <a:gd name="connsiteX153" fmla="*/ 206787 w 1127766"/>
              <a:gd name="connsiteY153" fmla="*/ 29908 h 128977"/>
              <a:gd name="connsiteX154" fmla="*/ 215360 w 1127766"/>
              <a:gd name="connsiteY154" fmla="*/ 78962 h 128977"/>
              <a:gd name="connsiteX155" fmla="*/ 221551 w 1127766"/>
              <a:gd name="connsiteY155" fmla="*/ 29908 h 128977"/>
              <a:gd name="connsiteX156" fmla="*/ 238315 w 1127766"/>
              <a:gd name="connsiteY156" fmla="*/ 29908 h 128977"/>
              <a:gd name="connsiteX157" fmla="*/ 225552 w 1127766"/>
              <a:gd name="connsiteY157" fmla="*/ 101346 h 128977"/>
              <a:gd name="connsiteX158" fmla="*/ 209454 w 1127766"/>
              <a:gd name="connsiteY158" fmla="*/ 101346 h 128977"/>
              <a:gd name="connsiteX159" fmla="*/ 199929 w 1127766"/>
              <a:gd name="connsiteY159" fmla="*/ 55911 h 128977"/>
              <a:gd name="connsiteX160" fmla="*/ 190404 w 1127766"/>
              <a:gd name="connsiteY160" fmla="*/ 101346 h 128977"/>
              <a:gd name="connsiteX161" fmla="*/ 174974 w 1127766"/>
              <a:gd name="connsiteY161" fmla="*/ 101346 h 128977"/>
              <a:gd name="connsiteX162" fmla="*/ 81057 w 1127766"/>
              <a:gd name="connsiteY162" fmla="*/ 29908 h 128977"/>
              <a:gd name="connsiteX163" fmla="*/ 97821 w 1127766"/>
              <a:gd name="connsiteY163" fmla="*/ 29908 h 128977"/>
              <a:gd name="connsiteX164" fmla="*/ 104012 w 1127766"/>
              <a:gd name="connsiteY164" fmla="*/ 79152 h 128977"/>
              <a:gd name="connsiteX165" fmla="*/ 112966 w 1127766"/>
              <a:gd name="connsiteY165" fmla="*/ 29908 h 128977"/>
              <a:gd name="connsiteX166" fmla="*/ 125253 w 1127766"/>
              <a:gd name="connsiteY166" fmla="*/ 29908 h 128977"/>
              <a:gd name="connsiteX167" fmla="*/ 134302 w 1127766"/>
              <a:gd name="connsiteY167" fmla="*/ 78962 h 128977"/>
              <a:gd name="connsiteX168" fmla="*/ 140493 w 1127766"/>
              <a:gd name="connsiteY168" fmla="*/ 29908 h 128977"/>
              <a:gd name="connsiteX169" fmla="*/ 157352 w 1127766"/>
              <a:gd name="connsiteY169" fmla="*/ 29908 h 128977"/>
              <a:gd name="connsiteX170" fmla="*/ 144589 w 1127766"/>
              <a:gd name="connsiteY170" fmla="*/ 101346 h 128977"/>
              <a:gd name="connsiteX171" fmla="*/ 128396 w 1127766"/>
              <a:gd name="connsiteY171" fmla="*/ 101346 h 128977"/>
              <a:gd name="connsiteX172" fmla="*/ 118871 w 1127766"/>
              <a:gd name="connsiteY172" fmla="*/ 55911 h 128977"/>
              <a:gd name="connsiteX173" fmla="*/ 109346 w 1127766"/>
              <a:gd name="connsiteY173" fmla="*/ 101346 h 128977"/>
              <a:gd name="connsiteX174" fmla="*/ 93821 w 1127766"/>
              <a:gd name="connsiteY174" fmla="*/ 101346 h 128977"/>
              <a:gd name="connsiteX175" fmla="*/ 0 w 1127766"/>
              <a:gd name="connsiteY175" fmla="*/ 29908 h 128977"/>
              <a:gd name="connsiteX176" fmla="*/ 16764 w 1127766"/>
              <a:gd name="connsiteY176" fmla="*/ 29908 h 128977"/>
              <a:gd name="connsiteX177" fmla="*/ 22955 w 1127766"/>
              <a:gd name="connsiteY177" fmla="*/ 79152 h 128977"/>
              <a:gd name="connsiteX178" fmla="*/ 31909 w 1127766"/>
              <a:gd name="connsiteY178" fmla="*/ 29908 h 128977"/>
              <a:gd name="connsiteX179" fmla="*/ 44196 w 1127766"/>
              <a:gd name="connsiteY179" fmla="*/ 29908 h 128977"/>
              <a:gd name="connsiteX180" fmla="*/ 53150 w 1127766"/>
              <a:gd name="connsiteY180" fmla="*/ 78962 h 128977"/>
              <a:gd name="connsiteX181" fmla="*/ 59341 w 1127766"/>
              <a:gd name="connsiteY181" fmla="*/ 29908 h 128977"/>
              <a:gd name="connsiteX182" fmla="*/ 76200 w 1127766"/>
              <a:gd name="connsiteY182" fmla="*/ 29908 h 128977"/>
              <a:gd name="connsiteX183" fmla="*/ 63341 w 1127766"/>
              <a:gd name="connsiteY183" fmla="*/ 101346 h 128977"/>
              <a:gd name="connsiteX184" fmla="*/ 47244 w 1127766"/>
              <a:gd name="connsiteY184" fmla="*/ 101346 h 128977"/>
              <a:gd name="connsiteX185" fmla="*/ 37719 w 1127766"/>
              <a:gd name="connsiteY185" fmla="*/ 55911 h 128977"/>
              <a:gd name="connsiteX186" fmla="*/ 28670 w 1127766"/>
              <a:gd name="connsiteY186" fmla="*/ 101346 h 128977"/>
              <a:gd name="connsiteX187" fmla="*/ 12764 w 1127766"/>
              <a:gd name="connsiteY187" fmla="*/ 101346 h 128977"/>
              <a:gd name="connsiteX188" fmla="*/ 1087945 w 1127766"/>
              <a:gd name="connsiteY188" fmla="*/ 28575 h 128977"/>
              <a:gd name="connsiteX189" fmla="*/ 1099184 w 1127766"/>
              <a:gd name="connsiteY189" fmla="*/ 36194 h 128977"/>
              <a:gd name="connsiteX190" fmla="*/ 1104613 w 1127766"/>
              <a:gd name="connsiteY190" fmla="*/ 30670 h 128977"/>
              <a:gd name="connsiteX191" fmla="*/ 1112519 w 1127766"/>
              <a:gd name="connsiteY191" fmla="*/ 28575 h 128977"/>
              <a:gd name="connsiteX192" fmla="*/ 1118520 w 1127766"/>
              <a:gd name="connsiteY192" fmla="*/ 29813 h 128977"/>
              <a:gd name="connsiteX193" fmla="*/ 1123378 w 1127766"/>
              <a:gd name="connsiteY193" fmla="*/ 33623 h 128977"/>
              <a:gd name="connsiteX194" fmla="*/ 1126616 w 1127766"/>
              <a:gd name="connsiteY194" fmla="*/ 40290 h 128977"/>
              <a:gd name="connsiteX195" fmla="*/ 1127759 w 1127766"/>
              <a:gd name="connsiteY195" fmla="*/ 50387 h 128977"/>
              <a:gd name="connsiteX196" fmla="*/ 1127759 w 1127766"/>
              <a:gd name="connsiteY196" fmla="*/ 101346 h 128977"/>
              <a:gd name="connsiteX197" fmla="*/ 1111090 w 1127766"/>
              <a:gd name="connsiteY197" fmla="*/ 101346 h 128977"/>
              <a:gd name="connsiteX198" fmla="*/ 1111090 w 1127766"/>
              <a:gd name="connsiteY198" fmla="*/ 50292 h 128977"/>
              <a:gd name="connsiteX199" fmla="*/ 1110614 w 1127766"/>
              <a:gd name="connsiteY199" fmla="*/ 46957 h 128977"/>
              <a:gd name="connsiteX200" fmla="*/ 1109471 w 1127766"/>
              <a:gd name="connsiteY200" fmla="*/ 44862 h 128977"/>
              <a:gd name="connsiteX201" fmla="*/ 1107852 w 1127766"/>
              <a:gd name="connsiteY201" fmla="*/ 43815 h 128977"/>
              <a:gd name="connsiteX202" fmla="*/ 1105852 w 1127766"/>
              <a:gd name="connsiteY202" fmla="*/ 43815 h 128977"/>
              <a:gd name="connsiteX203" fmla="*/ 1102613 w 1127766"/>
              <a:gd name="connsiteY203" fmla="*/ 44671 h 128977"/>
              <a:gd name="connsiteX204" fmla="*/ 1100613 w 1127766"/>
              <a:gd name="connsiteY204" fmla="*/ 47148 h 128977"/>
              <a:gd name="connsiteX205" fmla="*/ 1100613 w 1127766"/>
              <a:gd name="connsiteY205" fmla="*/ 101632 h 128977"/>
              <a:gd name="connsiteX206" fmla="*/ 1084420 w 1127766"/>
              <a:gd name="connsiteY206" fmla="*/ 101632 h 128977"/>
              <a:gd name="connsiteX207" fmla="*/ 1084420 w 1127766"/>
              <a:gd name="connsiteY207" fmla="*/ 50577 h 128977"/>
              <a:gd name="connsiteX208" fmla="*/ 1084420 w 1127766"/>
              <a:gd name="connsiteY208" fmla="*/ 47148 h 128977"/>
              <a:gd name="connsiteX209" fmla="*/ 1083277 w 1127766"/>
              <a:gd name="connsiteY209" fmla="*/ 45148 h 128977"/>
              <a:gd name="connsiteX210" fmla="*/ 1081753 w 1127766"/>
              <a:gd name="connsiteY210" fmla="*/ 44101 h 128977"/>
              <a:gd name="connsiteX211" fmla="*/ 1079753 w 1127766"/>
              <a:gd name="connsiteY211" fmla="*/ 44101 h 128977"/>
              <a:gd name="connsiteX212" fmla="*/ 1076324 w 1127766"/>
              <a:gd name="connsiteY212" fmla="*/ 45244 h 128977"/>
              <a:gd name="connsiteX213" fmla="*/ 1074324 w 1127766"/>
              <a:gd name="connsiteY213" fmla="*/ 48482 h 128977"/>
              <a:gd name="connsiteX214" fmla="*/ 1074324 w 1127766"/>
              <a:gd name="connsiteY214" fmla="*/ 101917 h 128977"/>
              <a:gd name="connsiteX215" fmla="*/ 1057274 w 1127766"/>
              <a:gd name="connsiteY215" fmla="*/ 101917 h 128977"/>
              <a:gd name="connsiteX216" fmla="*/ 1057274 w 1127766"/>
              <a:gd name="connsiteY216" fmla="*/ 30479 h 128977"/>
              <a:gd name="connsiteX217" fmla="*/ 1072990 w 1127766"/>
              <a:gd name="connsiteY217" fmla="*/ 29908 h 128977"/>
              <a:gd name="connsiteX218" fmla="*/ 1073562 w 1127766"/>
              <a:gd name="connsiteY218" fmla="*/ 38575 h 128977"/>
              <a:gd name="connsiteX219" fmla="*/ 1079182 w 1127766"/>
              <a:gd name="connsiteY219" fmla="*/ 31242 h 128977"/>
              <a:gd name="connsiteX220" fmla="*/ 1087945 w 1127766"/>
              <a:gd name="connsiteY220" fmla="*/ 28575 h 128977"/>
              <a:gd name="connsiteX221" fmla="*/ 931449 w 1127766"/>
              <a:gd name="connsiteY221" fmla="*/ 28575 h 128977"/>
              <a:gd name="connsiteX222" fmla="*/ 943641 w 1127766"/>
              <a:gd name="connsiteY222" fmla="*/ 30575 h 128977"/>
              <a:gd name="connsiteX223" fmla="*/ 953166 w 1127766"/>
              <a:gd name="connsiteY223" fmla="*/ 36194 h 128977"/>
              <a:gd name="connsiteX224" fmla="*/ 959453 w 1127766"/>
              <a:gd name="connsiteY224" fmla="*/ 44862 h 128977"/>
              <a:gd name="connsiteX225" fmla="*/ 961644 w 1127766"/>
              <a:gd name="connsiteY225" fmla="*/ 56293 h 128977"/>
              <a:gd name="connsiteX226" fmla="*/ 943927 w 1127766"/>
              <a:gd name="connsiteY226" fmla="*/ 56293 h 128977"/>
              <a:gd name="connsiteX227" fmla="*/ 943165 w 1127766"/>
              <a:gd name="connsiteY227" fmla="*/ 51340 h 128977"/>
              <a:gd name="connsiteX228" fmla="*/ 940403 w 1127766"/>
              <a:gd name="connsiteY228" fmla="*/ 47243 h 128977"/>
              <a:gd name="connsiteX229" fmla="*/ 936116 w 1127766"/>
              <a:gd name="connsiteY229" fmla="*/ 44482 h 128977"/>
              <a:gd name="connsiteX230" fmla="*/ 930687 w 1127766"/>
              <a:gd name="connsiteY230" fmla="*/ 43433 h 128977"/>
              <a:gd name="connsiteX231" fmla="*/ 923448 w 1127766"/>
              <a:gd name="connsiteY231" fmla="*/ 45244 h 128977"/>
              <a:gd name="connsiteX232" fmla="*/ 918972 w 1127766"/>
              <a:gd name="connsiteY232" fmla="*/ 50006 h 128977"/>
              <a:gd name="connsiteX233" fmla="*/ 916590 w 1127766"/>
              <a:gd name="connsiteY233" fmla="*/ 56768 h 128977"/>
              <a:gd name="connsiteX234" fmla="*/ 915924 w 1127766"/>
              <a:gd name="connsiteY234" fmla="*/ 64675 h 128977"/>
              <a:gd name="connsiteX235" fmla="*/ 915924 w 1127766"/>
              <a:gd name="connsiteY235" fmla="*/ 66675 h 128977"/>
              <a:gd name="connsiteX236" fmla="*/ 916590 w 1127766"/>
              <a:gd name="connsiteY236" fmla="*/ 74676 h 128977"/>
              <a:gd name="connsiteX237" fmla="*/ 918876 w 1127766"/>
              <a:gd name="connsiteY237" fmla="*/ 81533 h 128977"/>
              <a:gd name="connsiteX238" fmla="*/ 930782 w 1127766"/>
              <a:gd name="connsiteY238" fmla="*/ 88011 h 128977"/>
              <a:gd name="connsiteX239" fmla="*/ 931068 w 1127766"/>
              <a:gd name="connsiteY239" fmla="*/ 88011 h 128977"/>
              <a:gd name="connsiteX240" fmla="*/ 936212 w 1127766"/>
              <a:gd name="connsiteY240" fmla="*/ 87249 h 128977"/>
              <a:gd name="connsiteX241" fmla="*/ 940498 w 1127766"/>
              <a:gd name="connsiteY241" fmla="*/ 84963 h 128977"/>
              <a:gd name="connsiteX242" fmla="*/ 943356 w 1127766"/>
              <a:gd name="connsiteY242" fmla="*/ 81438 h 128977"/>
              <a:gd name="connsiteX243" fmla="*/ 944213 w 1127766"/>
              <a:gd name="connsiteY243" fmla="*/ 76866 h 128977"/>
              <a:gd name="connsiteX244" fmla="*/ 961548 w 1127766"/>
              <a:gd name="connsiteY244" fmla="*/ 76866 h 128977"/>
              <a:gd name="connsiteX245" fmla="*/ 959262 w 1127766"/>
              <a:gd name="connsiteY245" fmla="*/ 87249 h 128977"/>
              <a:gd name="connsiteX246" fmla="*/ 952690 w 1127766"/>
              <a:gd name="connsiteY246" fmla="*/ 95345 h 128977"/>
              <a:gd name="connsiteX247" fmla="*/ 943165 w 1127766"/>
              <a:gd name="connsiteY247" fmla="*/ 100774 h 128977"/>
              <a:gd name="connsiteX248" fmla="*/ 931545 w 1127766"/>
              <a:gd name="connsiteY248" fmla="*/ 102680 h 128977"/>
              <a:gd name="connsiteX249" fmla="*/ 916971 w 1127766"/>
              <a:gd name="connsiteY249" fmla="*/ 99917 h 128977"/>
              <a:gd name="connsiteX250" fmla="*/ 906494 w 1127766"/>
              <a:gd name="connsiteY250" fmla="*/ 92201 h 128977"/>
              <a:gd name="connsiteX251" fmla="*/ 900207 w 1127766"/>
              <a:gd name="connsiteY251" fmla="*/ 80772 h 128977"/>
              <a:gd name="connsiteX252" fmla="*/ 898016 w 1127766"/>
              <a:gd name="connsiteY252" fmla="*/ 66675 h 128977"/>
              <a:gd name="connsiteX253" fmla="*/ 898016 w 1127766"/>
              <a:gd name="connsiteY253" fmla="*/ 64675 h 128977"/>
              <a:gd name="connsiteX254" fmla="*/ 900112 w 1127766"/>
              <a:gd name="connsiteY254" fmla="*/ 50577 h 128977"/>
              <a:gd name="connsiteX255" fmla="*/ 906494 w 1127766"/>
              <a:gd name="connsiteY255" fmla="*/ 39147 h 128977"/>
              <a:gd name="connsiteX256" fmla="*/ 916971 w 1127766"/>
              <a:gd name="connsiteY256" fmla="*/ 31432 h 128977"/>
              <a:gd name="connsiteX257" fmla="*/ 931449 w 1127766"/>
              <a:gd name="connsiteY257" fmla="*/ 28575 h 128977"/>
              <a:gd name="connsiteX258" fmla="*/ 768000 w 1127766"/>
              <a:gd name="connsiteY258" fmla="*/ 28575 h 128977"/>
              <a:gd name="connsiteX259" fmla="*/ 782288 w 1127766"/>
              <a:gd name="connsiteY259" fmla="*/ 31337 h 128977"/>
              <a:gd name="connsiteX260" fmla="*/ 792956 w 1127766"/>
              <a:gd name="connsiteY260" fmla="*/ 39052 h 128977"/>
              <a:gd name="connsiteX261" fmla="*/ 799528 w 1127766"/>
              <a:gd name="connsiteY261" fmla="*/ 50577 h 128977"/>
              <a:gd name="connsiteX262" fmla="*/ 801719 w 1127766"/>
              <a:gd name="connsiteY262" fmla="*/ 64960 h 128977"/>
              <a:gd name="connsiteX263" fmla="*/ 801719 w 1127766"/>
              <a:gd name="connsiteY263" fmla="*/ 66389 h 128977"/>
              <a:gd name="connsiteX264" fmla="*/ 799528 w 1127766"/>
              <a:gd name="connsiteY264" fmla="*/ 80867 h 128977"/>
              <a:gd name="connsiteX265" fmla="*/ 792956 w 1127766"/>
              <a:gd name="connsiteY265" fmla="*/ 92392 h 128977"/>
              <a:gd name="connsiteX266" fmla="*/ 782383 w 1127766"/>
              <a:gd name="connsiteY266" fmla="*/ 99917 h 128977"/>
              <a:gd name="connsiteX267" fmla="*/ 768191 w 1127766"/>
              <a:gd name="connsiteY267" fmla="*/ 102680 h 128977"/>
              <a:gd name="connsiteX268" fmla="*/ 753808 w 1127766"/>
              <a:gd name="connsiteY268" fmla="*/ 99917 h 128977"/>
              <a:gd name="connsiteX269" fmla="*/ 743140 w 1127766"/>
              <a:gd name="connsiteY269" fmla="*/ 92392 h 128977"/>
              <a:gd name="connsiteX270" fmla="*/ 736663 w 1127766"/>
              <a:gd name="connsiteY270" fmla="*/ 80867 h 128977"/>
              <a:gd name="connsiteX271" fmla="*/ 734377 w 1127766"/>
              <a:gd name="connsiteY271" fmla="*/ 66389 h 128977"/>
              <a:gd name="connsiteX272" fmla="*/ 734377 w 1127766"/>
              <a:gd name="connsiteY272" fmla="*/ 64960 h 128977"/>
              <a:gd name="connsiteX273" fmla="*/ 736663 w 1127766"/>
              <a:gd name="connsiteY273" fmla="*/ 50577 h 128977"/>
              <a:gd name="connsiteX274" fmla="*/ 743140 w 1127766"/>
              <a:gd name="connsiteY274" fmla="*/ 39052 h 128977"/>
              <a:gd name="connsiteX275" fmla="*/ 753713 w 1127766"/>
              <a:gd name="connsiteY275" fmla="*/ 31337 h 128977"/>
              <a:gd name="connsiteX276" fmla="*/ 768000 w 1127766"/>
              <a:gd name="connsiteY276" fmla="*/ 28575 h 128977"/>
              <a:gd name="connsiteX277" fmla="*/ 688181 w 1127766"/>
              <a:gd name="connsiteY277" fmla="*/ 28575 h 128977"/>
              <a:gd name="connsiteX278" fmla="*/ 700373 w 1127766"/>
              <a:gd name="connsiteY278" fmla="*/ 30575 h 128977"/>
              <a:gd name="connsiteX279" fmla="*/ 709898 w 1127766"/>
              <a:gd name="connsiteY279" fmla="*/ 36194 h 128977"/>
              <a:gd name="connsiteX280" fmla="*/ 716280 w 1127766"/>
              <a:gd name="connsiteY280" fmla="*/ 44862 h 128977"/>
              <a:gd name="connsiteX281" fmla="*/ 718376 w 1127766"/>
              <a:gd name="connsiteY281" fmla="*/ 56293 h 128977"/>
              <a:gd name="connsiteX282" fmla="*/ 701040 w 1127766"/>
              <a:gd name="connsiteY282" fmla="*/ 56293 h 128977"/>
              <a:gd name="connsiteX283" fmla="*/ 700278 w 1127766"/>
              <a:gd name="connsiteY283" fmla="*/ 51340 h 128977"/>
              <a:gd name="connsiteX284" fmla="*/ 697611 w 1127766"/>
              <a:gd name="connsiteY284" fmla="*/ 47243 h 128977"/>
              <a:gd name="connsiteX285" fmla="*/ 693325 w 1127766"/>
              <a:gd name="connsiteY285" fmla="*/ 44482 h 128977"/>
              <a:gd name="connsiteX286" fmla="*/ 687800 w 1127766"/>
              <a:gd name="connsiteY286" fmla="*/ 43433 h 128977"/>
              <a:gd name="connsiteX287" fmla="*/ 680656 w 1127766"/>
              <a:gd name="connsiteY287" fmla="*/ 45244 h 128977"/>
              <a:gd name="connsiteX288" fmla="*/ 676085 w 1127766"/>
              <a:gd name="connsiteY288" fmla="*/ 50006 h 128977"/>
              <a:gd name="connsiteX289" fmla="*/ 673703 w 1127766"/>
              <a:gd name="connsiteY289" fmla="*/ 56768 h 128977"/>
              <a:gd name="connsiteX290" fmla="*/ 673036 w 1127766"/>
              <a:gd name="connsiteY290" fmla="*/ 64675 h 128977"/>
              <a:gd name="connsiteX291" fmla="*/ 673036 w 1127766"/>
              <a:gd name="connsiteY291" fmla="*/ 66675 h 128977"/>
              <a:gd name="connsiteX292" fmla="*/ 673703 w 1127766"/>
              <a:gd name="connsiteY292" fmla="*/ 74676 h 128977"/>
              <a:gd name="connsiteX293" fmla="*/ 675989 w 1127766"/>
              <a:gd name="connsiteY293" fmla="*/ 81533 h 128977"/>
              <a:gd name="connsiteX294" fmla="*/ 687875 w 1127766"/>
              <a:gd name="connsiteY294" fmla="*/ 88000 h 128977"/>
              <a:gd name="connsiteX295" fmla="*/ 687800 w 1127766"/>
              <a:gd name="connsiteY295" fmla="*/ 88011 h 128977"/>
              <a:gd name="connsiteX296" fmla="*/ 687895 w 1127766"/>
              <a:gd name="connsiteY296" fmla="*/ 88011 h 128977"/>
              <a:gd name="connsiteX297" fmla="*/ 687875 w 1127766"/>
              <a:gd name="connsiteY297" fmla="*/ 88000 h 128977"/>
              <a:gd name="connsiteX298" fmla="*/ 692944 w 1127766"/>
              <a:gd name="connsiteY298" fmla="*/ 87249 h 128977"/>
              <a:gd name="connsiteX299" fmla="*/ 697230 w 1127766"/>
              <a:gd name="connsiteY299" fmla="*/ 84963 h 128977"/>
              <a:gd name="connsiteX300" fmla="*/ 700087 w 1127766"/>
              <a:gd name="connsiteY300" fmla="*/ 81438 h 128977"/>
              <a:gd name="connsiteX301" fmla="*/ 700945 w 1127766"/>
              <a:gd name="connsiteY301" fmla="*/ 76866 h 128977"/>
              <a:gd name="connsiteX302" fmla="*/ 718280 w 1127766"/>
              <a:gd name="connsiteY302" fmla="*/ 76866 h 128977"/>
              <a:gd name="connsiteX303" fmla="*/ 715994 w 1127766"/>
              <a:gd name="connsiteY303" fmla="*/ 87249 h 128977"/>
              <a:gd name="connsiteX304" fmla="*/ 709422 w 1127766"/>
              <a:gd name="connsiteY304" fmla="*/ 95345 h 128977"/>
              <a:gd name="connsiteX305" fmla="*/ 699897 w 1127766"/>
              <a:gd name="connsiteY305" fmla="*/ 100774 h 128977"/>
              <a:gd name="connsiteX306" fmla="*/ 688277 w 1127766"/>
              <a:gd name="connsiteY306" fmla="*/ 102680 h 128977"/>
              <a:gd name="connsiteX307" fmla="*/ 673703 w 1127766"/>
              <a:gd name="connsiteY307" fmla="*/ 99917 h 128977"/>
              <a:gd name="connsiteX308" fmla="*/ 663226 w 1127766"/>
              <a:gd name="connsiteY308" fmla="*/ 92201 h 128977"/>
              <a:gd name="connsiteX309" fmla="*/ 656939 w 1127766"/>
              <a:gd name="connsiteY309" fmla="*/ 80772 h 128977"/>
              <a:gd name="connsiteX310" fmla="*/ 654748 w 1127766"/>
              <a:gd name="connsiteY310" fmla="*/ 66675 h 128977"/>
              <a:gd name="connsiteX311" fmla="*/ 654748 w 1127766"/>
              <a:gd name="connsiteY311" fmla="*/ 64675 h 128977"/>
              <a:gd name="connsiteX312" fmla="*/ 656844 w 1127766"/>
              <a:gd name="connsiteY312" fmla="*/ 50577 h 128977"/>
              <a:gd name="connsiteX313" fmla="*/ 663226 w 1127766"/>
              <a:gd name="connsiteY313" fmla="*/ 39147 h 128977"/>
              <a:gd name="connsiteX314" fmla="*/ 673703 w 1127766"/>
              <a:gd name="connsiteY314" fmla="*/ 31432 h 128977"/>
              <a:gd name="connsiteX315" fmla="*/ 688181 w 1127766"/>
              <a:gd name="connsiteY315" fmla="*/ 28575 h 128977"/>
              <a:gd name="connsiteX316" fmla="*/ 521589 w 1127766"/>
              <a:gd name="connsiteY316" fmla="*/ 28575 h 128977"/>
              <a:gd name="connsiteX317" fmla="*/ 532352 w 1127766"/>
              <a:gd name="connsiteY317" fmla="*/ 30766 h 128977"/>
              <a:gd name="connsiteX318" fmla="*/ 539972 w 1127766"/>
              <a:gd name="connsiteY318" fmla="*/ 36767 h 128977"/>
              <a:gd name="connsiteX319" fmla="*/ 540734 w 1127766"/>
              <a:gd name="connsiteY319" fmla="*/ 29909 h 128977"/>
              <a:gd name="connsiteX320" fmla="*/ 557403 w 1127766"/>
              <a:gd name="connsiteY320" fmla="*/ 29909 h 128977"/>
              <a:gd name="connsiteX321" fmla="*/ 557403 w 1127766"/>
              <a:gd name="connsiteY321" fmla="*/ 98679 h 128977"/>
              <a:gd name="connsiteX322" fmla="*/ 554926 w 1127766"/>
              <a:gd name="connsiteY322" fmla="*/ 111538 h 128977"/>
              <a:gd name="connsiteX323" fmla="*/ 548068 w 1127766"/>
              <a:gd name="connsiteY323" fmla="*/ 121063 h 128977"/>
              <a:gd name="connsiteX324" fmla="*/ 537305 w 1127766"/>
              <a:gd name="connsiteY324" fmla="*/ 126968 h 128977"/>
              <a:gd name="connsiteX325" fmla="*/ 523589 w 1127766"/>
              <a:gd name="connsiteY325" fmla="*/ 128969 h 128977"/>
              <a:gd name="connsiteX326" fmla="*/ 516636 w 1127766"/>
              <a:gd name="connsiteY326" fmla="*/ 128302 h 128977"/>
              <a:gd name="connsiteX327" fmla="*/ 509301 w 1127766"/>
              <a:gd name="connsiteY327" fmla="*/ 126207 h 128977"/>
              <a:gd name="connsiteX328" fmla="*/ 502443 w 1127766"/>
              <a:gd name="connsiteY328" fmla="*/ 122682 h 128977"/>
              <a:gd name="connsiteX329" fmla="*/ 496919 w 1127766"/>
              <a:gd name="connsiteY329" fmla="*/ 117634 h 128977"/>
              <a:gd name="connsiteX330" fmla="*/ 505206 w 1127766"/>
              <a:gd name="connsiteY330" fmla="*/ 106489 h 128977"/>
              <a:gd name="connsiteX331" fmla="*/ 513111 w 1127766"/>
              <a:gd name="connsiteY331" fmla="*/ 112490 h 128977"/>
              <a:gd name="connsiteX332" fmla="*/ 522636 w 1127766"/>
              <a:gd name="connsiteY332" fmla="*/ 114586 h 128977"/>
              <a:gd name="connsiteX333" fmla="*/ 534733 w 1127766"/>
              <a:gd name="connsiteY333" fmla="*/ 110490 h 128977"/>
              <a:gd name="connsiteX334" fmla="*/ 539019 w 1127766"/>
              <a:gd name="connsiteY334" fmla="*/ 98775 h 128977"/>
              <a:gd name="connsiteX335" fmla="*/ 539019 w 1127766"/>
              <a:gd name="connsiteY335" fmla="*/ 94678 h 128977"/>
              <a:gd name="connsiteX336" fmla="*/ 531495 w 1127766"/>
              <a:gd name="connsiteY336" fmla="*/ 100204 h 128977"/>
              <a:gd name="connsiteX337" fmla="*/ 521493 w 1127766"/>
              <a:gd name="connsiteY337" fmla="*/ 102203 h 128977"/>
              <a:gd name="connsiteX338" fmla="*/ 509492 w 1127766"/>
              <a:gd name="connsiteY338" fmla="*/ 99441 h 128977"/>
              <a:gd name="connsiteX339" fmla="*/ 499967 w 1127766"/>
              <a:gd name="connsiteY339" fmla="*/ 91917 h 128977"/>
              <a:gd name="connsiteX340" fmla="*/ 494157 w 1127766"/>
              <a:gd name="connsiteY340" fmla="*/ 80391 h 128977"/>
              <a:gd name="connsiteX341" fmla="*/ 492156 w 1127766"/>
              <a:gd name="connsiteY341" fmla="*/ 66008 h 128977"/>
              <a:gd name="connsiteX342" fmla="*/ 492156 w 1127766"/>
              <a:gd name="connsiteY342" fmla="*/ 65056 h 128977"/>
              <a:gd name="connsiteX343" fmla="*/ 494157 w 1127766"/>
              <a:gd name="connsiteY343" fmla="*/ 50293 h 128977"/>
              <a:gd name="connsiteX344" fmla="*/ 499967 w 1127766"/>
              <a:gd name="connsiteY344" fmla="*/ 38671 h 128977"/>
              <a:gd name="connsiteX345" fmla="*/ 509492 w 1127766"/>
              <a:gd name="connsiteY345" fmla="*/ 31243 h 128977"/>
              <a:gd name="connsiteX346" fmla="*/ 521589 w 1127766"/>
              <a:gd name="connsiteY346" fmla="*/ 28575 h 128977"/>
              <a:gd name="connsiteX347" fmla="*/ 362045 w 1127766"/>
              <a:gd name="connsiteY347" fmla="*/ 28575 h 128977"/>
              <a:gd name="connsiteX348" fmla="*/ 374141 w 1127766"/>
              <a:gd name="connsiteY348" fmla="*/ 30195 h 128977"/>
              <a:gd name="connsiteX349" fmla="*/ 383666 w 1127766"/>
              <a:gd name="connsiteY349" fmla="*/ 34862 h 128977"/>
              <a:gd name="connsiteX350" fmla="*/ 390048 w 1127766"/>
              <a:gd name="connsiteY350" fmla="*/ 42672 h 128977"/>
              <a:gd name="connsiteX351" fmla="*/ 392429 w 1127766"/>
              <a:gd name="connsiteY351" fmla="*/ 53626 h 128977"/>
              <a:gd name="connsiteX352" fmla="*/ 392429 w 1127766"/>
              <a:gd name="connsiteY352" fmla="*/ 84201 h 128977"/>
              <a:gd name="connsiteX353" fmla="*/ 393096 w 1127766"/>
              <a:gd name="connsiteY353" fmla="*/ 93726 h 128977"/>
              <a:gd name="connsiteX354" fmla="*/ 395192 w 1127766"/>
              <a:gd name="connsiteY354" fmla="*/ 100204 h 128977"/>
              <a:gd name="connsiteX355" fmla="*/ 395192 w 1127766"/>
              <a:gd name="connsiteY355" fmla="*/ 101347 h 128977"/>
              <a:gd name="connsiteX356" fmla="*/ 376427 w 1127766"/>
              <a:gd name="connsiteY356" fmla="*/ 101347 h 128977"/>
              <a:gd name="connsiteX357" fmla="*/ 375285 w 1127766"/>
              <a:gd name="connsiteY357" fmla="*/ 98298 h 128977"/>
              <a:gd name="connsiteX358" fmla="*/ 374522 w 1127766"/>
              <a:gd name="connsiteY358" fmla="*/ 94678 h 128977"/>
              <a:gd name="connsiteX359" fmla="*/ 366617 w 1127766"/>
              <a:gd name="connsiteY359" fmla="*/ 100299 h 128977"/>
              <a:gd name="connsiteX360" fmla="*/ 361283 w 1127766"/>
              <a:gd name="connsiteY360" fmla="*/ 102013 h 128977"/>
              <a:gd name="connsiteX361" fmla="*/ 355091 w 1127766"/>
              <a:gd name="connsiteY361" fmla="*/ 102680 h 128977"/>
              <a:gd name="connsiteX362" fmla="*/ 344995 w 1127766"/>
              <a:gd name="connsiteY362" fmla="*/ 101060 h 128977"/>
              <a:gd name="connsiteX363" fmla="*/ 337089 w 1127766"/>
              <a:gd name="connsiteY363" fmla="*/ 96679 h 128977"/>
              <a:gd name="connsiteX364" fmla="*/ 331946 w 1127766"/>
              <a:gd name="connsiteY364" fmla="*/ 89916 h 128977"/>
              <a:gd name="connsiteX365" fmla="*/ 338518 w 1127766"/>
              <a:gd name="connsiteY365" fmla="*/ 63913 h 128977"/>
              <a:gd name="connsiteX366" fmla="*/ 363664 w 1127766"/>
              <a:gd name="connsiteY366" fmla="*/ 57721 h 128977"/>
              <a:gd name="connsiteX367" fmla="*/ 373856 w 1127766"/>
              <a:gd name="connsiteY367" fmla="*/ 57721 h 128977"/>
              <a:gd name="connsiteX368" fmla="*/ 373856 w 1127766"/>
              <a:gd name="connsiteY368" fmla="*/ 53531 h 128977"/>
              <a:gd name="connsiteX369" fmla="*/ 370522 w 1127766"/>
              <a:gd name="connsiteY369" fmla="*/ 45339 h 128977"/>
              <a:gd name="connsiteX370" fmla="*/ 360997 w 1127766"/>
              <a:gd name="connsiteY370" fmla="*/ 42291 h 128977"/>
              <a:gd name="connsiteX371" fmla="*/ 352805 w 1127766"/>
              <a:gd name="connsiteY371" fmla="*/ 44767 h 128977"/>
              <a:gd name="connsiteX372" fmla="*/ 350234 w 1127766"/>
              <a:gd name="connsiteY372" fmla="*/ 51150 h 128977"/>
              <a:gd name="connsiteX373" fmla="*/ 331946 w 1127766"/>
              <a:gd name="connsiteY373" fmla="*/ 51150 h 128977"/>
              <a:gd name="connsiteX374" fmla="*/ 333946 w 1127766"/>
              <a:gd name="connsiteY374" fmla="*/ 42577 h 128977"/>
              <a:gd name="connsiteX375" fmla="*/ 339756 w 1127766"/>
              <a:gd name="connsiteY375" fmla="*/ 35338 h 128977"/>
              <a:gd name="connsiteX376" fmla="*/ 349281 w 1127766"/>
              <a:gd name="connsiteY376" fmla="*/ 30385 h 128977"/>
              <a:gd name="connsiteX377" fmla="*/ 362045 w 1127766"/>
              <a:gd name="connsiteY377" fmla="*/ 28575 h 128977"/>
              <a:gd name="connsiteX378" fmla="*/ 416718 w 1127766"/>
              <a:gd name="connsiteY378" fmla="*/ 0 h 128977"/>
              <a:gd name="connsiteX379" fmla="*/ 456628 w 1127766"/>
              <a:gd name="connsiteY379" fmla="*/ 0 h 128977"/>
              <a:gd name="connsiteX380" fmla="*/ 456628 w 1127766"/>
              <a:gd name="connsiteY380" fmla="*/ 86392 h 128977"/>
              <a:gd name="connsiteX381" fmla="*/ 477202 w 1127766"/>
              <a:gd name="connsiteY381" fmla="*/ 86392 h 128977"/>
              <a:gd name="connsiteX382" fmla="*/ 477202 w 1127766"/>
              <a:gd name="connsiteY382" fmla="*/ 101347 h 128977"/>
              <a:gd name="connsiteX383" fmla="*/ 416813 w 1127766"/>
              <a:gd name="connsiteY383" fmla="*/ 101347 h 128977"/>
              <a:gd name="connsiteX384" fmla="*/ 416813 w 1127766"/>
              <a:gd name="connsiteY384" fmla="*/ 86392 h 128977"/>
              <a:gd name="connsiteX385" fmla="*/ 438245 w 1127766"/>
              <a:gd name="connsiteY385" fmla="*/ 86392 h 128977"/>
              <a:gd name="connsiteX386" fmla="*/ 438245 w 1127766"/>
              <a:gd name="connsiteY386" fmla="*/ 14954 h 128977"/>
              <a:gd name="connsiteX387" fmla="*/ 416813 w 1127766"/>
              <a:gd name="connsiteY387" fmla="*/ 14954 h 12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Lst>
            <a:rect l="l" t="t" r="r" b="b"/>
            <a:pathLst>
              <a:path w="1127766" h="128977">
                <a:moveTo>
                  <a:pt x="844295" y="79533"/>
                </a:moveTo>
                <a:cubicBezTo>
                  <a:pt x="847734" y="78295"/>
                  <a:pt x="851525" y="78295"/>
                  <a:pt x="854964" y="79533"/>
                </a:cubicBezTo>
                <a:cubicBezTo>
                  <a:pt x="856497" y="80010"/>
                  <a:pt x="857869" y="80962"/>
                  <a:pt x="858964" y="82105"/>
                </a:cubicBezTo>
                <a:cubicBezTo>
                  <a:pt x="860040" y="83153"/>
                  <a:pt x="860879" y="84486"/>
                  <a:pt x="861440" y="85915"/>
                </a:cubicBezTo>
                <a:cubicBezTo>
                  <a:pt x="862098" y="87438"/>
                  <a:pt x="862422" y="89058"/>
                  <a:pt x="862393" y="90678"/>
                </a:cubicBezTo>
                <a:cubicBezTo>
                  <a:pt x="862431" y="92296"/>
                  <a:pt x="862107" y="93916"/>
                  <a:pt x="861440" y="95345"/>
                </a:cubicBezTo>
                <a:cubicBezTo>
                  <a:pt x="860898" y="96774"/>
                  <a:pt x="860059" y="98106"/>
                  <a:pt x="858964" y="99155"/>
                </a:cubicBezTo>
                <a:cubicBezTo>
                  <a:pt x="857840" y="100298"/>
                  <a:pt x="856468" y="101155"/>
                  <a:pt x="854964" y="101726"/>
                </a:cubicBezTo>
                <a:cubicBezTo>
                  <a:pt x="851525" y="102964"/>
                  <a:pt x="847734" y="102964"/>
                  <a:pt x="844295" y="101726"/>
                </a:cubicBezTo>
                <a:cubicBezTo>
                  <a:pt x="842791" y="101155"/>
                  <a:pt x="841419" y="100298"/>
                  <a:pt x="840295" y="99155"/>
                </a:cubicBezTo>
                <a:cubicBezTo>
                  <a:pt x="839142" y="98106"/>
                  <a:pt x="838257" y="96774"/>
                  <a:pt x="837723" y="95345"/>
                </a:cubicBezTo>
                <a:cubicBezTo>
                  <a:pt x="837142" y="93821"/>
                  <a:pt x="836847" y="92296"/>
                  <a:pt x="836866" y="90678"/>
                </a:cubicBezTo>
                <a:cubicBezTo>
                  <a:pt x="836847" y="89058"/>
                  <a:pt x="837142" y="87438"/>
                  <a:pt x="837723" y="85915"/>
                </a:cubicBezTo>
                <a:cubicBezTo>
                  <a:pt x="838285" y="84486"/>
                  <a:pt x="839162" y="83153"/>
                  <a:pt x="840295" y="82105"/>
                </a:cubicBezTo>
                <a:cubicBezTo>
                  <a:pt x="841390" y="80962"/>
                  <a:pt x="842762" y="80010"/>
                  <a:pt x="844295" y="79533"/>
                </a:cubicBezTo>
                <a:close/>
                <a:moveTo>
                  <a:pt x="282035" y="78581"/>
                </a:moveTo>
                <a:cubicBezTo>
                  <a:pt x="283854" y="78581"/>
                  <a:pt x="285673" y="78867"/>
                  <a:pt x="287368" y="79533"/>
                </a:cubicBezTo>
                <a:cubicBezTo>
                  <a:pt x="288902" y="80010"/>
                  <a:pt x="290274" y="80962"/>
                  <a:pt x="291369" y="82105"/>
                </a:cubicBezTo>
                <a:cubicBezTo>
                  <a:pt x="292445" y="83153"/>
                  <a:pt x="293284" y="84486"/>
                  <a:pt x="293845" y="85915"/>
                </a:cubicBezTo>
                <a:cubicBezTo>
                  <a:pt x="294426" y="87438"/>
                  <a:pt x="294722" y="89058"/>
                  <a:pt x="294703" y="90678"/>
                </a:cubicBezTo>
                <a:cubicBezTo>
                  <a:pt x="294722" y="92296"/>
                  <a:pt x="294426" y="93821"/>
                  <a:pt x="293845" y="95345"/>
                </a:cubicBezTo>
                <a:cubicBezTo>
                  <a:pt x="293303" y="96774"/>
                  <a:pt x="292464" y="98106"/>
                  <a:pt x="291369" y="99155"/>
                </a:cubicBezTo>
                <a:cubicBezTo>
                  <a:pt x="290245" y="100298"/>
                  <a:pt x="288873" y="101155"/>
                  <a:pt x="287368" y="101726"/>
                </a:cubicBezTo>
                <a:cubicBezTo>
                  <a:pt x="285663" y="102393"/>
                  <a:pt x="283854" y="102679"/>
                  <a:pt x="282035" y="102679"/>
                </a:cubicBezTo>
                <a:cubicBezTo>
                  <a:pt x="280215" y="102679"/>
                  <a:pt x="278405" y="102393"/>
                  <a:pt x="276700" y="101726"/>
                </a:cubicBezTo>
                <a:cubicBezTo>
                  <a:pt x="275196" y="101155"/>
                  <a:pt x="273824" y="100298"/>
                  <a:pt x="272700" y="99155"/>
                </a:cubicBezTo>
                <a:cubicBezTo>
                  <a:pt x="271547" y="98106"/>
                  <a:pt x="270662" y="96774"/>
                  <a:pt x="270128" y="95345"/>
                </a:cubicBezTo>
                <a:cubicBezTo>
                  <a:pt x="269547" y="93821"/>
                  <a:pt x="269252" y="92296"/>
                  <a:pt x="269271" y="90678"/>
                </a:cubicBezTo>
                <a:cubicBezTo>
                  <a:pt x="269252" y="89058"/>
                  <a:pt x="269547" y="87438"/>
                  <a:pt x="270128" y="85915"/>
                </a:cubicBezTo>
                <a:cubicBezTo>
                  <a:pt x="270690" y="84486"/>
                  <a:pt x="271567" y="83153"/>
                  <a:pt x="272700" y="82105"/>
                </a:cubicBezTo>
                <a:cubicBezTo>
                  <a:pt x="273795" y="80962"/>
                  <a:pt x="275167" y="80010"/>
                  <a:pt x="276700" y="79533"/>
                </a:cubicBezTo>
                <a:cubicBezTo>
                  <a:pt x="278396" y="78867"/>
                  <a:pt x="280206" y="78486"/>
                  <a:pt x="282035" y="78581"/>
                </a:cubicBezTo>
                <a:close/>
                <a:moveTo>
                  <a:pt x="364331" y="68675"/>
                </a:moveTo>
                <a:cubicBezTo>
                  <a:pt x="361864" y="68675"/>
                  <a:pt x="359406" y="68866"/>
                  <a:pt x="356996" y="69438"/>
                </a:cubicBezTo>
                <a:cubicBezTo>
                  <a:pt x="355196" y="69914"/>
                  <a:pt x="353510" y="70676"/>
                  <a:pt x="352043" y="71819"/>
                </a:cubicBezTo>
                <a:cubicBezTo>
                  <a:pt x="350786" y="72676"/>
                  <a:pt x="349796" y="73914"/>
                  <a:pt x="349186" y="75343"/>
                </a:cubicBezTo>
                <a:cubicBezTo>
                  <a:pt x="348576" y="76771"/>
                  <a:pt x="348253" y="78296"/>
                  <a:pt x="348233" y="79915"/>
                </a:cubicBezTo>
                <a:cubicBezTo>
                  <a:pt x="348224" y="82201"/>
                  <a:pt x="349186" y="84487"/>
                  <a:pt x="350900" y="86011"/>
                </a:cubicBezTo>
                <a:cubicBezTo>
                  <a:pt x="353148" y="87821"/>
                  <a:pt x="356015" y="88773"/>
                  <a:pt x="358901" y="88488"/>
                </a:cubicBezTo>
                <a:cubicBezTo>
                  <a:pt x="360664" y="88488"/>
                  <a:pt x="362426" y="88202"/>
                  <a:pt x="364140" y="87821"/>
                </a:cubicBezTo>
                <a:cubicBezTo>
                  <a:pt x="365617" y="87345"/>
                  <a:pt x="367045" y="86773"/>
                  <a:pt x="368426" y="86107"/>
                </a:cubicBezTo>
                <a:cubicBezTo>
                  <a:pt x="369598" y="85439"/>
                  <a:pt x="370684" y="84582"/>
                  <a:pt x="371665" y="83630"/>
                </a:cubicBezTo>
                <a:cubicBezTo>
                  <a:pt x="372503" y="82867"/>
                  <a:pt x="373246" y="81915"/>
                  <a:pt x="373856" y="80963"/>
                </a:cubicBezTo>
                <a:lnTo>
                  <a:pt x="373856" y="68675"/>
                </a:lnTo>
                <a:close/>
                <a:moveTo>
                  <a:pt x="761047" y="45148"/>
                </a:moveTo>
                <a:cubicBezTo>
                  <a:pt x="759123" y="46291"/>
                  <a:pt x="757494" y="47911"/>
                  <a:pt x="756285" y="49815"/>
                </a:cubicBezTo>
                <a:cubicBezTo>
                  <a:pt x="755027" y="51911"/>
                  <a:pt x="754094" y="54292"/>
                  <a:pt x="753522" y="56673"/>
                </a:cubicBezTo>
                <a:cubicBezTo>
                  <a:pt x="753027" y="59436"/>
                  <a:pt x="752770" y="62198"/>
                  <a:pt x="752760" y="64960"/>
                </a:cubicBezTo>
                <a:lnTo>
                  <a:pt x="752760" y="66389"/>
                </a:lnTo>
                <a:cubicBezTo>
                  <a:pt x="752770" y="69247"/>
                  <a:pt x="753018" y="72008"/>
                  <a:pt x="753522" y="74771"/>
                </a:cubicBezTo>
                <a:cubicBezTo>
                  <a:pt x="754094" y="77152"/>
                  <a:pt x="755027" y="79533"/>
                  <a:pt x="756285" y="81629"/>
                </a:cubicBezTo>
                <a:cubicBezTo>
                  <a:pt x="758771" y="85820"/>
                  <a:pt x="763352" y="88201"/>
                  <a:pt x="768191" y="88011"/>
                </a:cubicBezTo>
                <a:cubicBezTo>
                  <a:pt x="772934" y="88106"/>
                  <a:pt x="777373" y="85725"/>
                  <a:pt x="779811" y="81629"/>
                </a:cubicBezTo>
                <a:cubicBezTo>
                  <a:pt x="781078" y="79533"/>
                  <a:pt x="781983" y="77152"/>
                  <a:pt x="782478" y="74771"/>
                </a:cubicBezTo>
                <a:cubicBezTo>
                  <a:pt x="783059" y="72008"/>
                  <a:pt x="783345" y="69247"/>
                  <a:pt x="783336" y="66389"/>
                </a:cubicBezTo>
                <a:lnTo>
                  <a:pt x="783336" y="64960"/>
                </a:lnTo>
                <a:cubicBezTo>
                  <a:pt x="783345" y="62198"/>
                  <a:pt x="783059" y="59436"/>
                  <a:pt x="782478" y="56673"/>
                </a:cubicBezTo>
                <a:cubicBezTo>
                  <a:pt x="781983" y="54292"/>
                  <a:pt x="781078" y="51911"/>
                  <a:pt x="779811" y="49815"/>
                </a:cubicBezTo>
                <a:cubicBezTo>
                  <a:pt x="778621" y="47911"/>
                  <a:pt x="776992" y="46291"/>
                  <a:pt x="775049" y="45148"/>
                </a:cubicBezTo>
                <a:cubicBezTo>
                  <a:pt x="770658" y="42862"/>
                  <a:pt x="765438" y="42862"/>
                  <a:pt x="761047" y="45148"/>
                </a:cubicBezTo>
                <a:close/>
                <a:moveTo>
                  <a:pt x="525780" y="43529"/>
                </a:moveTo>
                <a:cubicBezTo>
                  <a:pt x="523408" y="43434"/>
                  <a:pt x="521065" y="44101"/>
                  <a:pt x="519017" y="45244"/>
                </a:cubicBezTo>
                <a:cubicBezTo>
                  <a:pt x="517102" y="46387"/>
                  <a:pt x="515464" y="47911"/>
                  <a:pt x="514254" y="49816"/>
                </a:cubicBezTo>
                <a:cubicBezTo>
                  <a:pt x="512950" y="51911"/>
                  <a:pt x="512016" y="54292"/>
                  <a:pt x="511492" y="56674"/>
                </a:cubicBezTo>
                <a:cubicBezTo>
                  <a:pt x="510873" y="59436"/>
                  <a:pt x="510559" y="62199"/>
                  <a:pt x="510540" y="65056"/>
                </a:cubicBezTo>
                <a:lnTo>
                  <a:pt x="510540" y="66485"/>
                </a:lnTo>
                <a:cubicBezTo>
                  <a:pt x="510502" y="69343"/>
                  <a:pt x="510825" y="72104"/>
                  <a:pt x="511492" y="74867"/>
                </a:cubicBezTo>
                <a:cubicBezTo>
                  <a:pt x="512016" y="77248"/>
                  <a:pt x="512911" y="79439"/>
                  <a:pt x="514159" y="81534"/>
                </a:cubicBezTo>
                <a:cubicBezTo>
                  <a:pt x="515378" y="83439"/>
                  <a:pt x="517007" y="84964"/>
                  <a:pt x="518922" y="86107"/>
                </a:cubicBezTo>
                <a:cubicBezTo>
                  <a:pt x="520960" y="87250"/>
                  <a:pt x="523265" y="87821"/>
                  <a:pt x="525589" y="87725"/>
                </a:cubicBezTo>
                <a:cubicBezTo>
                  <a:pt x="528370" y="87821"/>
                  <a:pt x="531133" y="87250"/>
                  <a:pt x="533590" y="85916"/>
                </a:cubicBezTo>
                <a:cubicBezTo>
                  <a:pt x="535676" y="84678"/>
                  <a:pt x="537381" y="82867"/>
                  <a:pt x="538543" y="80772"/>
                </a:cubicBezTo>
                <a:lnTo>
                  <a:pt x="538543" y="50482"/>
                </a:lnTo>
                <a:cubicBezTo>
                  <a:pt x="537381" y="48387"/>
                  <a:pt x="535676" y="46578"/>
                  <a:pt x="533590" y="45339"/>
                </a:cubicBezTo>
                <a:cubicBezTo>
                  <a:pt x="531190" y="44101"/>
                  <a:pt x="528494" y="43434"/>
                  <a:pt x="525780" y="43529"/>
                </a:cubicBezTo>
                <a:close/>
                <a:moveTo>
                  <a:pt x="1011650" y="43433"/>
                </a:moveTo>
                <a:cubicBezTo>
                  <a:pt x="1009221" y="43338"/>
                  <a:pt x="1006811" y="43910"/>
                  <a:pt x="1004697" y="45148"/>
                </a:cubicBezTo>
                <a:cubicBezTo>
                  <a:pt x="1002754" y="46291"/>
                  <a:pt x="1001125" y="47911"/>
                  <a:pt x="999934" y="49815"/>
                </a:cubicBezTo>
                <a:cubicBezTo>
                  <a:pt x="998629" y="51911"/>
                  <a:pt x="997696" y="54292"/>
                  <a:pt x="997172" y="56673"/>
                </a:cubicBezTo>
                <a:cubicBezTo>
                  <a:pt x="996591" y="59436"/>
                  <a:pt x="996305" y="62198"/>
                  <a:pt x="996315" y="64960"/>
                </a:cubicBezTo>
                <a:lnTo>
                  <a:pt x="996315" y="66389"/>
                </a:lnTo>
                <a:cubicBezTo>
                  <a:pt x="996305" y="69247"/>
                  <a:pt x="996591" y="72008"/>
                  <a:pt x="997172" y="74771"/>
                </a:cubicBezTo>
                <a:cubicBezTo>
                  <a:pt x="997696" y="77152"/>
                  <a:pt x="998629" y="79533"/>
                  <a:pt x="999934" y="81629"/>
                </a:cubicBezTo>
                <a:cubicBezTo>
                  <a:pt x="1001096" y="83534"/>
                  <a:pt x="1002735" y="85153"/>
                  <a:pt x="1004697" y="86296"/>
                </a:cubicBezTo>
                <a:cubicBezTo>
                  <a:pt x="1006850" y="87439"/>
                  <a:pt x="1009288" y="88106"/>
                  <a:pt x="1011745" y="88011"/>
                </a:cubicBezTo>
                <a:cubicBezTo>
                  <a:pt x="1016517" y="88202"/>
                  <a:pt x="1021004" y="85725"/>
                  <a:pt x="1023461" y="81629"/>
                </a:cubicBezTo>
                <a:cubicBezTo>
                  <a:pt x="1024690" y="79533"/>
                  <a:pt x="1025585" y="77152"/>
                  <a:pt x="1026128" y="74771"/>
                </a:cubicBezTo>
                <a:cubicBezTo>
                  <a:pt x="1026709" y="72008"/>
                  <a:pt x="1026995" y="69247"/>
                  <a:pt x="1026985" y="66389"/>
                </a:cubicBezTo>
                <a:lnTo>
                  <a:pt x="1026985" y="64960"/>
                </a:lnTo>
                <a:cubicBezTo>
                  <a:pt x="1026995" y="62198"/>
                  <a:pt x="1026709" y="59436"/>
                  <a:pt x="1026128" y="56673"/>
                </a:cubicBezTo>
                <a:cubicBezTo>
                  <a:pt x="1025585" y="54292"/>
                  <a:pt x="1024690" y="51911"/>
                  <a:pt x="1023461" y="49815"/>
                </a:cubicBezTo>
                <a:cubicBezTo>
                  <a:pt x="1022271" y="47911"/>
                  <a:pt x="1020642" y="46291"/>
                  <a:pt x="1018699" y="45148"/>
                </a:cubicBezTo>
                <a:cubicBezTo>
                  <a:pt x="1016546" y="43910"/>
                  <a:pt x="1014108" y="43338"/>
                  <a:pt x="1011650" y="43433"/>
                </a:cubicBezTo>
                <a:close/>
                <a:moveTo>
                  <a:pt x="607504" y="43433"/>
                </a:moveTo>
                <a:cubicBezTo>
                  <a:pt x="605570" y="43433"/>
                  <a:pt x="603656" y="43815"/>
                  <a:pt x="601884" y="44576"/>
                </a:cubicBezTo>
                <a:cubicBezTo>
                  <a:pt x="600141" y="45244"/>
                  <a:pt x="598579" y="46291"/>
                  <a:pt x="597312" y="47720"/>
                </a:cubicBezTo>
                <a:cubicBezTo>
                  <a:pt x="595978" y="49149"/>
                  <a:pt x="594883" y="50768"/>
                  <a:pt x="594073" y="52578"/>
                </a:cubicBezTo>
                <a:cubicBezTo>
                  <a:pt x="593178" y="54578"/>
                  <a:pt x="592511" y="56673"/>
                  <a:pt x="592073" y="58864"/>
                </a:cubicBezTo>
                <a:lnTo>
                  <a:pt x="622172" y="58864"/>
                </a:lnTo>
                <a:lnTo>
                  <a:pt x="622172" y="57436"/>
                </a:lnTo>
                <a:cubicBezTo>
                  <a:pt x="622086" y="55530"/>
                  <a:pt x="621705" y="53721"/>
                  <a:pt x="621029" y="52006"/>
                </a:cubicBezTo>
                <a:cubicBezTo>
                  <a:pt x="620467" y="50292"/>
                  <a:pt x="619524" y="48768"/>
                  <a:pt x="618267" y="47530"/>
                </a:cubicBezTo>
                <a:cubicBezTo>
                  <a:pt x="616971" y="46196"/>
                  <a:pt x="615419" y="45244"/>
                  <a:pt x="613695" y="44576"/>
                </a:cubicBezTo>
                <a:cubicBezTo>
                  <a:pt x="611733" y="43815"/>
                  <a:pt x="609628" y="43338"/>
                  <a:pt x="607504" y="43433"/>
                </a:cubicBezTo>
                <a:close/>
                <a:moveTo>
                  <a:pt x="997363" y="31338"/>
                </a:moveTo>
                <a:cubicBezTo>
                  <a:pt x="1006526" y="27623"/>
                  <a:pt x="1016775" y="27623"/>
                  <a:pt x="1025938" y="31338"/>
                </a:cubicBezTo>
                <a:cubicBezTo>
                  <a:pt x="1029986" y="33147"/>
                  <a:pt x="1033615" y="35814"/>
                  <a:pt x="1036606" y="39052"/>
                </a:cubicBezTo>
                <a:cubicBezTo>
                  <a:pt x="1039549" y="42386"/>
                  <a:pt x="1041759" y="46291"/>
                  <a:pt x="1043083" y="50577"/>
                </a:cubicBezTo>
                <a:cubicBezTo>
                  <a:pt x="1044645" y="55244"/>
                  <a:pt x="1045416" y="60102"/>
                  <a:pt x="1045369" y="64960"/>
                </a:cubicBezTo>
                <a:lnTo>
                  <a:pt x="1045369" y="66389"/>
                </a:lnTo>
                <a:cubicBezTo>
                  <a:pt x="1045416" y="71342"/>
                  <a:pt x="1044645" y="76200"/>
                  <a:pt x="1043083" y="80867"/>
                </a:cubicBezTo>
                <a:cubicBezTo>
                  <a:pt x="1041711" y="85058"/>
                  <a:pt x="1039511" y="89058"/>
                  <a:pt x="1036606" y="92392"/>
                </a:cubicBezTo>
                <a:cubicBezTo>
                  <a:pt x="1033691" y="95631"/>
                  <a:pt x="1030072" y="98202"/>
                  <a:pt x="1026033" y="99917"/>
                </a:cubicBezTo>
                <a:cubicBezTo>
                  <a:pt x="1016870" y="103632"/>
                  <a:pt x="1006621" y="103632"/>
                  <a:pt x="997458" y="99917"/>
                </a:cubicBezTo>
                <a:cubicBezTo>
                  <a:pt x="993391" y="98202"/>
                  <a:pt x="989743" y="95631"/>
                  <a:pt x="986790" y="92392"/>
                </a:cubicBezTo>
                <a:cubicBezTo>
                  <a:pt x="983885" y="88963"/>
                  <a:pt x="981656" y="85058"/>
                  <a:pt x="980218" y="80867"/>
                </a:cubicBezTo>
                <a:cubicBezTo>
                  <a:pt x="978732" y="76200"/>
                  <a:pt x="977998" y="71342"/>
                  <a:pt x="978027" y="66389"/>
                </a:cubicBezTo>
                <a:lnTo>
                  <a:pt x="978027" y="64960"/>
                </a:lnTo>
                <a:cubicBezTo>
                  <a:pt x="977998" y="60102"/>
                  <a:pt x="978741" y="55244"/>
                  <a:pt x="980218" y="50577"/>
                </a:cubicBezTo>
                <a:cubicBezTo>
                  <a:pt x="981618" y="46291"/>
                  <a:pt x="983847" y="42386"/>
                  <a:pt x="986790" y="39052"/>
                </a:cubicBezTo>
                <a:cubicBezTo>
                  <a:pt x="989724" y="35719"/>
                  <a:pt x="993324" y="33147"/>
                  <a:pt x="997363" y="31338"/>
                </a:cubicBezTo>
                <a:close/>
                <a:moveTo>
                  <a:pt x="593883" y="31338"/>
                </a:moveTo>
                <a:cubicBezTo>
                  <a:pt x="602713" y="27813"/>
                  <a:pt x="612580" y="27813"/>
                  <a:pt x="621410" y="31338"/>
                </a:cubicBezTo>
                <a:cubicBezTo>
                  <a:pt x="625315" y="32956"/>
                  <a:pt x="628821" y="35433"/>
                  <a:pt x="631697" y="38481"/>
                </a:cubicBezTo>
                <a:cubicBezTo>
                  <a:pt x="634526" y="41719"/>
                  <a:pt x="636660" y="45530"/>
                  <a:pt x="637984" y="49625"/>
                </a:cubicBezTo>
                <a:cubicBezTo>
                  <a:pt x="639527" y="54292"/>
                  <a:pt x="640270" y="59150"/>
                  <a:pt x="640174" y="64008"/>
                </a:cubicBezTo>
                <a:lnTo>
                  <a:pt x="640174" y="71723"/>
                </a:lnTo>
                <a:lnTo>
                  <a:pt x="591502" y="71723"/>
                </a:lnTo>
                <a:cubicBezTo>
                  <a:pt x="591825" y="74009"/>
                  <a:pt x="592530" y="76295"/>
                  <a:pt x="593597" y="78390"/>
                </a:cubicBezTo>
                <a:cubicBezTo>
                  <a:pt x="594673" y="80390"/>
                  <a:pt x="596093" y="82105"/>
                  <a:pt x="597788" y="83534"/>
                </a:cubicBezTo>
                <a:cubicBezTo>
                  <a:pt x="599455" y="85057"/>
                  <a:pt x="601389" y="86200"/>
                  <a:pt x="603503" y="86963"/>
                </a:cubicBezTo>
                <a:cubicBezTo>
                  <a:pt x="605770" y="87725"/>
                  <a:pt x="608151" y="88106"/>
                  <a:pt x="610552" y="88106"/>
                </a:cubicBezTo>
                <a:cubicBezTo>
                  <a:pt x="612323" y="88297"/>
                  <a:pt x="614114" y="88297"/>
                  <a:pt x="615886" y="88106"/>
                </a:cubicBezTo>
                <a:cubicBezTo>
                  <a:pt x="617648" y="87725"/>
                  <a:pt x="619372" y="87154"/>
                  <a:pt x="621029" y="86486"/>
                </a:cubicBezTo>
                <a:cubicBezTo>
                  <a:pt x="622629" y="85820"/>
                  <a:pt x="624163" y="84963"/>
                  <a:pt x="625601" y="84010"/>
                </a:cubicBezTo>
                <a:cubicBezTo>
                  <a:pt x="627020" y="82962"/>
                  <a:pt x="628278" y="81819"/>
                  <a:pt x="629316" y="80390"/>
                </a:cubicBezTo>
                <a:lnTo>
                  <a:pt x="638841" y="89915"/>
                </a:lnTo>
                <a:cubicBezTo>
                  <a:pt x="637584" y="91726"/>
                  <a:pt x="636079" y="93344"/>
                  <a:pt x="634364" y="94678"/>
                </a:cubicBezTo>
                <a:cubicBezTo>
                  <a:pt x="632412" y="96393"/>
                  <a:pt x="630230" y="97822"/>
                  <a:pt x="627887" y="98869"/>
                </a:cubicBezTo>
                <a:cubicBezTo>
                  <a:pt x="625268" y="100108"/>
                  <a:pt x="622525" y="101155"/>
                  <a:pt x="619696" y="101822"/>
                </a:cubicBezTo>
                <a:cubicBezTo>
                  <a:pt x="616410" y="102489"/>
                  <a:pt x="613047" y="102775"/>
                  <a:pt x="609694" y="102680"/>
                </a:cubicBezTo>
                <a:cubicBezTo>
                  <a:pt x="604579" y="102775"/>
                  <a:pt x="599503" y="101822"/>
                  <a:pt x="594740" y="99917"/>
                </a:cubicBezTo>
                <a:cubicBezTo>
                  <a:pt x="590473" y="98202"/>
                  <a:pt x="586568" y="95725"/>
                  <a:pt x="583215" y="92583"/>
                </a:cubicBezTo>
                <a:cubicBezTo>
                  <a:pt x="579996" y="89535"/>
                  <a:pt x="577471" y="85725"/>
                  <a:pt x="575785" y="81629"/>
                </a:cubicBezTo>
                <a:cubicBezTo>
                  <a:pt x="574052" y="77343"/>
                  <a:pt x="573176" y="72771"/>
                  <a:pt x="573214" y="68104"/>
                </a:cubicBezTo>
                <a:lnTo>
                  <a:pt x="573214" y="65532"/>
                </a:lnTo>
                <a:cubicBezTo>
                  <a:pt x="573147" y="60388"/>
                  <a:pt x="574014" y="55340"/>
                  <a:pt x="575785" y="50577"/>
                </a:cubicBezTo>
                <a:cubicBezTo>
                  <a:pt x="577386" y="46291"/>
                  <a:pt x="579805" y="42290"/>
                  <a:pt x="582929" y="38861"/>
                </a:cubicBezTo>
                <a:cubicBezTo>
                  <a:pt x="586025" y="35623"/>
                  <a:pt x="589749" y="33051"/>
                  <a:pt x="593883" y="31338"/>
                </a:cubicBezTo>
                <a:close/>
                <a:moveTo>
                  <a:pt x="162115" y="29908"/>
                </a:moveTo>
                <a:lnTo>
                  <a:pt x="178879" y="29908"/>
                </a:lnTo>
                <a:lnTo>
                  <a:pt x="185070" y="79152"/>
                </a:lnTo>
                <a:lnTo>
                  <a:pt x="194595" y="29908"/>
                </a:lnTo>
                <a:lnTo>
                  <a:pt x="206787" y="29908"/>
                </a:lnTo>
                <a:lnTo>
                  <a:pt x="215360" y="78962"/>
                </a:lnTo>
                <a:lnTo>
                  <a:pt x="221551" y="29908"/>
                </a:lnTo>
                <a:lnTo>
                  <a:pt x="238315" y="29908"/>
                </a:lnTo>
                <a:lnTo>
                  <a:pt x="225552" y="101346"/>
                </a:lnTo>
                <a:lnTo>
                  <a:pt x="209454" y="101346"/>
                </a:lnTo>
                <a:lnTo>
                  <a:pt x="199929" y="55911"/>
                </a:lnTo>
                <a:lnTo>
                  <a:pt x="190404" y="101346"/>
                </a:lnTo>
                <a:lnTo>
                  <a:pt x="174974" y="101346"/>
                </a:lnTo>
                <a:close/>
                <a:moveTo>
                  <a:pt x="81057" y="29908"/>
                </a:moveTo>
                <a:lnTo>
                  <a:pt x="97821" y="29908"/>
                </a:lnTo>
                <a:lnTo>
                  <a:pt x="104012" y="79152"/>
                </a:lnTo>
                <a:lnTo>
                  <a:pt x="112966" y="29908"/>
                </a:lnTo>
                <a:lnTo>
                  <a:pt x="125253" y="29908"/>
                </a:lnTo>
                <a:lnTo>
                  <a:pt x="134302" y="78962"/>
                </a:lnTo>
                <a:lnTo>
                  <a:pt x="140493" y="29908"/>
                </a:lnTo>
                <a:lnTo>
                  <a:pt x="157352" y="29908"/>
                </a:lnTo>
                <a:lnTo>
                  <a:pt x="144589" y="101346"/>
                </a:lnTo>
                <a:lnTo>
                  <a:pt x="128396" y="101346"/>
                </a:lnTo>
                <a:lnTo>
                  <a:pt x="118871" y="55911"/>
                </a:lnTo>
                <a:lnTo>
                  <a:pt x="109346" y="101346"/>
                </a:lnTo>
                <a:lnTo>
                  <a:pt x="93821" y="101346"/>
                </a:lnTo>
                <a:close/>
                <a:moveTo>
                  <a:pt x="0" y="29908"/>
                </a:moveTo>
                <a:lnTo>
                  <a:pt x="16764" y="29908"/>
                </a:lnTo>
                <a:lnTo>
                  <a:pt x="22955" y="79152"/>
                </a:lnTo>
                <a:lnTo>
                  <a:pt x="31909" y="29908"/>
                </a:lnTo>
                <a:lnTo>
                  <a:pt x="44196" y="29908"/>
                </a:lnTo>
                <a:lnTo>
                  <a:pt x="53150" y="78962"/>
                </a:lnTo>
                <a:lnTo>
                  <a:pt x="59341" y="29908"/>
                </a:lnTo>
                <a:lnTo>
                  <a:pt x="76200" y="29908"/>
                </a:lnTo>
                <a:lnTo>
                  <a:pt x="63341" y="101346"/>
                </a:lnTo>
                <a:lnTo>
                  <a:pt x="47244" y="101346"/>
                </a:lnTo>
                <a:lnTo>
                  <a:pt x="37719" y="55911"/>
                </a:lnTo>
                <a:lnTo>
                  <a:pt x="28670" y="101346"/>
                </a:lnTo>
                <a:lnTo>
                  <a:pt x="12764" y="101346"/>
                </a:lnTo>
                <a:close/>
                <a:moveTo>
                  <a:pt x="1087945" y="28575"/>
                </a:moveTo>
                <a:cubicBezTo>
                  <a:pt x="1093021" y="28098"/>
                  <a:pt x="1097717" y="31337"/>
                  <a:pt x="1099184" y="36194"/>
                </a:cubicBezTo>
                <a:cubicBezTo>
                  <a:pt x="1100508" y="33908"/>
                  <a:pt x="1102375" y="32004"/>
                  <a:pt x="1104613" y="30670"/>
                </a:cubicBezTo>
                <a:cubicBezTo>
                  <a:pt x="1106985" y="29241"/>
                  <a:pt x="1109738" y="28479"/>
                  <a:pt x="1112519" y="28575"/>
                </a:cubicBezTo>
                <a:cubicBezTo>
                  <a:pt x="1114577" y="28575"/>
                  <a:pt x="1116615" y="29050"/>
                  <a:pt x="1118520" y="29813"/>
                </a:cubicBezTo>
                <a:cubicBezTo>
                  <a:pt x="1120473" y="30575"/>
                  <a:pt x="1122149" y="31908"/>
                  <a:pt x="1123378" y="33623"/>
                </a:cubicBezTo>
                <a:cubicBezTo>
                  <a:pt x="1124902" y="35623"/>
                  <a:pt x="1126007" y="37909"/>
                  <a:pt x="1126616" y="40290"/>
                </a:cubicBezTo>
                <a:cubicBezTo>
                  <a:pt x="1127445" y="43624"/>
                  <a:pt x="1127826" y="46957"/>
                  <a:pt x="1127759" y="50387"/>
                </a:cubicBezTo>
                <a:lnTo>
                  <a:pt x="1127759" y="101346"/>
                </a:lnTo>
                <a:lnTo>
                  <a:pt x="1111090" y="101346"/>
                </a:lnTo>
                <a:lnTo>
                  <a:pt x="1111090" y="50292"/>
                </a:lnTo>
                <a:cubicBezTo>
                  <a:pt x="1111109" y="49149"/>
                  <a:pt x="1110948" y="48006"/>
                  <a:pt x="1110614" y="46957"/>
                </a:cubicBezTo>
                <a:cubicBezTo>
                  <a:pt x="1110395" y="46196"/>
                  <a:pt x="1110005" y="45434"/>
                  <a:pt x="1109471" y="44862"/>
                </a:cubicBezTo>
                <a:cubicBezTo>
                  <a:pt x="1109014" y="44387"/>
                  <a:pt x="1108462" y="44005"/>
                  <a:pt x="1107852" y="43815"/>
                </a:cubicBezTo>
                <a:lnTo>
                  <a:pt x="1105852" y="43815"/>
                </a:lnTo>
                <a:cubicBezTo>
                  <a:pt x="1104709" y="43815"/>
                  <a:pt x="1103594" y="44101"/>
                  <a:pt x="1102613" y="44671"/>
                </a:cubicBezTo>
                <a:cubicBezTo>
                  <a:pt x="1101727" y="45339"/>
                  <a:pt x="1101032" y="46196"/>
                  <a:pt x="1100613" y="47148"/>
                </a:cubicBezTo>
                <a:lnTo>
                  <a:pt x="1100613" y="101632"/>
                </a:lnTo>
                <a:lnTo>
                  <a:pt x="1084420" y="101632"/>
                </a:lnTo>
                <a:lnTo>
                  <a:pt x="1084420" y="50577"/>
                </a:lnTo>
                <a:cubicBezTo>
                  <a:pt x="1084592" y="49434"/>
                  <a:pt x="1084592" y="48291"/>
                  <a:pt x="1084420" y="47148"/>
                </a:cubicBezTo>
                <a:cubicBezTo>
                  <a:pt x="1084201" y="46387"/>
                  <a:pt x="1083811" y="45719"/>
                  <a:pt x="1083277" y="45148"/>
                </a:cubicBezTo>
                <a:cubicBezTo>
                  <a:pt x="1082877" y="44671"/>
                  <a:pt x="1082344" y="44291"/>
                  <a:pt x="1081753" y="44101"/>
                </a:cubicBezTo>
                <a:lnTo>
                  <a:pt x="1079753" y="44101"/>
                </a:lnTo>
                <a:cubicBezTo>
                  <a:pt x="1078505" y="44005"/>
                  <a:pt x="1077286" y="44482"/>
                  <a:pt x="1076324" y="45244"/>
                </a:cubicBezTo>
                <a:cubicBezTo>
                  <a:pt x="1075419" y="46196"/>
                  <a:pt x="1074734" y="47243"/>
                  <a:pt x="1074324" y="48482"/>
                </a:cubicBezTo>
                <a:lnTo>
                  <a:pt x="1074324" y="101917"/>
                </a:lnTo>
                <a:lnTo>
                  <a:pt x="1057274" y="101917"/>
                </a:lnTo>
                <a:lnTo>
                  <a:pt x="1057274" y="30479"/>
                </a:lnTo>
                <a:lnTo>
                  <a:pt x="1072990" y="29908"/>
                </a:lnTo>
                <a:lnTo>
                  <a:pt x="1073562" y="38575"/>
                </a:lnTo>
                <a:cubicBezTo>
                  <a:pt x="1074772" y="35719"/>
                  <a:pt x="1076705" y="33147"/>
                  <a:pt x="1079182" y="31242"/>
                </a:cubicBezTo>
                <a:cubicBezTo>
                  <a:pt x="1081744" y="29432"/>
                  <a:pt x="1084811" y="28479"/>
                  <a:pt x="1087945" y="28575"/>
                </a:cubicBezTo>
                <a:close/>
                <a:moveTo>
                  <a:pt x="931449" y="28575"/>
                </a:moveTo>
                <a:cubicBezTo>
                  <a:pt x="935602" y="28575"/>
                  <a:pt x="939727" y="29241"/>
                  <a:pt x="943641" y="30575"/>
                </a:cubicBezTo>
                <a:cubicBezTo>
                  <a:pt x="947146" y="31813"/>
                  <a:pt x="950375" y="33719"/>
                  <a:pt x="953166" y="36194"/>
                </a:cubicBezTo>
                <a:cubicBezTo>
                  <a:pt x="955919" y="38575"/>
                  <a:pt x="958072" y="41529"/>
                  <a:pt x="959453" y="44862"/>
                </a:cubicBezTo>
                <a:cubicBezTo>
                  <a:pt x="961024" y="48482"/>
                  <a:pt x="961777" y="52387"/>
                  <a:pt x="961644" y="56293"/>
                </a:cubicBezTo>
                <a:lnTo>
                  <a:pt x="943927" y="56293"/>
                </a:lnTo>
                <a:cubicBezTo>
                  <a:pt x="944013" y="54578"/>
                  <a:pt x="943756" y="52958"/>
                  <a:pt x="943165" y="51340"/>
                </a:cubicBezTo>
                <a:cubicBezTo>
                  <a:pt x="942565" y="49815"/>
                  <a:pt x="941622" y="48386"/>
                  <a:pt x="940403" y="47243"/>
                </a:cubicBezTo>
                <a:cubicBezTo>
                  <a:pt x="939184" y="46005"/>
                  <a:pt x="937726" y="45053"/>
                  <a:pt x="936116" y="44482"/>
                </a:cubicBezTo>
                <a:cubicBezTo>
                  <a:pt x="934392" y="43815"/>
                  <a:pt x="932545" y="43433"/>
                  <a:pt x="930687" y="43433"/>
                </a:cubicBezTo>
                <a:cubicBezTo>
                  <a:pt x="928154" y="43338"/>
                  <a:pt x="925648" y="44005"/>
                  <a:pt x="923448" y="45244"/>
                </a:cubicBezTo>
                <a:cubicBezTo>
                  <a:pt x="921591" y="46482"/>
                  <a:pt x="920048" y="48100"/>
                  <a:pt x="918972" y="50006"/>
                </a:cubicBezTo>
                <a:cubicBezTo>
                  <a:pt x="917800" y="52101"/>
                  <a:pt x="916990" y="54387"/>
                  <a:pt x="916590" y="56768"/>
                </a:cubicBezTo>
                <a:cubicBezTo>
                  <a:pt x="916123" y="59340"/>
                  <a:pt x="915904" y="62008"/>
                  <a:pt x="915924" y="64675"/>
                </a:cubicBezTo>
                <a:lnTo>
                  <a:pt x="915924" y="66675"/>
                </a:lnTo>
                <a:cubicBezTo>
                  <a:pt x="915904" y="69342"/>
                  <a:pt x="916123" y="72008"/>
                  <a:pt x="916590" y="74676"/>
                </a:cubicBezTo>
                <a:cubicBezTo>
                  <a:pt x="916962" y="77057"/>
                  <a:pt x="917733" y="79438"/>
                  <a:pt x="918876" y="81533"/>
                </a:cubicBezTo>
                <a:cubicBezTo>
                  <a:pt x="921296" y="85820"/>
                  <a:pt x="925906" y="88297"/>
                  <a:pt x="930782" y="88011"/>
                </a:cubicBezTo>
                <a:lnTo>
                  <a:pt x="931068" y="88011"/>
                </a:lnTo>
                <a:cubicBezTo>
                  <a:pt x="932811" y="88011"/>
                  <a:pt x="934545" y="87725"/>
                  <a:pt x="936212" y="87249"/>
                </a:cubicBezTo>
                <a:cubicBezTo>
                  <a:pt x="937755" y="86677"/>
                  <a:pt x="939203" y="85916"/>
                  <a:pt x="940498" y="84963"/>
                </a:cubicBezTo>
                <a:cubicBezTo>
                  <a:pt x="941717" y="84010"/>
                  <a:pt x="942698" y="82867"/>
                  <a:pt x="943356" y="81438"/>
                </a:cubicBezTo>
                <a:cubicBezTo>
                  <a:pt x="944041" y="80010"/>
                  <a:pt x="944337" y="78486"/>
                  <a:pt x="944213" y="76866"/>
                </a:cubicBezTo>
                <a:lnTo>
                  <a:pt x="961548" y="76866"/>
                </a:lnTo>
                <a:cubicBezTo>
                  <a:pt x="961663" y="80486"/>
                  <a:pt x="960882" y="84010"/>
                  <a:pt x="959262" y="87249"/>
                </a:cubicBezTo>
                <a:cubicBezTo>
                  <a:pt x="957653" y="90392"/>
                  <a:pt x="955414" y="93155"/>
                  <a:pt x="952690" y="95345"/>
                </a:cubicBezTo>
                <a:cubicBezTo>
                  <a:pt x="949852" y="97726"/>
                  <a:pt x="946632" y="99536"/>
                  <a:pt x="943165" y="100774"/>
                </a:cubicBezTo>
                <a:cubicBezTo>
                  <a:pt x="939422" y="102012"/>
                  <a:pt x="935497" y="102680"/>
                  <a:pt x="931545" y="102680"/>
                </a:cubicBezTo>
                <a:cubicBezTo>
                  <a:pt x="926553" y="102775"/>
                  <a:pt x="921591" y="101822"/>
                  <a:pt x="916971" y="99917"/>
                </a:cubicBezTo>
                <a:cubicBezTo>
                  <a:pt x="912961" y="98107"/>
                  <a:pt x="909389" y="95536"/>
                  <a:pt x="906494" y="92201"/>
                </a:cubicBezTo>
                <a:cubicBezTo>
                  <a:pt x="903665" y="88868"/>
                  <a:pt x="901531" y="84963"/>
                  <a:pt x="900207" y="80772"/>
                </a:cubicBezTo>
                <a:cubicBezTo>
                  <a:pt x="898731" y="76200"/>
                  <a:pt x="897997" y="71437"/>
                  <a:pt x="898016" y="66675"/>
                </a:cubicBezTo>
                <a:lnTo>
                  <a:pt x="898016" y="64675"/>
                </a:lnTo>
                <a:cubicBezTo>
                  <a:pt x="898016" y="59912"/>
                  <a:pt x="898721" y="55150"/>
                  <a:pt x="900112" y="50577"/>
                </a:cubicBezTo>
                <a:cubicBezTo>
                  <a:pt x="901426" y="46387"/>
                  <a:pt x="903598" y="42481"/>
                  <a:pt x="906494" y="39147"/>
                </a:cubicBezTo>
                <a:cubicBezTo>
                  <a:pt x="909370" y="35814"/>
                  <a:pt x="912952" y="33242"/>
                  <a:pt x="916971" y="31432"/>
                </a:cubicBezTo>
                <a:cubicBezTo>
                  <a:pt x="921534" y="29432"/>
                  <a:pt x="926477" y="28480"/>
                  <a:pt x="931449" y="28575"/>
                </a:cubicBezTo>
                <a:close/>
                <a:moveTo>
                  <a:pt x="768000" y="28575"/>
                </a:moveTo>
                <a:cubicBezTo>
                  <a:pt x="772906" y="28480"/>
                  <a:pt x="777773" y="29432"/>
                  <a:pt x="782288" y="31337"/>
                </a:cubicBezTo>
                <a:cubicBezTo>
                  <a:pt x="786336" y="33147"/>
                  <a:pt x="789965" y="35814"/>
                  <a:pt x="792956" y="39052"/>
                </a:cubicBezTo>
                <a:cubicBezTo>
                  <a:pt x="795899" y="42386"/>
                  <a:pt x="798128" y="46291"/>
                  <a:pt x="799528" y="50577"/>
                </a:cubicBezTo>
                <a:cubicBezTo>
                  <a:pt x="801005" y="55244"/>
                  <a:pt x="801747" y="60102"/>
                  <a:pt x="801719" y="64960"/>
                </a:cubicBezTo>
                <a:lnTo>
                  <a:pt x="801719" y="66389"/>
                </a:lnTo>
                <a:cubicBezTo>
                  <a:pt x="801747" y="71342"/>
                  <a:pt x="801014" y="76200"/>
                  <a:pt x="799528" y="80867"/>
                </a:cubicBezTo>
                <a:cubicBezTo>
                  <a:pt x="798090" y="85057"/>
                  <a:pt x="795861" y="88963"/>
                  <a:pt x="792956" y="92392"/>
                </a:cubicBezTo>
                <a:cubicBezTo>
                  <a:pt x="790041" y="95631"/>
                  <a:pt x="786422" y="98202"/>
                  <a:pt x="782383" y="99917"/>
                </a:cubicBezTo>
                <a:cubicBezTo>
                  <a:pt x="777907" y="101822"/>
                  <a:pt x="773068" y="102775"/>
                  <a:pt x="768191" y="102680"/>
                </a:cubicBezTo>
                <a:cubicBezTo>
                  <a:pt x="763257" y="102775"/>
                  <a:pt x="758352" y="101822"/>
                  <a:pt x="753808" y="99917"/>
                </a:cubicBezTo>
                <a:cubicBezTo>
                  <a:pt x="749751" y="98202"/>
                  <a:pt x="746112" y="95631"/>
                  <a:pt x="743140" y="92392"/>
                </a:cubicBezTo>
                <a:cubicBezTo>
                  <a:pt x="740235" y="89058"/>
                  <a:pt x="738035" y="85057"/>
                  <a:pt x="736663" y="80867"/>
                </a:cubicBezTo>
                <a:cubicBezTo>
                  <a:pt x="735101" y="76200"/>
                  <a:pt x="734330" y="71342"/>
                  <a:pt x="734377" y="66389"/>
                </a:cubicBezTo>
                <a:lnTo>
                  <a:pt x="734377" y="64960"/>
                </a:lnTo>
                <a:cubicBezTo>
                  <a:pt x="734330" y="60102"/>
                  <a:pt x="735101" y="55244"/>
                  <a:pt x="736663" y="50577"/>
                </a:cubicBezTo>
                <a:cubicBezTo>
                  <a:pt x="737987" y="46291"/>
                  <a:pt x="740197" y="42386"/>
                  <a:pt x="743140" y="39052"/>
                </a:cubicBezTo>
                <a:cubicBezTo>
                  <a:pt x="746112" y="35814"/>
                  <a:pt x="749712" y="33147"/>
                  <a:pt x="753713" y="31337"/>
                </a:cubicBezTo>
                <a:cubicBezTo>
                  <a:pt x="758237" y="29432"/>
                  <a:pt x="763095" y="28480"/>
                  <a:pt x="768000" y="28575"/>
                </a:cubicBezTo>
                <a:close/>
                <a:moveTo>
                  <a:pt x="688181" y="28575"/>
                </a:moveTo>
                <a:cubicBezTo>
                  <a:pt x="692334" y="28575"/>
                  <a:pt x="696458" y="29241"/>
                  <a:pt x="700373" y="30575"/>
                </a:cubicBezTo>
                <a:cubicBezTo>
                  <a:pt x="703878" y="31813"/>
                  <a:pt x="707107" y="33719"/>
                  <a:pt x="709898" y="36194"/>
                </a:cubicBezTo>
                <a:cubicBezTo>
                  <a:pt x="712651" y="38575"/>
                  <a:pt x="714832" y="41529"/>
                  <a:pt x="716280" y="44862"/>
                </a:cubicBezTo>
                <a:cubicBezTo>
                  <a:pt x="717775" y="48482"/>
                  <a:pt x="718490" y="52387"/>
                  <a:pt x="718376" y="56293"/>
                </a:cubicBezTo>
                <a:lnTo>
                  <a:pt x="701040" y="56293"/>
                </a:lnTo>
                <a:cubicBezTo>
                  <a:pt x="701126" y="54578"/>
                  <a:pt x="700868" y="52958"/>
                  <a:pt x="700278" y="51340"/>
                </a:cubicBezTo>
                <a:cubicBezTo>
                  <a:pt x="699706" y="49815"/>
                  <a:pt x="698802" y="48386"/>
                  <a:pt x="697611" y="47243"/>
                </a:cubicBezTo>
                <a:cubicBezTo>
                  <a:pt x="696354" y="46101"/>
                  <a:pt x="694906" y="45148"/>
                  <a:pt x="693325" y="44482"/>
                </a:cubicBezTo>
                <a:cubicBezTo>
                  <a:pt x="691563" y="43815"/>
                  <a:pt x="689696" y="43433"/>
                  <a:pt x="687800" y="43433"/>
                </a:cubicBezTo>
                <a:cubicBezTo>
                  <a:pt x="685295" y="43338"/>
                  <a:pt x="682819" y="44005"/>
                  <a:pt x="680656" y="45244"/>
                </a:cubicBezTo>
                <a:cubicBezTo>
                  <a:pt x="678752" y="46387"/>
                  <a:pt x="677170" y="48006"/>
                  <a:pt x="676085" y="50006"/>
                </a:cubicBezTo>
                <a:cubicBezTo>
                  <a:pt x="674913" y="52101"/>
                  <a:pt x="674103" y="54387"/>
                  <a:pt x="673703" y="56768"/>
                </a:cubicBezTo>
                <a:cubicBezTo>
                  <a:pt x="673236" y="59340"/>
                  <a:pt x="673017" y="62008"/>
                  <a:pt x="673036" y="64675"/>
                </a:cubicBezTo>
                <a:lnTo>
                  <a:pt x="673036" y="66675"/>
                </a:lnTo>
                <a:cubicBezTo>
                  <a:pt x="673017" y="69342"/>
                  <a:pt x="673236" y="72008"/>
                  <a:pt x="673703" y="74676"/>
                </a:cubicBezTo>
                <a:cubicBezTo>
                  <a:pt x="674113" y="77057"/>
                  <a:pt x="674884" y="79343"/>
                  <a:pt x="675989" y="81533"/>
                </a:cubicBezTo>
                <a:lnTo>
                  <a:pt x="687875" y="88000"/>
                </a:lnTo>
                <a:lnTo>
                  <a:pt x="687800" y="88011"/>
                </a:lnTo>
                <a:lnTo>
                  <a:pt x="687895" y="88011"/>
                </a:lnTo>
                <a:lnTo>
                  <a:pt x="687875" y="88000"/>
                </a:lnTo>
                <a:lnTo>
                  <a:pt x="692944" y="87249"/>
                </a:lnTo>
                <a:cubicBezTo>
                  <a:pt x="694487" y="86677"/>
                  <a:pt x="695935" y="85916"/>
                  <a:pt x="697230" y="84963"/>
                </a:cubicBezTo>
                <a:cubicBezTo>
                  <a:pt x="698449" y="84010"/>
                  <a:pt x="699430" y="82867"/>
                  <a:pt x="700087" y="81438"/>
                </a:cubicBezTo>
                <a:cubicBezTo>
                  <a:pt x="700773" y="80010"/>
                  <a:pt x="701069" y="78486"/>
                  <a:pt x="700945" y="76866"/>
                </a:cubicBezTo>
                <a:lnTo>
                  <a:pt x="718280" y="76866"/>
                </a:lnTo>
                <a:cubicBezTo>
                  <a:pt x="718395" y="80486"/>
                  <a:pt x="717614" y="84010"/>
                  <a:pt x="715994" y="87249"/>
                </a:cubicBezTo>
                <a:cubicBezTo>
                  <a:pt x="714385" y="90392"/>
                  <a:pt x="712146" y="93155"/>
                  <a:pt x="709422" y="95345"/>
                </a:cubicBezTo>
                <a:cubicBezTo>
                  <a:pt x="706584" y="97726"/>
                  <a:pt x="703364" y="99536"/>
                  <a:pt x="699897" y="100774"/>
                </a:cubicBezTo>
                <a:cubicBezTo>
                  <a:pt x="696154" y="102012"/>
                  <a:pt x="692229" y="102680"/>
                  <a:pt x="688277" y="102680"/>
                </a:cubicBezTo>
                <a:cubicBezTo>
                  <a:pt x="683285" y="102775"/>
                  <a:pt x="678323" y="101822"/>
                  <a:pt x="673703" y="99917"/>
                </a:cubicBezTo>
                <a:cubicBezTo>
                  <a:pt x="669693" y="98107"/>
                  <a:pt x="666121" y="95536"/>
                  <a:pt x="663226" y="92201"/>
                </a:cubicBezTo>
                <a:cubicBezTo>
                  <a:pt x="660397" y="88868"/>
                  <a:pt x="658263" y="84963"/>
                  <a:pt x="656939" y="80772"/>
                </a:cubicBezTo>
                <a:cubicBezTo>
                  <a:pt x="655463" y="76200"/>
                  <a:pt x="654729" y="71437"/>
                  <a:pt x="654748" y="66675"/>
                </a:cubicBezTo>
                <a:lnTo>
                  <a:pt x="654748" y="64675"/>
                </a:lnTo>
                <a:cubicBezTo>
                  <a:pt x="654748" y="59912"/>
                  <a:pt x="655453" y="55150"/>
                  <a:pt x="656844" y="50577"/>
                </a:cubicBezTo>
                <a:cubicBezTo>
                  <a:pt x="658158" y="46387"/>
                  <a:pt x="660330" y="42481"/>
                  <a:pt x="663226" y="39147"/>
                </a:cubicBezTo>
                <a:cubicBezTo>
                  <a:pt x="666121" y="35814"/>
                  <a:pt x="669693" y="33242"/>
                  <a:pt x="673703" y="31432"/>
                </a:cubicBezTo>
                <a:cubicBezTo>
                  <a:pt x="678266" y="29432"/>
                  <a:pt x="683209" y="28480"/>
                  <a:pt x="688181" y="28575"/>
                </a:cubicBezTo>
                <a:close/>
                <a:moveTo>
                  <a:pt x="521589" y="28575"/>
                </a:moveTo>
                <a:cubicBezTo>
                  <a:pt x="525294" y="28480"/>
                  <a:pt x="528970" y="29242"/>
                  <a:pt x="532352" y="30766"/>
                </a:cubicBezTo>
                <a:cubicBezTo>
                  <a:pt x="535343" y="32100"/>
                  <a:pt x="537953" y="34195"/>
                  <a:pt x="539972" y="36767"/>
                </a:cubicBezTo>
                <a:lnTo>
                  <a:pt x="540734" y="29909"/>
                </a:lnTo>
                <a:lnTo>
                  <a:pt x="557403" y="29909"/>
                </a:lnTo>
                <a:lnTo>
                  <a:pt x="557403" y="98679"/>
                </a:lnTo>
                <a:cubicBezTo>
                  <a:pt x="557517" y="103060"/>
                  <a:pt x="556669" y="107443"/>
                  <a:pt x="554926" y="111538"/>
                </a:cubicBezTo>
                <a:cubicBezTo>
                  <a:pt x="553364" y="115157"/>
                  <a:pt x="551030" y="118395"/>
                  <a:pt x="548068" y="121063"/>
                </a:cubicBezTo>
                <a:cubicBezTo>
                  <a:pt x="544906" y="123730"/>
                  <a:pt x="541248" y="125730"/>
                  <a:pt x="537305" y="126968"/>
                </a:cubicBezTo>
                <a:cubicBezTo>
                  <a:pt x="532866" y="128397"/>
                  <a:pt x="528237" y="129063"/>
                  <a:pt x="523589" y="128969"/>
                </a:cubicBezTo>
                <a:cubicBezTo>
                  <a:pt x="521255" y="128969"/>
                  <a:pt x="518931" y="128779"/>
                  <a:pt x="516636" y="128302"/>
                </a:cubicBezTo>
                <a:cubicBezTo>
                  <a:pt x="514131" y="127826"/>
                  <a:pt x="511683" y="127159"/>
                  <a:pt x="509301" y="126207"/>
                </a:cubicBezTo>
                <a:cubicBezTo>
                  <a:pt x="506892" y="125254"/>
                  <a:pt x="504587" y="124111"/>
                  <a:pt x="502443" y="122682"/>
                </a:cubicBezTo>
                <a:cubicBezTo>
                  <a:pt x="500367" y="121253"/>
                  <a:pt x="498500" y="119538"/>
                  <a:pt x="496919" y="117634"/>
                </a:cubicBezTo>
                <a:lnTo>
                  <a:pt x="505206" y="106489"/>
                </a:lnTo>
                <a:cubicBezTo>
                  <a:pt x="507415" y="108966"/>
                  <a:pt x="510101" y="111062"/>
                  <a:pt x="513111" y="112490"/>
                </a:cubicBezTo>
                <a:cubicBezTo>
                  <a:pt x="516102" y="113824"/>
                  <a:pt x="519350" y="114586"/>
                  <a:pt x="522636" y="114586"/>
                </a:cubicBezTo>
                <a:cubicBezTo>
                  <a:pt x="527046" y="114776"/>
                  <a:pt x="531371" y="113348"/>
                  <a:pt x="534733" y="110490"/>
                </a:cubicBezTo>
                <a:cubicBezTo>
                  <a:pt x="537733" y="107347"/>
                  <a:pt x="539296" y="103060"/>
                  <a:pt x="539019" y="98775"/>
                </a:cubicBezTo>
                <a:lnTo>
                  <a:pt x="539019" y="94678"/>
                </a:lnTo>
                <a:cubicBezTo>
                  <a:pt x="536876" y="96964"/>
                  <a:pt x="534324" y="98870"/>
                  <a:pt x="531495" y="100204"/>
                </a:cubicBezTo>
                <a:cubicBezTo>
                  <a:pt x="528342" y="101633"/>
                  <a:pt x="524932" y="102299"/>
                  <a:pt x="521493" y="102203"/>
                </a:cubicBezTo>
                <a:cubicBezTo>
                  <a:pt x="517331" y="102299"/>
                  <a:pt x="513216" y="101346"/>
                  <a:pt x="509492" y="99441"/>
                </a:cubicBezTo>
                <a:cubicBezTo>
                  <a:pt x="505796" y="97632"/>
                  <a:pt x="502539" y="95060"/>
                  <a:pt x="499967" y="91917"/>
                </a:cubicBezTo>
                <a:cubicBezTo>
                  <a:pt x="497300" y="88488"/>
                  <a:pt x="495328" y="84582"/>
                  <a:pt x="494157" y="80391"/>
                </a:cubicBezTo>
                <a:cubicBezTo>
                  <a:pt x="492785" y="75724"/>
                  <a:pt x="492109" y="70866"/>
                  <a:pt x="492156" y="66008"/>
                </a:cubicBezTo>
                <a:lnTo>
                  <a:pt x="492156" y="65056"/>
                </a:lnTo>
                <a:cubicBezTo>
                  <a:pt x="492109" y="60102"/>
                  <a:pt x="492785" y="55055"/>
                  <a:pt x="494157" y="50293"/>
                </a:cubicBezTo>
                <a:cubicBezTo>
                  <a:pt x="495309" y="46101"/>
                  <a:pt x="497290" y="42101"/>
                  <a:pt x="499967" y="38671"/>
                </a:cubicBezTo>
                <a:cubicBezTo>
                  <a:pt x="502548" y="35528"/>
                  <a:pt x="505806" y="32956"/>
                  <a:pt x="509492" y="31243"/>
                </a:cubicBezTo>
                <a:cubicBezTo>
                  <a:pt x="513273" y="29432"/>
                  <a:pt x="517407" y="28575"/>
                  <a:pt x="521589" y="28575"/>
                </a:cubicBezTo>
                <a:close/>
                <a:moveTo>
                  <a:pt x="362045" y="28575"/>
                </a:moveTo>
                <a:cubicBezTo>
                  <a:pt x="366131" y="28575"/>
                  <a:pt x="370208" y="29051"/>
                  <a:pt x="374141" y="30195"/>
                </a:cubicBezTo>
                <a:cubicBezTo>
                  <a:pt x="377590" y="31147"/>
                  <a:pt x="380828" y="32670"/>
                  <a:pt x="383666" y="34862"/>
                </a:cubicBezTo>
                <a:cubicBezTo>
                  <a:pt x="386391" y="36957"/>
                  <a:pt x="388581" y="39625"/>
                  <a:pt x="390048" y="42672"/>
                </a:cubicBezTo>
                <a:cubicBezTo>
                  <a:pt x="391706" y="46101"/>
                  <a:pt x="392515" y="49816"/>
                  <a:pt x="392429" y="53626"/>
                </a:cubicBezTo>
                <a:lnTo>
                  <a:pt x="392429" y="84201"/>
                </a:lnTo>
                <a:cubicBezTo>
                  <a:pt x="392363" y="87345"/>
                  <a:pt x="392591" y="90583"/>
                  <a:pt x="393096" y="93726"/>
                </a:cubicBezTo>
                <a:cubicBezTo>
                  <a:pt x="393525" y="95917"/>
                  <a:pt x="394230" y="98107"/>
                  <a:pt x="395192" y="100204"/>
                </a:cubicBezTo>
                <a:lnTo>
                  <a:pt x="395192" y="101347"/>
                </a:lnTo>
                <a:lnTo>
                  <a:pt x="376427" y="101347"/>
                </a:lnTo>
                <a:cubicBezTo>
                  <a:pt x="375961" y="100394"/>
                  <a:pt x="375580" y="99345"/>
                  <a:pt x="375285" y="98298"/>
                </a:cubicBezTo>
                <a:cubicBezTo>
                  <a:pt x="375285" y="97155"/>
                  <a:pt x="374713" y="95917"/>
                  <a:pt x="374522" y="94678"/>
                </a:cubicBezTo>
                <a:cubicBezTo>
                  <a:pt x="372256" y="97060"/>
                  <a:pt x="369569" y="98965"/>
                  <a:pt x="366617" y="100299"/>
                </a:cubicBezTo>
                <a:cubicBezTo>
                  <a:pt x="364921" y="101060"/>
                  <a:pt x="363131" y="101633"/>
                  <a:pt x="361283" y="102013"/>
                </a:cubicBezTo>
                <a:cubicBezTo>
                  <a:pt x="359244" y="102394"/>
                  <a:pt x="357168" y="102680"/>
                  <a:pt x="355091" y="102680"/>
                </a:cubicBezTo>
                <a:cubicBezTo>
                  <a:pt x="351662" y="102680"/>
                  <a:pt x="348243" y="102203"/>
                  <a:pt x="344995" y="101060"/>
                </a:cubicBezTo>
                <a:cubicBezTo>
                  <a:pt x="342118" y="100108"/>
                  <a:pt x="339442" y="98584"/>
                  <a:pt x="337089" y="96679"/>
                </a:cubicBezTo>
                <a:cubicBezTo>
                  <a:pt x="334927" y="94774"/>
                  <a:pt x="333184" y="92488"/>
                  <a:pt x="331946" y="89916"/>
                </a:cubicBezTo>
                <a:cubicBezTo>
                  <a:pt x="327993" y="80772"/>
                  <a:pt x="330688" y="70104"/>
                  <a:pt x="338518" y="63913"/>
                </a:cubicBezTo>
                <a:cubicBezTo>
                  <a:pt x="346033" y="59246"/>
                  <a:pt x="354834" y="57055"/>
                  <a:pt x="363664" y="57721"/>
                </a:cubicBezTo>
                <a:lnTo>
                  <a:pt x="373856" y="57721"/>
                </a:lnTo>
                <a:lnTo>
                  <a:pt x="373856" y="53531"/>
                </a:lnTo>
                <a:cubicBezTo>
                  <a:pt x="374008" y="50482"/>
                  <a:pt x="372789" y="47435"/>
                  <a:pt x="370522" y="45339"/>
                </a:cubicBezTo>
                <a:cubicBezTo>
                  <a:pt x="367817" y="43244"/>
                  <a:pt x="364436" y="42101"/>
                  <a:pt x="360997" y="42291"/>
                </a:cubicBezTo>
                <a:cubicBezTo>
                  <a:pt x="358054" y="42101"/>
                  <a:pt x="355130" y="42958"/>
                  <a:pt x="352805" y="44767"/>
                </a:cubicBezTo>
                <a:cubicBezTo>
                  <a:pt x="351062" y="46387"/>
                  <a:pt x="350129" y="48768"/>
                  <a:pt x="350234" y="51150"/>
                </a:cubicBezTo>
                <a:lnTo>
                  <a:pt x="331946" y="51150"/>
                </a:lnTo>
                <a:cubicBezTo>
                  <a:pt x="331879" y="48196"/>
                  <a:pt x="332565" y="45244"/>
                  <a:pt x="333946" y="42577"/>
                </a:cubicBezTo>
                <a:cubicBezTo>
                  <a:pt x="335318" y="39720"/>
                  <a:pt x="337308" y="37243"/>
                  <a:pt x="339756" y="35338"/>
                </a:cubicBezTo>
                <a:cubicBezTo>
                  <a:pt x="342604" y="33147"/>
                  <a:pt x="345833" y="31432"/>
                  <a:pt x="349281" y="30385"/>
                </a:cubicBezTo>
                <a:cubicBezTo>
                  <a:pt x="353425" y="29146"/>
                  <a:pt x="357720" y="28575"/>
                  <a:pt x="362045" y="28575"/>
                </a:cubicBezTo>
                <a:close/>
                <a:moveTo>
                  <a:pt x="416718" y="0"/>
                </a:moveTo>
                <a:lnTo>
                  <a:pt x="456628" y="0"/>
                </a:lnTo>
                <a:lnTo>
                  <a:pt x="456628" y="86392"/>
                </a:lnTo>
                <a:lnTo>
                  <a:pt x="477202" y="86392"/>
                </a:lnTo>
                <a:lnTo>
                  <a:pt x="477202" y="101347"/>
                </a:lnTo>
                <a:lnTo>
                  <a:pt x="416813" y="101347"/>
                </a:lnTo>
                <a:lnTo>
                  <a:pt x="416813" y="86392"/>
                </a:lnTo>
                <a:lnTo>
                  <a:pt x="438245" y="86392"/>
                </a:lnTo>
                <a:lnTo>
                  <a:pt x="438245" y="14954"/>
                </a:lnTo>
                <a:lnTo>
                  <a:pt x="416813" y="14954"/>
                </a:lnTo>
                <a:close/>
              </a:path>
            </a:pathLst>
          </a:custGeom>
          <a:solidFill>
            <a:schemeClr val="bg1"/>
          </a:solidFill>
          <a:ln w="9525" cap="flat">
            <a:noFill/>
            <a:prstDash val="solid"/>
            <a:miter/>
          </a:ln>
        </p:spPr>
        <p:txBody>
          <a:bodyPr rtlCol="0" anchor="ctr"/>
          <a:lstStyle/>
          <a:p>
            <a:endParaRPr lang="fr-FR" dirty="0"/>
          </a:p>
        </p:txBody>
      </p:sp>
      <p:sp>
        <p:nvSpPr>
          <p:cNvPr id="3" name="Espace réservé du pied de page 2">
            <a:extLst>
              <a:ext uri="{FF2B5EF4-FFF2-40B4-BE49-F238E27FC236}">
                <a16:creationId xmlns:a16="http://schemas.microsoft.com/office/drawing/2014/main" id="{52140B85-2F16-6110-E92E-584677D8EE88}"/>
              </a:ext>
            </a:extLst>
          </p:cNvPr>
          <p:cNvSpPr>
            <a:spLocks noGrp="1"/>
          </p:cNvSpPr>
          <p:nvPr>
            <p:ph type="ftr" sz="quarter" idx="19"/>
          </p:nvPr>
        </p:nvSpPr>
        <p:spPr/>
        <p:txBody>
          <a:bodyPr/>
          <a:lstStyle>
            <a:lvl1pPr>
              <a:defRPr>
                <a:solidFill>
                  <a:schemeClr val="bg1"/>
                </a:solidFill>
              </a:defRPr>
            </a:lvl1pPr>
          </a:lstStyle>
          <a:p>
            <a:pPr algn="ctr"/>
            <a:r>
              <a:rPr lang="fr-FR"/>
              <a:t>Confidentiel</a:t>
            </a:r>
          </a:p>
        </p:txBody>
      </p:sp>
    </p:spTree>
    <p:extLst>
      <p:ext uri="{BB962C8B-B14F-4D97-AF65-F5344CB8AC3E}">
        <p14:creationId xmlns:p14="http://schemas.microsoft.com/office/powerpoint/2010/main" val="3345441728"/>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1_Intercalaire violet">
    <p:bg>
      <p:bgPr>
        <a:solidFill>
          <a:schemeClr val="accent3"/>
        </a:solidFill>
        <a:effectLst/>
      </p:bgPr>
    </p:bg>
    <p:spTree>
      <p:nvGrpSpPr>
        <p:cNvPr id="1" name=""/>
        <p:cNvGrpSpPr/>
        <p:nvPr/>
      </p:nvGrpSpPr>
      <p:grpSpPr>
        <a:xfrm>
          <a:off x="0" y="0"/>
          <a:ext cx="0" cy="0"/>
          <a:chOff x="0" y="0"/>
          <a:chExt cx="0" cy="0"/>
        </a:xfrm>
      </p:grpSpPr>
      <p:sp>
        <p:nvSpPr>
          <p:cNvPr id="19" name="Espace réservé du texte 18">
            <a:extLst>
              <a:ext uri="{FF2B5EF4-FFF2-40B4-BE49-F238E27FC236}">
                <a16:creationId xmlns:a16="http://schemas.microsoft.com/office/drawing/2014/main" id="{4FAB0245-8D7C-4C59-8819-4A6BCAFF1462}"/>
              </a:ext>
            </a:extLst>
          </p:cNvPr>
          <p:cNvSpPr>
            <a:spLocks noGrp="1"/>
          </p:cNvSpPr>
          <p:nvPr>
            <p:ph type="body" sz="quarter" idx="17" hasCustomPrompt="1"/>
          </p:nvPr>
        </p:nvSpPr>
        <p:spPr>
          <a:xfrm>
            <a:off x="5725319" y="4125119"/>
            <a:ext cx="1536700" cy="1541462"/>
          </a:xfrm>
          <a:custGeom>
            <a:avLst/>
            <a:gdLst>
              <a:gd name="connsiteX0" fmla="*/ 0 w 1536700"/>
              <a:gd name="connsiteY0" fmla="*/ 0 h 1541462"/>
              <a:gd name="connsiteX1" fmla="*/ 1536700 w 1536700"/>
              <a:gd name="connsiteY1" fmla="*/ 0 h 1541462"/>
              <a:gd name="connsiteX2" fmla="*/ 1536700 w 1536700"/>
              <a:gd name="connsiteY2" fmla="*/ 1541462 h 1541462"/>
              <a:gd name="connsiteX3" fmla="*/ 0 w 1536700"/>
              <a:gd name="connsiteY3" fmla="*/ 1541462 h 1541462"/>
            </a:gdLst>
            <a:ahLst/>
            <a:cxnLst>
              <a:cxn ang="0">
                <a:pos x="connsiteX0" y="connsiteY0"/>
              </a:cxn>
              <a:cxn ang="0">
                <a:pos x="connsiteX1" y="connsiteY1"/>
              </a:cxn>
              <a:cxn ang="0">
                <a:pos x="connsiteX2" y="connsiteY2"/>
              </a:cxn>
              <a:cxn ang="0">
                <a:pos x="connsiteX3" y="connsiteY3"/>
              </a:cxn>
            </a:cxnLst>
            <a:rect l="l" t="t" r="r" b="b"/>
            <a:pathLst>
              <a:path w="1536700" h="1541462">
                <a:moveTo>
                  <a:pt x="0" y="0"/>
                </a:moveTo>
                <a:lnTo>
                  <a:pt x="1536700" y="0"/>
                </a:lnTo>
                <a:lnTo>
                  <a:pt x="1536700" y="1541462"/>
                </a:lnTo>
                <a:lnTo>
                  <a:pt x="0" y="1541462"/>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17" name="Espace réservé pour une image  16">
            <a:extLst>
              <a:ext uri="{FF2B5EF4-FFF2-40B4-BE49-F238E27FC236}">
                <a16:creationId xmlns:a16="http://schemas.microsoft.com/office/drawing/2014/main" id="{C76F6406-86D3-4E33-A342-4A02C721846E}"/>
              </a:ext>
            </a:extLst>
          </p:cNvPr>
          <p:cNvSpPr>
            <a:spLocks noGrp="1"/>
          </p:cNvSpPr>
          <p:nvPr>
            <p:ph type="pic" sz="quarter" idx="11" hasCustomPrompt="1"/>
          </p:nvPr>
        </p:nvSpPr>
        <p:spPr>
          <a:xfrm>
            <a:off x="939801" y="520700"/>
            <a:ext cx="4729164" cy="4775200"/>
          </a:xfrm>
          <a:custGeom>
            <a:avLst/>
            <a:gdLst>
              <a:gd name="connsiteX0" fmla="*/ 2364582 w 4729164"/>
              <a:gd name="connsiteY0" fmla="*/ 0 h 4775200"/>
              <a:gd name="connsiteX1" fmla="*/ 4729164 w 4729164"/>
              <a:gd name="connsiteY1" fmla="*/ 2364582 h 4775200"/>
              <a:gd name="connsiteX2" fmla="*/ 4729163 w 4729164"/>
              <a:gd name="connsiteY2" fmla="*/ 4775200 h 4775200"/>
              <a:gd name="connsiteX3" fmla="*/ 0 w 4729164"/>
              <a:gd name="connsiteY3" fmla="*/ 4775200 h 4775200"/>
              <a:gd name="connsiteX4" fmla="*/ 0 w 4729164"/>
              <a:gd name="connsiteY4" fmla="*/ 2364582 h 4775200"/>
              <a:gd name="connsiteX5" fmla="*/ 2364582 w 4729164"/>
              <a:gd name="connsiteY5" fmla="*/ 0 h 47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9164" h="4775200">
                <a:moveTo>
                  <a:pt x="2364582" y="0"/>
                </a:moveTo>
                <a:cubicBezTo>
                  <a:pt x="3670505" y="0"/>
                  <a:pt x="4729164" y="1058659"/>
                  <a:pt x="4729164" y="2364582"/>
                </a:cubicBezTo>
                <a:cubicBezTo>
                  <a:pt x="4729164" y="3168121"/>
                  <a:pt x="4729163" y="3971661"/>
                  <a:pt x="4729163" y="4775200"/>
                </a:cubicBezTo>
                <a:lnTo>
                  <a:pt x="0" y="4775200"/>
                </a:lnTo>
                <a:lnTo>
                  <a:pt x="0" y="2364582"/>
                </a:lnTo>
                <a:cubicBezTo>
                  <a:pt x="0" y="1058659"/>
                  <a:pt x="1058659" y="0"/>
                  <a:pt x="2364582" y="0"/>
                </a:cubicBezTo>
                <a:close/>
              </a:path>
            </a:pathLst>
          </a:custGeom>
          <a:noFill/>
        </p:spPr>
        <p:txBody>
          <a:bodyPr wrap="square" anchor="ctr">
            <a:noAutofit/>
          </a:bodyPr>
          <a:lstStyle>
            <a:lvl1pPr algn="ctr">
              <a:defRPr sz="1400">
                <a:solidFill>
                  <a:schemeClr val="bg1"/>
                </a:solidFill>
              </a:defRPr>
            </a:lvl1pPr>
          </a:lstStyle>
          <a:p>
            <a:r>
              <a:rPr lang="fr-FR" dirty="0"/>
              <a:t>Image</a:t>
            </a:r>
          </a:p>
        </p:txBody>
      </p:sp>
      <p:sp>
        <p:nvSpPr>
          <p:cNvPr id="14" name="Titre 13">
            <a:extLst>
              <a:ext uri="{FF2B5EF4-FFF2-40B4-BE49-F238E27FC236}">
                <a16:creationId xmlns:a16="http://schemas.microsoft.com/office/drawing/2014/main" id="{1DC55EE9-B1FB-47AB-833D-E0EB8497B537}"/>
              </a:ext>
            </a:extLst>
          </p:cNvPr>
          <p:cNvSpPr>
            <a:spLocks noGrp="1"/>
          </p:cNvSpPr>
          <p:nvPr>
            <p:ph type="title" hasCustomPrompt="1"/>
          </p:nvPr>
        </p:nvSpPr>
        <p:spPr>
          <a:xfrm>
            <a:off x="8102276" y="2523655"/>
            <a:ext cx="3150000" cy="1161280"/>
          </a:xfrm>
        </p:spPr>
        <p:txBody>
          <a:bodyPr anchor="t"/>
          <a:lstStyle>
            <a:lvl1pPr>
              <a:lnSpc>
                <a:spcPct val="82000"/>
              </a:lnSpc>
              <a:defRPr lang="fr-FR" sz="4600" b="0" kern="1200" cap="all" spc="-50" dirty="0" smtClean="0">
                <a:solidFill>
                  <a:schemeClr val="bg1"/>
                </a:solidFill>
                <a:latin typeface="Roboto Mono" panose="02000009000000000000" pitchFamily="49" charset="0"/>
                <a:ea typeface="Roboto Mono" panose="020B0604020202020204" charset="0"/>
                <a:cs typeface="+mn-cs"/>
              </a:defRPr>
            </a:lvl1pPr>
          </a:lstStyle>
          <a:p>
            <a:r>
              <a:rPr lang="fr-FR" dirty="0"/>
              <a:t>Titre chapitre</a:t>
            </a:r>
          </a:p>
        </p:txBody>
      </p:sp>
      <p:sp>
        <p:nvSpPr>
          <p:cNvPr id="12" name="Espace réservé du texte 11">
            <a:extLst>
              <a:ext uri="{FF2B5EF4-FFF2-40B4-BE49-F238E27FC236}">
                <a16:creationId xmlns:a16="http://schemas.microsoft.com/office/drawing/2014/main" id="{2A2AAA1F-250C-450E-BF7A-E6964E568CD4}"/>
              </a:ext>
            </a:extLst>
          </p:cNvPr>
          <p:cNvSpPr>
            <a:spLocks noGrp="1"/>
          </p:cNvSpPr>
          <p:nvPr>
            <p:ph type="body" sz="quarter" idx="12" hasCustomPrompt="1"/>
          </p:nvPr>
        </p:nvSpPr>
        <p:spPr>
          <a:xfrm>
            <a:off x="6017358" y="2625125"/>
            <a:ext cx="1548475" cy="921791"/>
          </a:xfrm>
        </p:spPr>
        <p:txBody>
          <a:bodyPr wrap="square" anchor="t">
            <a:spAutoFit/>
          </a:bodyPr>
          <a:lstStyle>
            <a:lvl1pPr marL="0" indent="0">
              <a:lnSpc>
                <a:spcPct val="70000"/>
              </a:lnSpc>
              <a:spcBef>
                <a:spcPts val="0"/>
              </a:spcBef>
              <a:spcAft>
                <a:spcPts val="0"/>
              </a:spcAft>
              <a:buFont typeface="Roboto" panose="020B0604020202020204" pitchFamily="34" charset="0"/>
              <a:buNone/>
              <a:defRPr sz="8200" b="0">
                <a:solidFill>
                  <a:schemeClr val="bg1"/>
                </a:solidFill>
                <a:latin typeface="+mj-lt"/>
              </a:defRPr>
            </a:lvl1pPr>
            <a:lvl2pPr marL="0" indent="0">
              <a:lnSpc>
                <a:spcPct val="70000"/>
              </a:lnSpc>
              <a:spcBef>
                <a:spcPts val="0"/>
              </a:spcBef>
              <a:spcAft>
                <a:spcPts val="0"/>
              </a:spcAft>
              <a:buFont typeface="Roboto" panose="020B0604020202020204" pitchFamily="34" charset="0"/>
              <a:buNone/>
              <a:defRPr sz="8200" spc="0">
                <a:solidFill>
                  <a:schemeClr val="bg1"/>
                </a:solidFill>
                <a:latin typeface="+mj-lt"/>
              </a:defRPr>
            </a:lvl2pPr>
            <a:lvl3pPr marL="0" indent="0">
              <a:lnSpc>
                <a:spcPct val="70000"/>
              </a:lnSpc>
              <a:spcBef>
                <a:spcPts val="0"/>
              </a:spcBef>
              <a:spcAft>
                <a:spcPts val="0"/>
              </a:spcAft>
              <a:buFont typeface="Roboto" panose="020B0604020202020204" pitchFamily="34" charset="0"/>
              <a:buNone/>
              <a:defRPr sz="8200" spc="0">
                <a:solidFill>
                  <a:schemeClr val="bg1"/>
                </a:solidFill>
                <a:latin typeface="+mj-lt"/>
              </a:defRPr>
            </a:lvl3pPr>
            <a:lvl4pPr marL="0" indent="0">
              <a:lnSpc>
                <a:spcPct val="70000"/>
              </a:lnSpc>
              <a:spcBef>
                <a:spcPts val="0"/>
              </a:spcBef>
              <a:spcAft>
                <a:spcPts val="0"/>
              </a:spcAft>
              <a:buNone/>
              <a:defRPr sz="8200" spc="0">
                <a:solidFill>
                  <a:schemeClr val="bg1"/>
                </a:solidFill>
                <a:latin typeface="+mj-lt"/>
              </a:defRPr>
            </a:lvl4pPr>
            <a:lvl5pPr marL="0" indent="0">
              <a:lnSpc>
                <a:spcPct val="70000"/>
              </a:lnSpc>
              <a:spcBef>
                <a:spcPts val="0"/>
              </a:spcBef>
              <a:spcAft>
                <a:spcPts val="0"/>
              </a:spcAft>
              <a:buNone/>
              <a:defRPr sz="8200">
                <a:solidFill>
                  <a:schemeClr val="bg1"/>
                </a:solidFill>
                <a:latin typeface="+mj-lt"/>
              </a:defRPr>
            </a:lvl5pPr>
            <a:lvl6pPr marL="0" indent="0">
              <a:lnSpc>
                <a:spcPct val="70000"/>
              </a:lnSpc>
              <a:spcBef>
                <a:spcPts val="0"/>
              </a:spcBef>
              <a:spcAft>
                <a:spcPts val="0"/>
              </a:spcAft>
              <a:buFont typeface="Roboto" panose="020B0604020202020204" pitchFamily="34" charset="0"/>
              <a:buNone/>
              <a:defRPr sz="8200">
                <a:solidFill>
                  <a:schemeClr val="bg1"/>
                </a:solidFill>
                <a:latin typeface="+mj-lt"/>
              </a:defRPr>
            </a:lvl6pPr>
            <a:lvl7pPr marL="0" indent="0">
              <a:lnSpc>
                <a:spcPct val="70000"/>
              </a:lnSpc>
              <a:spcBef>
                <a:spcPts val="0"/>
              </a:spcBef>
              <a:spcAft>
                <a:spcPts val="0"/>
              </a:spcAft>
              <a:buFont typeface="Roboto" panose="020B0604020202020204" pitchFamily="34" charset="0"/>
              <a:buNone/>
              <a:defRPr sz="8200">
                <a:solidFill>
                  <a:schemeClr val="bg1"/>
                </a:solidFill>
                <a:latin typeface="+mj-lt"/>
              </a:defRPr>
            </a:lvl7pPr>
            <a:lvl8pPr marL="0" indent="0">
              <a:lnSpc>
                <a:spcPct val="70000"/>
              </a:lnSpc>
              <a:spcBef>
                <a:spcPts val="0"/>
              </a:spcBef>
              <a:spcAft>
                <a:spcPts val="0"/>
              </a:spcAft>
              <a:buFont typeface="Roboto" panose="020B0604020202020204" pitchFamily="34" charset="0"/>
              <a:buNone/>
              <a:defRPr sz="8200">
                <a:solidFill>
                  <a:schemeClr val="bg1"/>
                </a:solidFill>
                <a:latin typeface="+mj-lt"/>
              </a:defRPr>
            </a:lvl8pPr>
            <a:lvl9pPr marL="0" indent="0">
              <a:lnSpc>
                <a:spcPct val="70000"/>
              </a:lnSpc>
              <a:spcBef>
                <a:spcPts val="0"/>
              </a:spcBef>
              <a:spcAft>
                <a:spcPts val="0"/>
              </a:spcAft>
              <a:buFont typeface="Roboto" panose="020B0604020202020204" pitchFamily="34" charset="0"/>
              <a:buNone/>
              <a:defRPr sz="8200">
                <a:solidFill>
                  <a:schemeClr val="bg1"/>
                </a:solidFill>
                <a:latin typeface="Roboto Mono" panose="02000009000000000000" pitchFamily="49" charset="0"/>
              </a:defRPr>
            </a:lvl9pPr>
          </a:lstStyle>
          <a:p>
            <a:pPr lvl="8"/>
            <a:r>
              <a:rPr lang="fr-FR" dirty="0"/>
              <a:t>00</a:t>
            </a:r>
          </a:p>
        </p:txBody>
      </p:sp>
      <p:sp>
        <p:nvSpPr>
          <p:cNvPr id="4" name="Espace réservé du numéro de diapositive 3">
            <a:extLst>
              <a:ext uri="{FF2B5EF4-FFF2-40B4-BE49-F238E27FC236}">
                <a16:creationId xmlns:a16="http://schemas.microsoft.com/office/drawing/2014/main" id="{09FBB965-3988-47E2-AD05-87A9DDE44890}"/>
              </a:ext>
            </a:extLst>
          </p:cNvPr>
          <p:cNvSpPr>
            <a:spLocks noGrp="1"/>
          </p:cNvSpPr>
          <p:nvPr>
            <p:ph type="sldNum" sz="quarter" idx="10"/>
          </p:nvPr>
        </p:nvSpPr>
        <p:spPr/>
        <p:txBody>
          <a:bodyPr/>
          <a:lstStyle>
            <a:lvl1pPr>
              <a:defRPr>
                <a:solidFill>
                  <a:schemeClr val="bg1"/>
                </a:solidFill>
              </a:defRPr>
            </a:lvl1pPr>
          </a:lstStyle>
          <a:p>
            <a:r>
              <a:rPr lang="fr-FR" dirty="0"/>
              <a:t>page </a:t>
            </a:r>
            <a:fld id="{D4393D1B-37AB-4561-B448-10CBADDAE970}" type="slidenum">
              <a:rPr smtClean="0"/>
              <a:pPr/>
              <a:t>‹N°›</a:t>
            </a:fld>
            <a:endParaRPr dirty="0"/>
          </a:p>
        </p:txBody>
      </p:sp>
      <p:sp>
        <p:nvSpPr>
          <p:cNvPr id="6" name="Forme libre : forme 5">
            <a:extLst>
              <a:ext uri="{FF2B5EF4-FFF2-40B4-BE49-F238E27FC236}">
                <a16:creationId xmlns:a16="http://schemas.microsoft.com/office/drawing/2014/main" id="{CFEECB6E-87C8-4D6A-BFC2-75836CF33CFE}"/>
              </a:ext>
            </a:extLst>
          </p:cNvPr>
          <p:cNvSpPr/>
          <p:nvPr userDrawn="1"/>
        </p:nvSpPr>
        <p:spPr>
          <a:xfrm>
            <a:off x="10924352" y="6401895"/>
            <a:ext cx="795961" cy="251317"/>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bg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7" name="Forme libre : forme 6">
            <a:extLst>
              <a:ext uri="{FF2B5EF4-FFF2-40B4-BE49-F238E27FC236}">
                <a16:creationId xmlns:a16="http://schemas.microsoft.com/office/drawing/2014/main" id="{65FA87D4-B193-44AE-BB99-12580290CA63}"/>
              </a:ext>
            </a:extLst>
          </p:cNvPr>
          <p:cNvSpPr/>
          <p:nvPr userDrawn="1"/>
        </p:nvSpPr>
        <p:spPr>
          <a:xfrm>
            <a:off x="515587" y="6492444"/>
            <a:ext cx="754413" cy="86278"/>
          </a:xfrm>
          <a:custGeom>
            <a:avLst/>
            <a:gdLst>
              <a:gd name="connsiteX0" fmla="*/ 844295 w 1127766"/>
              <a:gd name="connsiteY0" fmla="*/ 79533 h 128977"/>
              <a:gd name="connsiteX1" fmla="*/ 854964 w 1127766"/>
              <a:gd name="connsiteY1" fmla="*/ 79533 h 128977"/>
              <a:gd name="connsiteX2" fmla="*/ 858964 w 1127766"/>
              <a:gd name="connsiteY2" fmla="*/ 82105 h 128977"/>
              <a:gd name="connsiteX3" fmla="*/ 861440 w 1127766"/>
              <a:gd name="connsiteY3" fmla="*/ 85915 h 128977"/>
              <a:gd name="connsiteX4" fmla="*/ 862393 w 1127766"/>
              <a:gd name="connsiteY4" fmla="*/ 90678 h 128977"/>
              <a:gd name="connsiteX5" fmla="*/ 861440 w 1127766"/>
              <a:gd name="connsiteY5" fmla="*/ 95345 h 128977"/>
              <a:gd name="connsiteX6" fmla="*/ 858964 w 1127766"/>
              <a:gd name="connsiteY6" fmla="*/ 99155 h 128977"/>
              <a:gd name="connsiteX7" fmla="*/ 854964 w 1127766"/>
              <a:gd name="connsiteY7" fmla="*/ 101726 h 128977"/>
              <a:gd name="connsiteX8" fmla="*/ 844295 w 1127766"/>
              <a:gd name="connsiteY8" fmla="*/ 101726 h 128977"/>
              <a:gd name="connsiteX9" fmla="*/ 840295 w 1127766"/>
              <a:gd name="connsiteY9" fmla="*/ 99155 h 128977"/>
              <a:gd name="connsiteX10" fmla="*/ 837723 w 1127766"/>
              <a:gd name="connsiteY10" fmla="*/ 95345 h 128977"/>
              <a:gd name="connsiteX11" fmla="*/ 836866 w 1127766"/>
              <a:gd name="connsiteY11" fmla="*/ 90678 h 128977"/>
              <a:gd name="connsiteX12" fmla="*/ 837723 w 1127766"/>
              <a:gd name="connsiteY12" fmla="*/ 85915 h 128977"/>
              <a:gd name="connsiteX13" fmla="*/ 840295 w 1127766"/>
              <a:gd name="connsiteY13" fmla="*/ 82105 h 128977"/>
              <a:gd name="connsiteX14" fmla="*/ 844295 w 1127766"/>
              <a:gd name="connsiteY14" fmla="*/ 79533 h 128977"/>
              <a:gd name="connsiteX15" fmla="*/ 282035 w 1127766"/>
              <a:gd name="connsiteY15" fmla="*/ 78581 h 128977"/>
              <a:gd name="connsiteX16" fmla="*/ 287368 w 1127766"/>
              <a:gd name="connsiteY16" fmla="*/ 79533 h 128977"/>
              <a:gd name="connsiteX17" fmla="*/ 291369 w 1127766"/>
              <a:gd name="connsiteY17" fmla="*/ 82105 h 128977"/>
              <a:gd name="connsiteX18" fmla="*/ 293845 w 1127766"/>
              <a:gd name="connsiteY18" fmla="*/ 85915 h 128977"/>
              <a:gd name="connsiteX19" fmla="*/ 294703 w 1127766"/>
              <a:gd name="connsiteY19" fmla="*/ 90678 h 128977"/>
              <a:gd name="connsiteX20" fmla="*/ 293845 w 1127766"/>
              <a:gd name="connsiteY20" fmla="*/ 95345 h 128977"/>
              <a:gd name="connsiteX21" fmla="*/ 291369 w 1127766"/>
              <a:gd name="connsiteY21" fmla="*/ 99155 h 128977"/>
              <a:gd name="connsiteX22" fmla="*/ 287368 w 1127766"/>
              <a:gd name="connsiteY22" fmla="*/ 101726 h 128977"/>
              <a:gd name="connsiteX23" fmla="*/ 282035 w 1127766"/>
              <a:gd name="connsiteY23" fmla="*/ 102679 h 128977"/>
              <a:gd name="connsiteX24" fmla="*/ 276700 w 1127766"/>
              <a:gd name="connsiteY24" fmla="*/ 101726 h 128977"/>
              <a:gd name="connsiteX25" fmla="*/ 272700 w 1127766"/>
              <a:gd name="connsiteY25" fmla="*/ 99155 h 128977"/>
              <a:gd name="connsiteX26" fmla="*/ 270128 w 1127766"/>
              <a:gd name="connsiteY26" fmla="*/ 95345 h 128977"/>
              <a:gd name="connsiteX27" fmla="*/ 269271 w 1127766"/>
              <a:gd name="connsiteY27" fmla="*/ 90678 h 128977"/>
              <a:gd name="connsiteX28" fmla="*/ 270128 w 1127766"/>
              <a:gd name="connsiteY28" fmla="*/ 85915 h 128977"/>
              <a:gd name="connsiteX29" fmla="*/ 272700 w 1127766"/>
              <a:gd name="connsiteY29" fmla="*/ 82105 h 128977"/>
              <a:gd name="connsiteX30" fmla="*/ 276700 w 1127766"/>
              <a:gd name="connsiteY30" fmla="*/ 79533 h 128977"/>
              <a:gd name="connsiteX31" fmla="*/ 282035 w 1127766"/>
              <a:gd name="connsiteY31" fmla="*/ 78581 h 128977"/>
              <a:gd name="connsiteX32" fmla="*/ 364331 w 1127766"/>
              <a:gd name="connsiteY32" fmla="*/ 68675 h 128977"/>
              <a:gd name="connsiteX33" fmla="*/ 356996 w 1127766"/>
              <a:gd name="connsiteY33" fmla="*/ 69438 h 128977"/>
              <a:gd name="connsiteX34" fmla="*/ 352043 w 1127766"/>
              <a:gd name="connsiteY34" fmla="*/ 71819 h 128977"/>
              <a:gd name="connsiteX35" fmla="*/ 349186 w 1127766"/>
              <a:gd name="connsiteY35" fmla="*/ 75343 h 128977"/>
              <a:gd name="connsiteX36" fmla="*/ 348233 w 1127766"/>
              <a:gd name="connsiteY36" fmla="*/ 79915 h 128977"/>
              <a:gd name="connsiteX37" fmla="*/ 350900 w 1127766"/>
              <a:gd name="connsiteY37" fmla="*/ 86011 h 128977"/>
              <a:gd name="connsiteX38" fmla="*/ 358901 w 1127766"/>
              <a:gd name="connsiteY38" fmla="*/ 88488 h 128977"/>
              <a:gd name="connsiteX39" fmla="*/ 364140 w 1127766"/>
              <a:gd name="connsiteY39" fmla="*/ 87821 h 128977"/>
              <a:gd name="connsiteX40" fmla="*/ 368426 w 1127766"/>
              <a:gd name="connsiteY40" fmla="*/ 86107 h 128977"/>
              <a:gd name="connsiteX41" fmla="*/ 371665 w 1127766"/>
              <a:gd name="connsiteY41" fmla="*/ 83630 h 128977"/>
              <a:gd name="connsiteX42" fmla="*/ 373856 w 1127766"/>
              <a:gd name="connsiteY42" fmla="*/ 80963 h 128977"/>
              <a:gd name="connsiteX43" fmla="*/ 373856 w 1127766"/>
              <a:gd name="connsiteY43" fmla="*/ 68675 h 128977"/>
              <a:gd name="connsiteX44" fmla="*/ 761047 w 1127766"/>
              <a:gd name="connsiteY44" fmla="*/ 45148 h 128977"/>
              <a:gd name="connsiteX45" fmla="*/ 756285 w 1127766"/>
              <a:gd name="connsiteY45" fmla="*/ 49815 h 128977"/>
              <a:gd name="connsiteX46" fmla="*/ 753522 w 1127766"/>
              <a:gd name="connsiteY46" fmla="*/ 56673 h 128977"/>
              <a:gd name="connsiteX47" fmla="*/ 752760 w 1127766"/>
              <a:gd name="connsiteY47" fmla="*/ 64960 h 128977"/>
              <a:gd name="connsiteX48" fmla="*/ 752760 w 1127766"/>
              <a:gd name="connsiteY48" fmla="*/ 66389 h 128977"/>
              <a:gd name="connsiteX49" fmla="*/ 753522 w 1127766"/>
              <a:gd name="connsiteY49" fmla="*/ 74771 h 128977"/>
              <a:gd name="connsiteX50" fmla="*/ 756285 w 1127766"/>
              <a:gd name="connsiteY50" fmla="*/ 81629 h 128977"/>
              <a:gd name="connsiteX51" fmla="*/ 768191 w 1127766"/>
              <a:gd name="connsiteY51" fmla="*/ 88011 h 128977"/>
              <a:gd name="connsiteX52" fmla="*/ 779811 w 1127766"/>
              <a:gd name="connsiteY52" fmla="*/ 81629 h 128977"/>
              <a:gd name="connsiteX53" fmla="*/ 782478 w 1127766"/>
              <a:gd name="connsiteY53" fmla="*/ 74771 h 128977"/>
              <a:gd name="connsiteX54" fmla="*/ 783336 w 1127766"/>
              <a:gd name="connsiteY54" fmla="*/ 66389 h 128977"/>
              <a:gd name="connsiteX55" fmla="*/ 783336 w 1127766"/>
              <a:gd name="connsiteY55" fmla="*/ 64960 h 128977"/>
              <a:gd name="connsiteX56" fmla="*/ 782478 w 1127766"/>
              <a:gd name="connsiteY56" fmla="*/ 56673 h 128977"/>
              <a:gd name="connsiteX57" fmla="*/ 779811 w 1127766"/>
              <a:gd name="connsiteY57" fmla="*/ 49815 h 128977"/>
              <a:gd name="connsiteX58" fmla="*/ 775049 w 1127766"/>
              <a:gd name="connsiteY58" fmla="*/ 45148 h 128977"/>
              <a:gd name="connsiteX59" fmla="*/ 761047 w 1127766"/>
              <a:gd name="connsiteY59" fmla="*/ 45148 h 128977"/>
              <a:gd name="connsiteX60" fmla="*/ 525780 w 1127766"/>
              <a:gd name="connsiteY60" fmla="*/ 43529 h 128977"/>
              <a:gd name="connsiteX61" fmla="*/ 519017 w 1127766"/>
              <a:gd name="connsiteY61" fmla="*/ 45244 h 128977"/>
              <a:gd name="connsiteX62" fmla="*/ 514254 w 1127766"/>
              <a:gd name="connsiteY62" fmla="*/ 49816 h 128977"/>
              <a:gd name="connsiteX63" fmla="*/ 511492 w 1127766"/>
              <a:gd name="connsiteY63" fmla="*/ 56674 h 128977"/>
              <a:gd name="connsiteX64" fmla="*/ 510540 w 1127766"/>
              <a:gd name="connsiteY64" fmla="*/ 65056 h 128977"/>
              <a:gd name="connsiteX65" fmla="*/ 510540 w 1127766"/>
              <a:gd name="connsiteY65" fmla="*/ 66485 h 128977"/>
              <a:gd name="connsiteX66" fmla="*/ 511492 w 1127766"/>
              <a:gd name="connsiteY66" fmla="*/ 74867 h 128977"/>
              <a:gd name="connsiteX67" fmla="*/ 514159 w 1127766"/>
              <a:gd name="connsiteY67" fmla="*/ 81534 h 128977"/>
              <a:gd name="connsiteX68" fmla="*/ 518922 w 1127766"/>
              <a:gd name="connsiteY68" fmla="*/ 86107 h 128977"/>
              <a:gd name="connsiteX69" fmla="*/ 525589 w 1127766"/>
              <a:gd name="connsiteY69" fmla="*/ 87725 h 128977"/>
              <a:gd name="connsiteX70" fmla="*/ 533590 w 1127766"/>
              <a:gd name="connsiteY70" fmla="*/ 85916 h 128977"/>
              <a:gd name="connsiteX71" fmla="*/ 538543 w 1127766"/>
              <a:gd name="connsiteY71" fmla="*/ 80772 h 128977"/>
              <a:gd name="connsiteX72" fmla="*/ 538543 w 1127766"/>
              <a:gd name="connsiteY72" fmla="*/ 50482 h 128977"/>
              <a:gd name="connsiteX73" fmla="*/ 533590 w 1127766"/>
              <a:gd name="connsiteY73" fmla="*/ 45339 h 128977"/>
              <a:gd name="connsiteX74" fmla="*/ 525780 w 1127766"/>
              <a:gd name="connsiteY74" fmla="*/ 43529 h 128977"/>
              <a:gd name="connsiteX75" fmla="*/ 1011650 w 1127766"/>
              <a:gd name="connsiteY75" fmla="*/ 43433 h 128977"/>
              <a:gd name="connsiteX76" fmla="*/ 1004697 w 1127766"/>
              <a:gd name="connsiteY76" fmla="*/ 45148 h 128977"/>
              <a:gd name="connsiteX77" fmla="*/ 999934 w 1127766"/>
              <a:gd name="connsiteY77" fmla="*/ 49815 h 128977"/>
              <a:gd name="connsiteX78" fmla="*/ 997172 w 1127766"/>
              <a:gd name="connsiteY78" fmla="*/ 56673 h 128977"/>
              <a:gd name="connsiteX79" fmla="*/ 996315 w 1127766"/>
              <a:gd name="connsiteY79" fmla="*/ 64960 h 128977"/>
              <a:gd name="connsiteX80" fmla="*/ 996315 w 1127766"/>
              <a:gd name="connsiteY80" fmla="*/ 66389 h 128977"/>
              <a:gd name="connsiteX81" fmla="*/ 997172 w 1127766"/>
              <a:gd name="connsiteY81" fmla="*/ 74771 h 128977"/>
              <a:gd name="connsiteX82" fmla="*/ 999934 w 1127766"/>
              <a:gd name="connsiteY82" fmla="*/ 81629 h 128977"/>
              <a:gd name="connsiteX83" fmla="*/ 1004697 w 1127766"/>
              <a:gd name="connsiteY83" fmla="*/ 86296 h 128977"/>
              <a:gd name="connsiteX84" fmla="*/ 1011745 w 1127766"/>
              <a:gd name="connsiteY84" fmla="*/ 88011 h 128977"/>
              <a:gd name="connsiteX85" fmla="*/ 1023461 w 1127766"/>
              <a:gd name="connsiteY85" fmla="*/ 81629 h 128977"/>
              <a:gd name="connsiteX86" fmla="*/ 1026128 w 1127766"/>
              <a:gd name="connsiteY86" fmla="*/ 74771 h 128977"/>
              <a:gd name="connsiteX87" fmla="*/ 1026985 w 1127766"/>
              <a:gd name="connsiteY87" fmla="*/ 66389 h 128977"/>
              <a:gd name="connsiteX88" fmla="*/ 1026985 w 1127766"/>
              <a:gd name="connsiteY88" fmla="*/ 64960 h 128977"/>
              <a:gd name="connsiteX89" fmla="*/ 1026128 w 1127766"/>
              <a:gd name="connsiteY89" fmla="*/ 56673 h 128977"/>
              <a:gd name="connsiteX90" fmla="*/ 1023461 w 1127766"/>
              <a:gd name="connsiteY90" fmla="*/ 49815 h 128977"/>
              <a:gd name="connsiteX91" fmla="*/ 1018699 w 1127766"/>
              <a:gd name="connsiteY91" fmla="*/ 45148 h 128977"/>
              <a:gd name="connsiteX92" fmla="*/ 1011650 w 1127766"/>
              <a:gd name="connsiteY92" fmla="*/ 43433 h 128977"/>
              <a:gd name="connsiteX93" fmla="*/ 607504 w 1127766"/>
              <a:gd name="connsiteY93" fmla="*/ 43433 h 128977"/>
              <a:gd name="connsiteX94" fmla="*/ 601884 w 1127766"/>
              <a:gd name="connsiteY94" fmla="*/ 44576 h 128977"/>
              <a:gd name="connsiteX95" fmla="*/ 597312 w 1127766"/>
              <a:gd name="connsiteY95" fmla="*/ 47720 h 128977"/>
              <a:gd name="connsiteX96" fmla="*/ 594073 w 1127766"/>
              <a:gd name="connsiteY96" fmla="*/ 52578 h 128977"/>
              <a:gd name="connsiteX97" fmla="*/ 592073 w 1127766"/>
              <a:gd name="connsiteY97" fmla="*/ 58864 h 128977"/>
              <a:gd name="connsiteX98" fmla="*/ 622172 w 1127766"/>
              <a:gd name="connsiteY98" fmla="*/ 58864 h 128977"/>
              <a:gd name="connsiteX99" fmla="*/ 622172 w 1127766"/>
              <a:gd name="connsiteY99" fmla="*/ 57436 h 128977"/>
              <a:gd name="connsiteX100" fmla="*/ 621029 w 1127766"/>
              <a:gd name="connsiteY100" fmla="*/ 52006 h 128977"/>
              <a:gd name="connsiteX101" fmla="*/ 618267 w 1127766"/>
              <a:gd name="connsiteY101" fmla="*/ 47530 h 128977"/>
              <a:gd name="connsiteX102" fmla="*/ 613695 w 1127766"/>
              <a:gd name="connsiteY102" fmla="*/ 44576 h 128977"/>
              <a:gd name="connsiteX103" fmla="*/ 607504 w 1127766"/>
              <a:gd name="connsiteY103" fmla="*/ 43433 h 128977"/>
              <a:gd name="connsiteX104" fmla="*/ 997363 w 1127766"/>
              <a:gd name="connsiteY104" fmla="*/ 31338 h 128977"/>
              <a:gd name="connsiteX105" fmla="*/ 1025938 w 1127766"/>
              <a:gd name="connsiteY105" fmla="*/ 31338 h 128977"/>
              <a:gd name="connsiteX106" fmla="*/ 1036606 w 1127766"/>
              <a:gd name="connsiteY106" fmla="*/ 39052 h 128977"/>
              <a:gd name="connsiteX107" fmla="*/ 1043083 w 1127766"/>
              <a:gd name="connsiteY107" fmla="*/ 50577 h 128977"/>
              <a:gd name="connsiteX108" fmla="*/ 1045369 w 1127766"/>
              <a:gd name="connsiteY108" fmla="*/ 64960 h 128977"/>
              <a:gd name="connsiteX109" fmla="*/ 1045369 w 1127766"/>
              <a:gd name="connsiteY109" fmla="*/ 66389 h 128977"/>
              <a:gd name="connsiteX110" fmla="*/ 1043083 w 1127766"/>
              <a:gd name="connsiteY110" fmla="*/ 80867 h 128977"/>
              <a:gd name="connsiteX111" fmla="*/ 1036606 w 1127766"/>
              <a:gd name="connsiteY111" fmla="*/ 92392 h 128977"/>
              <a:gd name="connsiteX112" fmla="*/ 1026033 w 1127766"/>
              <a:gd name="connsiteY112" fmla="*/ 99917 h 128977"/>
              <a:gd name="connsiteX113" fmla="*/ 997458 w 1127766"/>
              <a:gd name="connsiteY113" fmla="*/ 99917 h 128977"/>
              <a:gd name="connsiteX114" fmla="*/ 986790 w 1127766"/>
              <a:gd name="connsiteY114" fmla="*/ 92392 h 128977"/>
              <a:gd name="connsiteX115" fmla="*/ 980218 w 1127766"/>
              <a:gd name="connsiteY115" fmla="*/ 80867 h 128977"/>
              <a:gd name="connsiteX116" fmla="*/ 978027 w 1127766"/>
              <a:gd name="connsiteY116" fmla="*/ 66389 h 128977"/>
              <a:gd name="connsiteX117" fmla="*/ 978027 w 1127766"/>
              <a:gd name="connsiteY117" fmla="*/ 64960 h 128977"/>
              <a:gd name="connsiteX118" fmla="*/ 980218 w 1127766"/>
              <a:gd name="connsiteY118" fmla="*/ 50577 h 128977"/>
              <a:gd name="connsiteX119" fmla="*/ 986790 w 1127766"/>
              <a:gd name="connsiteY119" fmla="*/ 39052 h 128977"/>
              <a:gd name="connsiteX120" fmla="*/ 997363 w 1127766"/>
              <a:gd name="connsiteY120" fmla="*/ 31338 h 128977"/>
              <a:gd name="connsiteX121" fmla="*/ 593883 w 1127766"/>
              <a:gd name="connsiteY121" fmla="*/ 31338 h 128977"/>
              <a:gd name="connsiteX122" fmla="*/ 621410 w 1127766"/>
              <a:gd name="connsiteY122" fmla="*/ 31338 h 128977"/>
              <a:gd name="connsiteX123" fmla="*/ 631697 w 1127766"/>
              <a:gd name="connsiteY123" fmla="*/ 38481 h 128977"/>
              <a:gd name="connsiteX124" fmla="*/ 637984 w 1127766"/>
              <a:gd name="connsiteY124" fmla="*/ 49625 h 128977"/>
              <a:gd name="connsiteX125" fmla="*/ 640174 w 1127766"/>
              <a:gd name="connsiteY125" fmla="*/ 64008 h 128977"/>
              <a:gd name="connsiteX126" fmla="*/ 640174 w 1127766"/>
              <a:gd name="connsiteY126" fmla="*/ 71723 h 128977"/>
              <a:gd name="connsiteX127" fmla="*/ 591502 w 1127766"/>
              <a:gd name="connsiteY127" fmla="*/ 71723 h 128977"/>
              <a:gd name="connsiteX128" fmla="*/ 593597 w 1127766"/>
              <a:gd name="connsiteY128" fmla="*/ 78390 h 128977"/>
              <a:gd name="connsiteX129" fmla="*/ 597788 w 1127766"/>
              <a:gd name="connsiteY129" fmla="*/ 83534 h 128977"/>
              <a:gd name="connsiteX130" fmla="*/ 603503 w 1127766"/>
              <a:gd name="connsiteY130" fmla="*/ 86963 h 128977"/>
              <a:gd name="connsiteX131" fmla="*/ 610552 w 1127766"/>
              <a:gd name="connsiteY131" fmla="*/ 88106 h 128977"/>
              <a:gd name="connsiteX132" fmla="*/ 615886 w 1127766"/>
              <a:gd name="connsiteY132" fmla="*/ 88106 h 128977"/>
              <a:gd name="connsiteX133" fmla="*/ 621029 w 1127766"/>
              <a:gd name="connsiteY133" fmla="*/ 86486 h 128977"/>
              <a:gd name="connsiteX134" fmla="*/ 625601 w 1127766"/>
              <a:gd name="connsiteY134" fmla="*/ 84010 h 128977"/>
              <a:gd name="connsiteX135" fmla="*/ 629316 w 1127766"/>
              <a:gd name="connsiteY135" fmla="*/ 80390 h 128977"/>
              <a:gd name="connsiteX136" fmla="*/ 638841 w 1127766"/>
              <a:gd name="connsiteY136" fmla="*/ 89915 h 128977"/>
              <a:gd name="connsiteX137" fmla="*/ 634364 w 1127766"/>
              <a:gd name="connsiteY137" fmla="*/ 94678 h 128977"/>
              <a:gd name="connsiteX138" fmla="*/ 627887 w 1127766"/>
              <a:gd name="connsiteY138" fmla="*/ 98869 h 128977"/>
              <a:gd name="connsiteX139" fmla="*/ 619696 w 1127766"/>
              <a:gd name="connsiteY139" fmla="*/ 101822 h 128977"/>
              <a:gd name="connsiteX140" fmla="*/ 609694 w 1127766"/>
              <a:gd name="connsiteY140" fmla="*/ 102680 h 128977"/>
              <a:gd name="connsiteX141" fmla="*/ 594740 w 1127766"/>
              <a:gd name="connsiteY141" fmla="*/ 99917 h 128977"/>
              <a:gd name="connsiteX142" fmla="*/ 583215 w 1127766"/>
              <a:gd name="connsiteY142" fmla="*/ 92583 h 128977"/>
              <a:gd name="connsiteX143" fmla="*/ 575785 w 1127766"/>
              <a:gd name="connsiteY143" fmla="*/ 81629 h 128977"/>
              <a:gd name="connsiteX144" fmla="*/ 573214 w 1127766"/>
              <a:gd name="connsiteY144" fmla="*/ 68104 h 128977"/>
              <a:gd name="connsiteX145" fmla="*/ 573214 w 1127766"/>
              <a:gd name="connsiteY145" fmla="*/ 65532 h 128977"/>
              <a:gd name="connsiteX146" fmla="*/ 575785 w 1127766"/>
              <a:gd name="connsiteY146" fmla="*/ 50577 h 128977"/>
              <a:gd name="connsiteX147" fmla="*/ 582929 w 1127766"/>
              <a:gd name="connsiteY147" fmla="*/ 38861 h 128977"/>
              <a:gd name="connsiteX148" fmla="*/ 593883 w 1127766"/>
              <a:gd name="connsiteY148" fmla="*/ 31338 h 128977"/>
              <a:gd name="connsiteX149" fmla="*/ 162115 w 1127766"/>
              <a:gd name="connsiteY149" fmla="*/ 29908 h 128977"/>
              <a:gd name="connsiteX150" fmla="*/ 178879 w 1127766"/>
              <a:gd name="connsiteY150" fmla="*/ 29908 h 128977"/>
              <a:gd name="connsiteX151" fmla="*/ 185070 w 1127766"/>
              <a:gd name="connsiteY151" fmla="*/ 79152 h 128977"/>
              <a:gd name="connsiteX152" fmla="*/ 194595 w 1127766"/>
              <a:gd name="connsiteY152" fmla="*/ 29908 h 128977"/>
              <a:gd name="connsiteX153" fmla="*/ 206787 w 1127766"/>
              <a:gd name="connsiteY153" fmla="*/ 29908 h 128977"/>
              <a:gd name="connsiteX154" fmla="*/ 215360 w 1127766"/>
              <a:gd name="connsiteY154" fmla="*/ 78962 h 128977"/>
              <a:gd name="connsiteX155" fmla="*/ 221551 w 1127766"/>
              <a:gd name="connsiteY155" fmla="*/ 29908 h 128977"/>
              <a:gd name="connsiteX156" fmla="*/ 238315 w 1127766"/>
              <a:gd name="connsiteY156" fmla="*/ 29908 h 128977"/>
              <a:gd name="connsiteX157" fmla="*/ 225552 w 1127766"/>
              <a:gd name="connsiteY157" fmla="*/ 101346 h 128977"/>
              <a:gd name="connsiteX158" fmla="*/ 209454 w 1127766"/>
              <a:gd name="connsiteY158" fmla="*/ 101346 h 128977"/>
              <a:gd name="connsiteX159" fmla="*/ 199929 w 1127766"/>
              <a:gd name="connsiteY159" fmla="*/ 55911 h 128977"/>
              <a:gd name="connsiteX160" fmla="*/ 190404 w 1127766"/>
              <a:gd name="connsiteY160" fmla="*/ 101346 h 128977"/>
              <a:gd name="connsiteX161" fmla="*/ 174974 w 1127766"/>
              <a:gd name="connsiteY161" fmla="*/ 101346 h 128977"/>
              <a:gd name="connsiteX162" fmla="*/ 81057 w 1127766"/>
              <a:gd name="connsiteY162" fmla="*/ 29908 h 128977"/>
              <a:gd name="connsiteX163" fmla="*/ 97821 w 1127766"/>
              <a:gd name="connsiteY163" fmla="*/ 29908 h 128977"/>
              <a:gd name="connsiteX164" fmla="*/ 104012 w 1127766"/>
              <a:gd name="connsiteY164" fmla="*/ 79152 h 128977"/>
              <a:gd name="connsiteX165" fmla="*/ 112966 w 1127766"/>
              <a:gd name="connsiteY165" fmla="*/ 29908 h 128977"/>
              <a:gd name="connsiteX166" fmla="*/ 125253 w 1127766"/>
              <a:gd name="connsiteY166" fmla="*/ 29908 h 128977"/>
              <a:gd name="connsiteX167" fmla="*/ 134302 w 1127766"/>
              <a:gd name="connsiteY167" fmla="*/ 78962 h 128977"/>
              <a:gd name="connsiteX168" fmla="*/ 140493 w 1127766"/>
              <a:gd name="connsiteY168" fmla="*/ 29908 h 128977"/>
              <a:gd name="connsiteX169" fmla="*/ 157352 w 1127766"/>
              <a:gd name="connsiteY169" fmla="*/ 29908 h 128977"/>
              <a:gd name="connsiteX170" fmla="*/ 144589 w 1127766"/>
              <a:gd name="connsiteY170" fmla="*/ 101346 h 128977"/>
              <a:gd name="connsiteX171" fmla="*/ 128396 w 1127766"/>
              <a:gd name="connsiteY171" fmla="*/ 101346 h 128977"/>
              <a:gd name="connsiteX172" fmla="*/ 118871 w 1127766"/>
              <a:gd name="connsiteY172" fmla="*/ 55911 h 128977"/>
              <a:gd name="connsiteX173" fmla="*/ 109346 w 1127766"/>
              <a:gd name="connsiteY173" fmla="*/ 101346 h 128977"/>
              <a:gd name="connsiteX174" fmla="*/ 93821 w 1127766"/>
              <a:gd name="connsiteY174" fmla="*/ 101346 h 128977"/>
              <a:gd name="connsiteX175" fmla="*/ 0 w 1127766"/>
              <a:gd name="connsiteY175" fmla="*/ 29908 h 128977"/>
              <a:gd name="connsiteX176" fmla="*/ 16764 w 1127766"/>
              <a:gd name="connsiteY176" fmla="*/ 29908 h 128977"/>
              <a:gd name="connsiteX177" fmla="*/ 22955 w 1127766"/>
              <a:gd name="connsiteY177" fmla="*/ 79152 h 128977"/>
              <a:gd name="connsiteX178" fmla="*/ 31909 w 1127766"/>
              <a:gd name="connsiteY178" fmla="*/ 29908 h 128977"/>
              <a:gd name="connsiteX179" fmla="*/ 44196 w 1127766"/>
              <a:gd name="connsiteY179" fmla="*/ 29908 h 128977"/>
              <a:gd name="connsiteX180" fmla="*/ 53150 w 1127766"/>
              <a:gd name="connsiteY180" fmla="*/ 78962 h 128977"/>
              <a:gd name="connsiteX181" fmla="*/ 59341 w 1127766"/>
              <a:gd name="connsiteY181" fmla="*/ 29908 h 128977"/>
              <a:gd name="connsiteX182" fmla="*/ 76200 w 1127766"/>
              <a:gd name="connsiteY182" fmla="*/ 29908 h 128977"/>
              <a:gd name="connsiteX183" fmla="*/ 63341 w 1127766"/>
              <a:gd name="connsiteY183" fmla="*/ 101346 h 128977"/>
              <a:gd name="connsiteX184" fmla="*/ 47244 w 1127766"/>
              <a:gd name="connsiteY184" fmla="*/ 101346 h 128977"/>
              <a:gd name="connsiteX185" fmla="*/ 37719 w 1127766"/>
              <a:gd name="connsiteY185" fmla="*/ 55911 h 128977"/>
              <a:gd name="connsiteX186" fmla="*/ 28670 w 1127766"/>
              <a:gd name="connsiteY186" fmla="*/ 101346 h 128977"/>
              <a:gd name="connsiteX187" fmla="*/ 12764 w 1127766"/>
              <a:gd name="connsiteY187" fmla="*/ 101346 h 128977"/>
              <a:gd name="connsiteX188" fmla="*/ 1087945 w 1127766"/>
              <a:gd name="connsiteY188" fmla="*/ 28575 h 128977"/>
              <a:gd name="connsiteX189" fmla="*/ 1099184 w 1127766"/>
              <a:gd name="connsiteY189" fmla="*/ 36194 h 128977"/>
              <a:gd name="connsiteX190" fmla="*/ 1104613 w 1127766"/>
              <a:gd name="connsiteY190" fmla="*/ 30670 h 128977"/>
              <a:gd name="connsiteX191" fmla="*/ 1112519 w 1127766"/>
              <a:gd name="connsiteY191" fmla="*/ 28575 h 128977"/>
              <a:gd name="connsiteX192" fmla="*/ 1118520 w 1127766"/>
              <a:gd name="connsiteY192" fmla="*/ 29813 h 128977"/>
              <a:gd name="connsiteX193" fmla="*/ 1123378 w 1127766"/>
              <a:gd name="connsiteY193" fmla="*/ 33623 h 128977"/>
              <a:gd name="connsiteX194" fmla="*/ 1126616 w 1127766"/>
              <a:gd name="connsiteY194" fmla="*/ 40290 h 128977"/>
              <a:gd name="connsiteX195" fmla="*/ 1127759 w 1127766"/>
              <a:gd name="connsiteY195" fmla="*/ 50387 h 128977"/>
              <a:gd name="connsiteX196" fmla="*/ 1127759 w 1127766"/>
              <a:gd name="connsiteY196" fmla="*/ 101346 h 128977"/>
              <a:gd name="connsiteX197" fmla="*/ 1111090 w 1127766"/>
              <a:gd name="connsiteY197" fmla="*/ 101346 h 128977"/>
              <a:gd name="connsiteX198" fmla="*/ 1111090 w 1127766"/>
              <a:gd name="connsiteY198" fmla="*/ 50292 h 128977"/>
              <a:gd name="connsiteX199" fmla="*/ 1110614 w 1127766"/>
              <a:gd name="connsiteY199" fmla="*/ 46957 h 128977"/>
              <a:gd name="connsiteX200" fmla="*/ 1109471 w 1127766"/>
              <a:gd name="connsiteY200" fmla="*/ 44862 h 128977"/>
              <a:gd name="connsiteX201" fmla="*/ 1107852 w 1127766"/>
              <a:gd name="connsiteY201" fmla="*/ 43815 h 128977"/>
              <a:gd name="connsiteX202" fmla="*/ 1105852 w 1127766"/>
              <a:gd name="connsiteY202" fmla="*/ 43815 h 128977"/>
              <a:gd name="connsiteX203" fmla="*/ 1102613 w 1127766"/>
              <a:gd name="connsiteY203" fmla="*/ 44671 h 128977"/>
              <a:gd name="connsiteX204" fmla="*/ 1100613 w 1127766"/>
              <a:gd name="connsiteY204" fmla="*/ 47148 h 128977"/>
              <a:gd name="connsiteX205" fmla="*/ 1100613 w 1127766"/>
              <a:gd name="connsiteY205" fmla="*/ 101632 h 128977"/>
              <a:gd name="connsiteX206" fmla="*/ 1084420 w 1127766"/>
              <a:gd name="connsiteY206" fmla="*/ 101632 h 128977"/>
              <a:gd name="connsiteX207" fmla="*/ 1084420 w 1127766"/>
              <a:gd name="connsiteY207" fmla="*/ 50577 h 128977"/>
              <a:gd name="connsiteX208" fmla="*/ 1084420 w 1127766"/>
              <a:gd name="connsiteY208" fmla="*/ 47148 h 128977"/>
              <a:gd name="connsiteX209" fmla="*/ 1083277 w 1127766"/>
              <a:gd name="connsiteY209" fmla="*/ 45148 h 128977"/>
              <a:gd name="connsiteX210" fmla="*/ 1081753 w 1127766"/>
              <a:gd name="connsiteY210" fmla="*/ 44101 h 128977"/>
              <a:gd name="connsiteX211" fmla="*/ 1079753 w 1127766"/>
              <a:gd name="connsiteY211" fmla="*/ 44101 h 128977"/>
              <a:gd name="connsiteX212" fmla="*/ 1076324 w 1127766"/>
              <a:gd name="connsiteY212" fmla="*/ 45244 h 128977"/>
              <a:gd name="connsiteX213" fmla="*/ 1074324 w 1127766"/>
              <a:gd name="connsiteY213" fmla="*/ 48482 h 128977"/>
              <a:gd name="connsiteX214" fmla="*/ 1074324 w 1127766"/>
              <a:gd name="connsiteY214" fmla="*/ 101917 h 128977"/>
              <a:gd name="connsiteX215" fmla="*/ 1057274 w 1127766"/>
              <a:gd name="connsiteY215" fmla="*/ 101917 h 128977"/>
              <a:gd name="connsiteX216" fmla="*/ 1057274 w 1127766"/>
              <a:gd name="connsiteY216" fmla="*/ 30479 h 128977"/>
              <a:gd name="connsiteX217" fmla="*/ 1072990 w 1127766"/>
              <a:gd name="connsiteY217" fmla="*/ 29908 h 128977"/>
              <a:gd name="connsiteX218" fmla="*/ 1073562 w 1127766"/>
              <a:gd name="connsiteY218" fmla="*/ 38575 h 128977"/>
              <a:gd name="connsiteX219" fmla="*/ 1079182 w 1127766"/>
              <a:gd name="connsiteY219" fmla="*/ 31242 h 128977"/>
              <a:gd name="connsiteX220" fmla="*/ 1087945 w 1127766"/>
              <a:gd name="connsiteY220" fmla="*/ 28575 h 128977"/>
              <a:gd name="connsiteX221" fmla="*/ 931449 w 1127766"/>
              <a:gd name="connsiteY221" fmla="*/ 28575 h 128977"/>
              <a:gd name="connsiteX222" fmla="*/ 943641 w 1127766"/>
              <a:gd name="connsiteY222" fmla="*/ 30575 h 128977"/>
              <a:gd name="connsiteX223" fmla="*/ 953166 w 1127766"/>
              <a:gd name="connsiteY223" fmla="*/ 36194 h 128977"/>
              <a:gd name="connsiteX224" fmla="*/ 959453 w 1127766"/>
              <a:gd name="connsiteY224" fmla="*/ 44862 h 128977"/>
              <a:gd name="connsiteX225" fmla="*/ 961644 w 1127766"/>
              <a:gd name="connsiteY225" fmla="*/ 56293 h 128977"/>
              <a:gd name="connsiteX226" fmla="*/ 943927 w 1127766"/>
              <a:gd name="connsiteY226" fmla="*/ 56293 h 128977"/>
              <a:gd name="connsiteX227" fmla="*/ 943165 w 1127766"/>
              <a:gd name="connsiteY227" fmla="*/ 51340 h 128977"/>
              <a:gd name="connsiteX228" fmla="*/ 940403 w 1127766"/>
              <a:gd name="connsiteY228" fmla="*/ 47243 h 128977"/>
              <a:gd name="connsiteX229" fmla="*/ 936116 w 1127766"/>
              <a:gd name="connsiteY229" fmla="*/ 44482 h 128977"/>
              <a:gd name="connsiteX230" fmla="*/ 930687 w 1127766"/>
              <a:gd name="connsiteY230" fmla="*/ 43433 h 128977"/>
              <a:gd name="connsiteX231" fmla="*/ 923448 w 1127766"/>
              <a:gd name="connsiteY231" fmla="*/ 45244 h 128977"/>
              <a:gd name="connsiteX232" fmla="*/ 918972 w 1127766"/>
              <a:gd name="connsiteY232" fmla="*/ 50006 h 128977"/>
              <a:gd name="connsiteX233" fmla="*/ 916590 w 1127766"/>
              <a:gd name="connsiteY233" fmla="*/ 56768 h 128977"/>
              <a:gd name="connsiteX234" fmla="*/ 915924 w 1127766"/>
              <a:gd name="connsiteY234" fmla="*/ 64675 h 128977"/>
              <a:gd name="connsiteX235" fmla="*/ 915924 w 1127766"/>
              <a:gd name="connsiteY235" fmla="*/ 66675 h 128977"/>
              <a:gd name="connsiteX236" fmla="*/ 916590 w 1127766"/>
              <a:gd name="connsiteY236" fmla="*/ 74676 h 128977"/>
              <a:gd name="connsiteX237" fmla="*/ 918876 w 1127766"/>
              <a:gd name="connsiteY237" fmla="*/ 81533 h 128977"/>
              <a:gd name="connsiteX238" fmla="*/ 930782 w 1127766"/>
              <a:gd name="connsiteY238" fmla="*/ 88011 h 128977"/>
              <a:gd name="connsiteX239" fmla="*/ 931068 w 1127766"/>
              <a:gd name="connsiteY239" fmla="*/ 88011 h 128977"/>
              <a:gd name="connsiteX240" fmla="*/ 936212 w 1127766"/>
              <a:gd name="connsiteY240" fmla="*/ 87249 h 128977"/>
              <a:gd name="connsiteX241" fmla="*/ 940498 w 1127766"/>
              <a:gd name="connsiteY241" fmla="*/ 84963 h 128977"/>
              <a:gd name="connsiteX242" fmla="*/ 943356 w 1127766"/>
              <a:gd name="connsiteY242" fmla="*/ 81438 h 128977"/>
              <a:gd name="connsiteX243" fmla="*/ 944213 w 1127766"/>
              <a:gd name="connsiteY243" fmla="*/ 76866 h 128977"/>
              <a:gd name="connsiteX244" fmla="*/ 961548 w 1127766"/>
              <a:gd name="connsiteY244" fmla="*/ 76866 h 128977"/>
              <a:gd name="connsiteX245" fmla="*/ 959262 w 1127766"/>
              <a:gd name="connsiteY245" fmla="*/ 87249 h 128977"/>
              <a:gd name="connsiteX246" fmla="*/ 952690 w 1127766"/>
              <a:gd name="connsiteY246" fmla="*/ 95345 h 128977"/>
              <a:gd name="connsiteX247" fmla="*/ 943165 w 1127766"/>
              <a:gd name="connsiteY247" fmla="*/ 100774 h 128977"/>
              <a:gd name="connsiteX248" fmla="*/ 931545 w 1127766"/>
              <a:gd name="connsiteY248" fmla="*/ 102680 h 128977"/>
              <a:gd name="connsiteX249" fmla="*/ 916971 w 1127766"/>
              <a:gd name="connsiteY249" fmla="*/ 99917 h 128977"/>
              <a:gd name="connsiteX250" fmla="*/ 906494 w 1127766"/>
              <a:gd name="connsiteY250" fmla="*/ 92201 h 128977"/>
              <a:gd name="connsiteX251" fmla="*/ 900207 w 1127766"/>
              <a:gd name="connsiteY251" fmla="*/ 80772 h 128977"/>
              <a:gd name="connsiteX252" fmla="*/ 898016 w 1127766"/>
              <a:gd name="connsiteY252" fmla="*/ 66675 h 128977"/>
              <a:gd name="connsiteX253" fmla="*/ 898016 w 1127766"/>
              <a:gd name="connsiteY253" fmla="*/ 64675 h 128977"/>
              <a:gd name="connsiteX254" fmla="*/ 900112 w 1127766"/>
              <a:gd name="connsiteY254" fmla="*/ 50577 h 128977"/>
              <a:gd name="connsiteX255" fmla="*/ 906494 w 1127766"/>
              <a:gd name="connsiteY255" fmla="*/ 39147 h 128977"/>
              <a:gd name="connsiteX256" fmla="*/ 916971 w 1127766"/>
              <a:gd name="connsiteY256" fmla="*/ 31432 h 128977"/>
              <a:gd name="connsiteX257" fmla="*/ 931449 w 1127766"/>
              <a:gd name="connsiteY257" fmla="*/ 28575 h 128977"/>
              <a:gd name="connsiteX258" fmla="*/ 768000 w 1127766"/>
              <a:gd name="connsiteY258" fmla="*/ 28575 h 128977"/>
              <a:gd name="connsiteX259" fmla="*/ 782288 w 1127766"/>
              <a:gd name="connsiteY259" fmla="*/ 31337 h 128977"/>
              <a:gd name="connsiteX260" fmla="*/ 792956 w 1127766"/>
              <a:gd name="connsiteY260" fmla="*/ 39052 h 128977"/>
              <a:gd name="connsiteX261" fmla="*/ 799528 w 1127766"/>
              <a:gd name="connsiteY261" fmla="*/ 50577 h 128977"/>
              <a:gd name="connsiteX262" fmla="*/ 801719 w 1127766"/>
              <a:gd name="connsiteY262" fmla="*/ 64960 h 128977"/>
              <a:gd name="connsiteX263" fmla="*/ 801719 w 1127766"/>
              <a:gd name="connsiteY263" fmla="*/ 66389 h 128977"/>
              <a:gd name="connsiteX264" fmla="*/ 799528 w 1127766"/>
              <a:gd name="connsiteY264" fmla="*/ 80867 h 128977"/>
              <a:gd name="connsiteX265" fmla="*/ 792956 w 1127766"/>
              <a:gd name="connsiteY265" fmla="*/ 92392 h 128977"/>
              <a:gd name="connsiteX266" fmla="*/ 782383 w 1127766"/>
              <a:gd name="connsiteY266" fmla="*/ 99917 h 128977"/>
              <a:gd name="connsiteX267" fmla="*/ 768191 w 1127766"/>
              <a:gd name="connsiteY267" fmla="*/ 102680 h 128977"/>
              <a:gd name="connsiteX268" fmla="*/ 753808 w 1127766"/>
              <a:gd name="connsiteY268" fmla="*/ 99917 h 128977"/>
              <a:gd name="connsiteX269" fmla="*/ 743140 w 1127766"/>
              <a:gd name="connsiteY269" fmla="*/ 92392 h 128977"/>
              <a:gd name="connsiteX270" fmla="*/ 736663 w 1127766"/>
              <a:gd name="connsiteY270" fmla="*/ 80867 h 128977"/>
              <a:gd name="connsiteX271" fmla="*/ 734377 w 1127766"/>
              <a:gd name="connsiteY271" fmla="*/ 66389 h 128977"/>
              <a:gd name="connsiteX272" fmla="*/ 734377 w 1127766"/>
              <a:gd name="connsiteY272" fmla="*/ 64960 h 128977"/>
              <a:gd name="connsiteX273" fmla="*/ 736663 w 1127766"/>
              <a:gd name="connsiteY273" fmla="*/ 50577 h 128977"/>
              <a:gd name="connsiteX274" fmla="*/ 743140 w 1127766"/>
              <a:gd name="connsiteY274" fmla="*/ 39052 h 128977"/>
              <a:gd name="connsiteX275" fmla="*/ 753713 w 1127766"/>
              <a:gd name="connsiteY275" fmla="*/ 31337 h 128977"/>
              <a:gd name="connsiteX276" fmla="*/ 768000 w 1127766"/>
              <a:gd name="connsiteY276" fmla="*/ 28575 h 128977"/>
              <a:gd name="connsiteX277" fmla="*/ 688181 w 1127766"/>
              <a:gd name="connsiteY277" fmla="*/ 28575 h 128977"/>
              <a:gd name="connsiteX278" fmla="*/ 700373 w 1127766"/>
              <a:gd name="connsiteY278" fmla="*/ 30575 h 128977"/>
              <a:gd name="connsiteX279" fmla="*/ 709898 w 1127766"/>
              <a:gd name="connsiteY279" fmla="*/ 36194 h 128977"/>
              <a:gd name="connsiteX280" fmla="*/ 716280 w 1127766"/>
              <a:gd name="connsiteY280" fmla="*/ 44862 h 128977"/>
              <a:gd name="connsiteX281" fmla="*/ 718376 w 1127766"/>
              <a:gd name="connsiteY281" fmla="*/ 56293 h 128977"/>
              <a:gd name="connsiteX282" fmla="*/ 701040 w 1127766"/>
              <a:gd name="connsiteY282" fmla="*/ 56293 h 128977"/>
              <a:gd name="connsiteX283" fmla="*/ 700278 w 1127766"/>
              <a:gd name="connsiteY283" fmla="*/ 51340 h 128977"/>
              <a:gd name="connsiteX284" fmla="*/ 697611 w 1127766"/>
              <a:gd name="connsiteY284" fmla="*/ 47243 h 128977"/>
              <a:gd name="connsiteX285" fmla="*/ 693325 w 1127766"/>
              <a:gd name="connsiteY285" fmla="*/ 44482 h 128977"/>
              <a:gd name="connsiteX286" fmla="*/ 687800 w 1127766"/>
              <a:gd name="connsiteY286" fmla="*/ 43433 h 128977"/>
              <a:gd name="connsiteX287" fmla="*/ 680656 w 1127766"/>
              <a:gd name="connsiteY287" fmla="*/ 45244 h 128977"/>
              <a:gd name="connsiteX288" fmla="*/ 676085 w 1127766"/>
              <a:gd name="connsiteY288" fmla="*/ 50006 h 128977"/>
              <a:gd name="connsiteX289" fmla="*/ 673703 w 1127766"/>
              <a:gd name="connsiteY289" fmla="*/ 56768 h 128977"/>
              <a:gd name="connsiteX290" fmla="*/ 673036 w 1127766"/>
              <a:gd name="connsiteY290" fmla="*/ 64675 h 128977"/>
              <a:gd name="connsiteX291" fmla="*/ 673036 w 1127766"/>
              <a:gd name="connsiteY291" fmla="*/ 66675 h 128977"/>
              <a:gd name="connsiteX292" fmla="*/ 673703 w 1127766"/>
              <a:gd name="connsiteY292" fmla="*/ 74676 h 128977"/>
              <a:gd name="connsiteX293" fmla="*/ 675989 w 1127766"/>
              <a:gd name="connsiteY293" fmla="*/ 81533 h 128977"/>
              <a:gd name="connsiteX294" fmla="*/ 687875 w 1127766"/>
              <a:gd name="connsiteY294" fmla="*/ 88000 h 128977"/>
              <a:gd name="connsiteX295" fmla="*/ 687800 w 1127766"/>
              <a:gd name="connsiteY295" fmla="*/ 88011 h 128977"/>
              <a:gd name="connsiteX296" fmla="*/ 687895 w 1127766"/>
              <a:gd name="connsiteY296" fmla="*/ 88011 h 128977"/>
              <a:gd name="connsiteX297" fmla="*/ 687875 w 1127766"/>
              <a:gd name="connsiteY297" fmla="*/ 88000 h 128977"/>
              <a:gd name="connsiteX298" fmla="*/ 692944 w 1127766"/>
              <a:gd name="connsiteY298" fmla="*/ 87249 h 128977"/>
              <a:gd name="connsiteX299" fmla="*/ 697230 w 1127766"/>
              <a:gd name="connsiteY299" fmla="*/ 84963 h 128977"/>
              <a:gd name="connsiteX300" fmla="*/ 700087 w 1127766"/>
              <a:gd name="connsiteY300" fmla="*/ 81438 h 128977"/>
              <a:gd name="connsiteX301" fmla="*/ 700945 w 1127766"/>
              <a:gd name="connsiteY301" fmla="*/ 76866 h 128977"/>
              <a:gd name="connsiteX302" fmla="*/ 718280 w 1127766"/>
              <a:gd name="connsiteY302" fmla="*/ 76866 h 128977"/>
              <a:gd name="connsiteX303" fmla="*/ 715994 w 1127766"/>
              <a:gd name="connsiteY303" fmla="*/ 87249 h 128977"/>
              <a:gd name="connsiteX304" fmla="*/ 709422 w 1127766"/>
              <a:gd name="connsiteY304" fmla="*/ 95345 h 128977"/>
              <a:gd name="connsiteX305" fmla="*/ 699897 w 1127766"/>
              <a:gd name="connsiteY305" fmla="*/ 100774 h 128977"/>
              <a:gd name="connsiteX306" fmla="*/ 688277 w 1127766"/>
              <a:gd name="connsiteY306" fmla="*/ 102680 h 128977"/>
              <a:gd name="connsiteX307" fmla="*/ 673703 w 1127766"/>
              <a:gd name="connsiteY307" fmla="*/ 99917 h 128977"/>
              <a:gd name="connsiteX308" fmla="*/ 663226 w 1127766"/>
              <a:gd name="connsiteY308" fmla="*/ 92201 h 128977"/>
              <a:gd name="connsiteX309" fmla="*/ 656939 w 1127766"/>
              <a:gd name="connsiteY309" fmla="*/ 80772 h 128977"/>
              <a:gd name="connsiteX310" fmla="*/ 654748 w 1127766"/>
              <a:gd name="connsiteY310" fmla="*/ 66675 h 128977"/>
              <a:gd name="connsiteX311" fmla="*/ 654748 w 1127766"/>
              <a:gd name="connsiteY311" fmla="*/ 64675 h 128977"/>
              <a:gd name="connsiteX312" fmla="*/ 656844 w 1127766"/>
              <a:gd name="connsiteY312" fmla="*/ 50577 h 128977"/>
              <a:gd name="connsiteX313" fmla="*/ 663226 w 1127766"/>
              <a:gd name="connsiteY313" fmla="*/ 39147 h 128977"/>
              <a:gd name="connsiteX314" fmla="*/ 673703 w 1127766"/>
              <a:gd name="connsiteY314" fmla="*/ 31432 h 128977"/>
              <a:gd name="connsiteX315" fmla="*/ 688181 w 1127766"/>
              <a:gd name="connsiteY315" fmla="*/ 28575 h 128977"/>
              <a:gd name="connsiteX316" fmla="*/ 521589 w 1127766"/>
              <a:gd name="connsiteY316" fmla="*/ 28575 h 128977"/>
              <a:gd name="connsiteX317" fmla="*/ 532352 w 1127766"/>
              <a:gd name="connsiteY317" fmla="*/ 30766 h 128977"/>
              <a:gd name="connsiteX318" fmla="*/ 539972 w 1127766"/>
              <a:gd name="connsiteY318" fmla="*/ 36767 h 128977"/>
              <a:gd name="connsiteX319" fmla="*/ 540734 w 1127766"/>
              <a:gd name="connsiteY319" fmla="*/ 29909 h 128977"/>
              <a:gd name="connsiteX320" fmla="*/ 557403 w 1127766"/>
              <a:gd name="connsiteY320" fmla="*/ 29909 h 128977"/>
              <a:gd name="connsiteX321" fmla="*/ 557403 w 1127766"/>
              <a:gd name="connsiteY321" fmla="*/ 98679 h 128977"/>
              <a:gd name="connsiteX322" fmla="*/ 554926 w 1127766"/>
              <a:gd name="connsiteY322" fmla="*/ 111538 h 128977"/>
              <a:gd name="connsiteX323" fmla="*/ 548068 w 1127766"/>
              <a:gd name="connsiteY323" fmla="*/ 121063 h 128977"/>
              <a:gd name="connsiteX324" fmla="*/ 537305 w 1127766"/>
              <a:gd name="connsiteY324" fmla="*/ 126968 h 128977"/>
              <a:gd name="connsiteX325" fmla="*/ 523589 w 1127766"/>
              <a:gd name="connsiteY325" fmla="*/ 128969 h 128977"/>
              <a:gd name="connsiteX326" fmla="*/ 516636 w 1127766"/>
              <a:gd name="connsiteY326" fmla="*/ 128302 h 128977"/>
              <a:gd name="connsiteX327" fmla="*/ 509301 w 1127766"/>
              <a:gd name="connsiteY327" fmla="*/ 126207 h 128977"/>
              <a:gd name="connsiteX328" fmla="*/ 502443 w 1127766"/>
              <a:gd name="connsiteY328" fmla="*/ 122682 h 128977"/>
              <a:gd name="connsiteX329" fmla="*/ 496919 w 1127766"/>
              <a:gd name="connsiteY329" fmla="*/ 117634 h 128977"/>
              <a:gd name="connsiteX330" fmla="*/ 505206 w 1127766"/>
              <a:gd name="connsiteY330" fmla="*/ 106489 h 128977"/>
              <a:gd name="connsiteX331" fmla="*/ 513111 w 1127766"/>
              <a:gd name="connsiteY331" fmla="*/ 112490 h 128977"/>
              <a:gd name="connsiteX332" fmla="*/ 522636 w 1127766"/>
              <a:gd name="connsiteY332" fmla="*/ 114586 h 128977"/>
              <a:gd name="connsiteX333" fmla="*/ 534733 w 1127766"/>
              <a:gd name="connsiteY333" fmla="*/ 110490 h 128977"/>
              <a:gd name="connsiteX334" fmla="*/ 539019 w 1127766"/>
              <a:gd name="connsiteY334" fmla="*/ 98775 h 128977"/>
              <a:gd name="connsiteX335" fmla="*/ 539019 w 1127766"/>
              <a:gd name="connsiteY335" fmla="*/ 94678 h 128977"/>
              <a:gd name="connsiteX336" fmla="*/ 531495 w 1127766"/>
              <a:gd name="connsiteY336" fmla="*/ 100204 h 128977"/>
              <a:gd name="connsiteX337" fmla="*/ 521493 w 1127766"/>
              <a:gd name="connsiteY337" fmla="*/ 102203 h 128977"/>
              <a:gd name="connsiteX338" fmla="*/ 509492 w 1127766"/>
              <a:gd name="connsiteY338" fmla="*/ 99441 h 128977"/>
              <a:gd name="connsiteX339" fmla="*/ 499967 w 1127766"/>
              <a:gd name="connsiteY339" fmla="*/ 91917 h 128977"/>
              <a:gd name="connsiteX340" fmla="*/ 494157 w 1127766"/>
              <a:gd name="connsiteY340" fmla="*/ 80391 h 128977"/>
              <a:gd name="connsiteX341" fmla="*/ 492156 w 1127766"/>
              <a:gd name="connsiteY341" fmla="*/ 66008 h 128977"/>
              <a:gd name="connsiteX342" fmla="*/ 492156 w 1127766"/>
              <a:gd name="connsiteY342" fmla="*/ 65056 h 128977"/>
              <a:gd name="connsiteX343" fmla="*/ 494157 w 1127766"/>
              <a:gd name="connsiteY343" fmla="*/ 50293 h 128977"/>
              <a:gd name="connsiteX344" fmla="*/ 499967 w 1127766"/>
              <a:gd name="connsiteY344" fmla="*/ 38671 h 128977"/>
              <a:gd name="connsiteX345" fmla="*/ 509492 w 1127766"/>
              <a:gd name="connsiteY345" fmla="*/ 31243 h 128977"/>
              <a:gd name="connsiteX346" fmla="*/ 521589 w 1127766"/>
              <a:gd name="connsiteY346" fmla="*/ 28575 h 128977"/>
              <a:gd name="connsiteX347" fmla="*/ 362045 w 1127766"/>
              <a:gd name="connsiteY347" fmla="*/ 28575 h 128977"/>
              <a:gd name="connsiteX348" fmla="*/ 374141 w 1127766"/>
              <a:gd name="connsiteY348" fmla="*/ 30195 h 128977"/>
              <a:gd name="connsiteX349" fmla="*/ 383666 w 1127766"/>
              <a:gd name="connsiteY349" fmla="*/ 34862 h 128977"/>
              <a:gd name="connsiteX350" fmla="*/ 390048 w 1127766"/>
              <a:gd name="connsiteY350" fmla="*/ 42672 h 128977"/>
              <a:gd name="connsiteX351" fmla="*/ 392429 w 1127766"/>
              <a:gd name="connsiteY351" fmla="*/ 53626 h 128977"/>
              <a:gd name="connsiteX352" fmla="*/ 392429 w 1127766"/>
              <a:gd name="connsiteY352" fmla="*/ 84201 h 128977"/>
              <a:gd name="connsiteX353" fmla="*/ 393096 w 1127766"/>
              <a:gd name="connsiteY353" fmla="*/ 93726 h 128977"/>
              <a:gd name="connsiteX354" fmla="*/ 395192 w 1127766"/>
              <a:gd name="connsiteY354" fmla="*/ 100204 h 128977"/>
              <a:gd name="connsiteX355" fmla="*/ 395192 w 1127766"/>
              <a:gd name="connsiteY355" fmla="*/ 101347 h 128977"/>
              <a:gd name="connsiteX356" fmla="*/ 376427 w 1127766"/>
              <a:gd name="connsiteY356" fmla="*/ 101347 h 128977"/>
              <a:gd name="connsiteX357" fmla="*/ 375285 w 1127766"/>
              <a:gd name="connsiteY357" fmla="*/ 98298 h 128977"/>
              <a:gd name="connsiteX358" fmla="*/ 374522 w 1127766"/>
              <a:gd name="connsiteY358" fmla="*/ 94678 h 128977"/>
              <a:gd name="connsiteX359" fmla="*/ 366617 w 1127766"/>
              <a:gd name="connsiteY359" fmla="*/ 100299 h 128977"/>
              <a:gd name="connsiteX360" fmla="*/ 361283 w 1127766"/>
              <a:gd name="connsiteY360" fmla="*/ 102013 h 128977"/>
              <a:gd name="connsiteX361" fmla="*/ 355091 w 1127766"/>
              <a:gd name="connsiteY361" fmla="*/ 102680 h 128977"/>
              <a:gd name="connsiteX362" fmla="*/ 344995 w 1127766"/>
              <a:gd name="connsiteY362" fmla="*/ 101060 h 128977"/>
              <a:gd name="connsiteX363" fmla="*/ 337089 w 1127766"/>
              <a:gd name="connsiteY363" fmla="*/ 96679 h 128977"/>
              <a:gd name="connsiteX364" fmla="*/ 331946 w 1127766"/>
              <a:gd name="connsiteY364" fmla="*/ 89916 h 128977"/>
              <a:gd name="connsiteX365" fmla="*/ 338518 w 1127766"/>
              <a:gd name="connsiteY365" fmla="*/ 63913 h 128977"/>
              <a:gd name="connsiteX366" fmla="*/ 363664 w 1127766"/>
              <a:gd name="connsiteY366" fmla="*/ 57721 h 128977"/>
              <a:gd name="connsiteX367" fmla="*/ 373856 w 1127766"/>
              <a:gd name="connsiteY367" fmla="*/ 57721 h 128977"/>
              <a:gd name="connsiteX368" fmla="*/ 373856 w 1127766"/>
              <a:gd name="connsiteY368" fmla="*/ 53531 h 128977"/>
              <a:gd name="connsiteX369" fmla="*/ 370522 w 1127766"/>
              <a:gd name="connsiteY369" fmla="*/ 45339 h 128977"/>
              <a:gd name="connsiteX370" fmla="*/ 360997 w 1127766"/>
              <a:gd name="connsiteY370" fmla="*/ 42291 h 128977"/>
              <a:gd name="connsiteX371" fmla="*/ 352805 w 1127766"/>
              <a:gd name="connsiteY371" fmla="*/ 44767 h 128977"/>
              <a:gd name="connsiteX372" fmla="*/ 350234 w 1127766"/>
              <a:gd name="connsiteY372" fmla="*/ 51150 h 128977"/>
              <a:gd name="connsiteX373" fmla="*/ 331946 w 1127766"/>
              <a:gd name="connsiteY373" fmla="*/ 51150 h 128977"/>
              <a:gd name="connsiteX374" fmla="*/ 333946 w 1127766"/>
              <a:gd name="connsiteY374" fmla="*/ 42577 h 128977"/>
              <a:gd name="connsiteX375" fmla="*/ 339756 w 1127766"/>
              <a:gd name="connsiteY375" fmla="*/ 35338 h 128977"/>
              <a:gd name="connsiteX376" fmla="*/ 349281 w 1127766"/>
              <a:gd name="connsiteY376" fmla="*/ 30385 h 128977"/>
              <a:gd name="connsiteX377" fmla="*/ 362045 w 1127766"/>
              <a:gd name="connsiteY377" fmla="*/ 28575 h 128977"/>
              <a:gd name="connsiteX378" fmla="*/ 416718 w 1127766"/>
              <a:gd name="connsiteY378" fmla="*/ 0 h 128977"/>
              <a:gd name="connsiteX379" fmla="*/ 456628 w 1127766"/>
              <a:gd name="connsiteY379" fmla="*/ 0 h 128977"/>
              <a:gd name="connsiteX380" fmla="*/ 456628 w 1127766"/>
              <a:gd name="connsiteY380" fmla="*/ 86392 h 128977"/>
              <a:gd name="connsiteX381" fmla="*/ 477202 w 1127766"/>
              <a:gd name="connsiteY381" fmla="*/ 86392 h 128977"/>
              <a:gd name="connsiteX382" fmla="*/ 477202 w 1127766"/>
              <a:gd name="connsiteY382" fmla="*/ 101347 h 128977"/>
              <a:gd name="connsiteX383" fmla="*/ 416813 w 1127766"/>
              <a:gd name="connsiteY383" fmla="*/ 101347 h 128977"/>
              <a:gd name="connsiteX384" fmla="*/ 416813 w 1127766"/>
              <a:gd name="connsiteY384" fmla="*/ 86392 h 128977"/>
              <a:gd name="connsiteX385" fmla="*/ 438245 w 1127766"/>
              <a:gd name="connsiteY385" fmla="*/ 86392 h 128977"/>
              <a:gd name="connsiteX386" fmla="*/ 438245 w 1127766"/>
              <a:gd name="connsiteY386" fmla="*/ 14954 h 128977"/>
              <a:gd name="connsiteX387" fmla="*/ 416813 w 1127766"/>
              <a:gd name="connsiteY387" fmla="*/ 14954 h 12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Lst>
            <a:rect l="l" t="t" r="r" b="b"/>
            <a:pathLst>
              <a:path w="1127766" h="128977">
                <a:moveTo>
                  <a:pt x="844295" y="79533"/>
                </a:moveTo>
                <a:cubicBezTo>
                  <a:pt x="847734" y="78295"/>
                  <a:pt x="851525" y="78295"/>
                  <a:pt x="854964" y="79533"/>
                </a:cubicBezTo>
                <a:cubicBezTo>
                  <a:pt x="856497" y="80010"/>
                  <a:pt x="857869" y="80962"/>
                  <a:pt x="858964" y="82105"/>
                </a:cubicBezTo>
                <a:cubicBezTo>
                  <a:pt x="860040" y="83153"/>
                  <a:pt x="860879" y="84486"/>
                  <a:pt x="861440" y="85915"/>
                </a:cubicBezTo>
                <a:cubicBezTo>
                  <a:pt x="862098" y="87438"/>
                  <a:pt x="862422" y="89058"/>
                  <a:pt x="862393" y="90678"/>
                </a:cubicBezTo>
                <a:cubicBezTo>
                  <a:pt x="862431" y="92296"/>
                  <a:pt x="862107" y="93916"/>
                  <a:pt x="861440" y="95345"/>
                </a:cubicBezTo>
                <a:cubicBezTo>
                  <a:pt x="860898" y="96774"/>
                  <a:pt x="860059" y="98106"/>
                  <a:pt x="858964" y="99155"/>
                </a:cubicBezTo>
                <a:cubicBezTo>
                  <a:pt x="857840" y="100298"/>
                  <a:pt x="856468" y="101155"/>
                  <a:pt x="854964" y="101726"/>
                </a:cubicBezTo>
                <a:cubicBezTo>
                  <a:pt x="851525" y="102964"/>
                  <a:pt x="847734" y="102964"/>
                  <a:pt x="844295" y="101726"/>
                </a:cubicBezTo>
                <a:cubicBezTo>
                  <a:pt x="842791" y="101155"/>
                  <a:pt x="841419" y="100298"/>
                  <a:pt x="840295" y="99155"/>
                </a:cubicBezTo>
                <a:cubicBezTo>
                  <a:pt x="839142" y="98106"/>
                  <a:pt x="838257" y="96774"/>
                  <a:pt x="837723" y="95345"/>
                </a:cubicBezTo>
                <a:cubicBezTo>
                  <a:pt x="837142" y="93821"/>
                  <a:pt x="836847" y="92296"/>
                  <a:pt x="836866" y="90678"/>
                </a:cubicBezTo>
                <a:cubicBezTo>
                  <a:pt x="836847" y="89058"/>
                  <a:pt x="837142" y="87438"/>
                  <a:pt x="837723" y="85915"/>
                </a:cubicBezTo>
                <a:cubicBezTo>
                  <a:pt x="838285" y="84486"/>
                  <a:pt x="839162" y="83153"/>
                  <a:pt x="840295" y="82105"/>
                </a:cubicBezTo>
                <a:cubicBezTo>
                  <a:pt x="841390" y="80962"/>
                  <a:pt x="842762" y="80010"/>
                  <a:pt x="844295" y="79533"/>
                </a:cubicBezTo>
                <a:close/>
                <a:moveTo>
                  <a:pt x="282035" y="78581"/>
                </a:moveTo>
                <a:cubicBezTo>
                  <a:pt x="283854" y="78581"/>
                  <a:pt x="285673" y="78867"/>
                  <a:pt x="287368" y="79533"/>
                </a:cubicBezTo>
                <a:cubicBezTo>
                  <a:pt x="288902" y="80010"/>
                  <a:pt x="290274" y="80962"/>
                  <a:pt x="291369" y="82105"/>
                </a:cubicBezTo>
                <a:cubicBezTo>
                  <a:pt x="292445" y="83153"/>
                  <a:pt x="293284" y="84486"/>
                  <a:pt x="293845" y="85915"/>
                </a:cubicBezTo>
                <a:cubicBezTo>
                  <a:pt x="294426" y="87438"/>
                  <a:pt x="294722" y="89058"/>
                  <a:pt x="294703" y="90678"/>
                </a:cubicBezTo>
                <a:cubicBezTo>
                  <a:pt x="294722" y="92296"/>
                  <a:pt x="294426" y="93821"/>
                  <a:pt x="293845" y="95345"/>
                </a:cubicBezTo>
                <a:cubicBezTo>
                  <a:pt x="293303" y="96774"/>
                  <a:pt x="292464" y="98106"/>
                  <a:pt x="291369" y="99155"/>
                </a:cubicBezTo>
                <a:cubicBezTo>
                  <a:pt x="290245" y="100298"/>
                  <a:pt x="288873" y="101155"/>
                  <a:pt x="287368" y="101726"/>
                </a:cubicBezTo>
                <a:cubicBezTo>
                  <a:pt x="285663" y="102393"/>
                  <a:pt x="283854" y="102679"/>
                  <a:pt x="282035" y="102679"/>
                </a:cubicBezTo>
                <a:cubicBezTo>
                  <a:pt x="280215" y="102679"/>
                  <a:pt x="278405" y="102393"/>
                  <a:pt x="276700" y="101726"/>
                </a:cubicBezTo>
                <a:cubicBezTo>
                  <a:pt x="275196" y="101155"/>
                  <a:pt x="273824" y="100298"/>
                  <a:pt x="272700" y="99155"/>
                </a:cubicBezTo>
                <a:cubicBezTo>
                  <a:pt x="271547" y="98106"/>
                  <a:pt x="270662" y="96774"/>
                  <a:pt x="270128" y="95345"/>
                </a:cubicBezTo>
                <a:cubicBezTo>
                  <a:pt x="269547" y="93821"/>
                  <a:pt x="269252" y="92296"/>
                  <a:pt x="269271" y="90678"/>
                </a:cubicBezTo>
                <a:cubicBezTo>
                  <a:pt x="269252" y="89058"/>
                  <a:pt x="269547" y="87438"/>
                  <a:pt x="270128" y="85915"/>
                </a:cubicBezTo>
                <a:cubicBezTo>
                  <a:pt x="270690" y="84486"/>
                  <a:pt x="271567" y="83153"/>
                  <a:pt x="272700" y="82105"/>
                </a:cubicBezTo>
                <a:cubicBezTo>
                  <a:pt x="273795" y="80962"/>
                  <a:pt x="275167" y="80010"/>
                  <a:pt x="276700" y="79533"/>
                </a:cubicBezTo>
                <a:cubicBezTo>
                  <a:pt x="278396" y="78867"/>
                  <a:pt x="280206" y="78486"/>
                  <a:pt x="282035" y="78581"/>
                </a:cubicBezTo>
                <a:close/>
                <a:moveTo>
                  <a:pt x="364331" y="68675"/>
                </a:moveTo>
                <a:cubicBezTo>
                  <a:pt x="361864" y="68675"/>
                  <a:pt x="359406" y="68866"/>
                  <a:pt x="356996" y="69438"/>
                </a:cubicBezTo>
                <a:cubicBezTo>
                  <a:pt x="355196" y="69914"/>
                  <a:pt x="353510" y="70676"/>
                  <a:pt x="352043" y="71819"/>
                </a:cubicBezTo>
                <a:cubicBezTo>
                  <a:pt x="350786" y="72676"/>
                  <a:pt x="349796" y="73914"/>
                  <a:pt x="349186" y="75343"/>
                </a:cubicBezTo>
                <a:cubicBezTo>
                  <a:pt x="348576" y="76771"/>
                  <a:pt x="348253" y="78296"/>
                  <a:pt x="348233" y="79915"/>
                </a:cubicBezTo>
                <a:cubicBezTo>
                  <a:pt x="348224" y="82201"/>
                  <a:pt x="349186" y="84487"/>
                  <a:pt x="350900" y="86011"/>
                </a:cubicBezTo>
                <a:cubicBezTo>
                  <a:pt x="353148" y="87821"/>
                  <a:pt x="356015" y="88773"/>
                  <a:pt x="358901" y="88488"/>
                </a:cubicBezTo>
                <a:cubicBezTo>
                  <a:pt x="360664" y="88488"/>
                  <a:pt x="362426" y="88202"/>
                  <a:pt x="364140" y="87821"/>
                </a:cubicBezTo>
                <a:cubicBezTo>
                  <a:pt x="365617" y="87345"/>
                  <a:pt x="367045" y="86773"/>
                  <a:pt x="368426" y="86107"/>
                </a:cubicBezTo>
                <a:cubicBezTo>
                  <a:pt x="369598" y="85439"/>
                  <a:pt x="370684" y="84582"/>
                  <a:pt x="371665" y="83630"/>
                </a:cubicBezTo>
                <a:cubicBezTo>
                  <a:pt x="372503" y="82867"/>
                  <a:pt x="373246" y="81915"/>
                  <a:pt x="373856" y="80963"/>
                </a:cubicBezTo>
                <a:lnTo>
                  <a:pt x="373856" y="68675"/>
                </a:lnTo>
                <a:close/>
                <a:moveTo>
                  <a:pt x="761047" y="45148"/>
                </a:moveTo>
                <a:cubicBezTo>
                  <a:pt x="759123" y="46291"/>
                  <a:pt x="757494" y="47911"/>
                  <a:pt x="756285" y="49815"/>
                </a:cubicBezTo>
                <a:cubicBezTo>
                  <a:pt x="755027" y="51911"/>
                  <a:pt x="754094" y="54292"/>
                  <a:pt x="753522" y="56673"/>
                </a:cubicBezTo>
                <a:cubicBezTo>
                  <a:pt x="753027" y="59436"/>
                  <a:pt x="752770" y="62198"/>
                  <a:pt x="752760" y="64960"/>
                </a:cubicBezTo>
                <a:lnTo>
                  <a:pt x="752760" y="66389"/>
                </a:lnTo>
                <a:cubicBezTo>
                  <a:pt x="752770" y="69247"/>
                  <a:pt x="753018" y="72008"/>
                  <a:pt x="753522" y="74771"/>
                </a:cubicBezTo>
                <a:cubicBezTo>
                  <a:pt x="754094" y="77152"/>
                  <a:pt x="755027" y="79533"/>
                  <a:pt x="756285" y="81629"/>
                </a:cubicBezTo>
                <a:cubicBezTo>
                  <a:pt x="758771" y="85820"/>
                  <a:pt x="763352" y="88201"/>
                  <a:pt x="768191" y="88011"/>
                </a:cubicBezTo>
                <a:cubicBezTo>
                  <a:pt x="772934" y="88106"/>
                  <a:pt x="777373" y="85725"/>
                  <a:pt x="779811" y="81629"/>
                </a:cubicBezTo>
                <a:cubicBezTo>
                  <a:pt x="781078" y="79533"/>
                  <a:pt x="781983" y="77152"/>
                  <a:pt x="782478" y="74771"/>
                </a:cubicBezTo>
                <a:cubicBezTo>
                  <a:pt x="783059" y="72008"/>
                  <a:pt x="783345" y="69247"/>
                  <a:pt x="783336" y="66389"/>
                </a:cubicBezTo>
                <a:lnTo>
                  <a:pt x="783336" y="64960"/>
                </a:lnTo>
                <a:cubicBezTo>
                  <a:pt x="783345" y="62198"/>
                  <a:pt x="783059" y="59436"/>
                  <a:pt x="782478" y="56673"/>
                </a:cubicBezTo>
                <a:cubicBezTo>
                  <a:pt x="781983" y="54292"/>
                  <a:pt x="781078" y="51911"/>
                  <a:pt x="779811" y="49815"/>
                </a:cubicBezTo>
                <a:cubicBezTo>
                  <a:pt x="778621" y="47911"/>
                  <a:pt x="776992" y="46291"/>
                  <a:pt x="775049" y="45148"/>
                </a:cubicBezTo>
                <a:cubicBezTo>
                  <a:pt x="770658" y="42862"/>
                  <a:pt x="765438" y="42862"/>
                  <a:pt x="761047" y="45148"/>
                </a:cubicBezTo>
                <a:close/>
                <a:moveTo>
                  <a:pt x="525780" y="43529"/>
                </a:moveTo>
                <a:cubicBezTo>
                  <a:pt x="523408" y="43434"/>
                  <a:pt x="521065" y="44101"/>
                  <a:pt x="519017" y="45244"/>
                </a:cubicBezTo>
                <a:cubicBezTo>
                  <a:pt x="517102" y="46387"/>
                  <a:pt x="515464" y="47911"/>
                  <a:pt x="514254" y="49816"/>
                </a:cubicBezTo>
                <a:cubicBezTo>
                  <a:pt x="512950" y="51911"/>
                  <a:pt x="512016" y="54292"/>
                  <a:pt x="511492" y="56674"/>
                </a:cubicBezTo>
                <a:cubicBezTo>
                  <a:pt x="510873" y="59436"/>
                  <a:pt x="510559" y="62199"/>
                  <a:pt x="510540" y="65056"/>
                </a:cubicBezTo>
                <a:lnTo>
                  <a:pt x="510540" y="66485"/>
                </a:lnTo>
                <a:cubicBezTo>
                  <a:pt x="510502" y="69343"/>
                  <a:pt x="510825" y="72104"/>
                  <a:pt x="511492" y="74867"/>
                </a:cubicBezTo>
                <a:cubicBezTo>
                  <a:pt x="512016" y="77248"/>
                  <a:pt x="512911" y="79439"/>
                  <a:pt x="514159" y="81534"/>
                </a:cubicBezTo>
                <a:cubicBezTo>
                  <a:pt x="515378" y="83439"/>
                  <a:pt x="517007" y="84964"/>
                  <a:pt x="518922" y="86107"/>
                </a:cubicBezTo>
                <a:cubicBezTo>
                  <a:pt x="520960" y="87250"/>
                  <a:pt x="523265" y="87821"/>
                  <a:pt x="525589" y="87725"/>
                </a:cubicBezTo>
                <a:cubicBezTo>
                  <a:pt x="528370" y="87821"/>
                  <a:pt x="531133" y="87250"/>
                  <a:pt x="533590" y="85916"/>
                </a:cubicBezTo>
                <a:cubicBezTo>
                  <a:pt x="535676" y="84678"/>
                  <a:pt x="537381" y="82867"/>
                  <a:pt x="538543" y="80772"/>
                </a:cubicBezTo>
                <a:lnTo>
                  <a:pt x="538543" y="50482"/>
                </a:lnTo>
                <a:cubicBezTo>
                  <a:pt x="537381" y="48387"/>
                  <a:pt x="535676" y="46578"/>
                  <a:pt x="533590" y="45339"/>
                </a:cubicBezTo>
                <a:cubicBezTo>
                  <a:pt x="531190" y="44101"/>
                  <a:pt x="528494" y="43434"/>
                  <a:pt x="525780" y="43529"/>
                </a:cubicBezTo>
                <a:close/>
                <a:moveTo>
                  <a:pt x="1011650" y="43433"/>
                </a:moveTo>
                <a:cubicBezTo>
                  <a:pt x="1009221" y="43338"/>
                  <a:pt x="1006811" y="43910"/>
                  <a:pt x="1004697" y="45148"/>
                </a:cubicBezTo>
                <a:cubicBezTo>
                  <a:pt x="1002754" y="46291"/>
                  <a:pt x="1001125" y="47911"/>
                  <a:pt x="999934" y="49815"/>
                </a:cubicBezTo>
                <a:cubicBezTo>
                  <a:pt x="998629" y="51911"/>
                  <a:pt x="997696" y="54292"/>
                  <a:pt x="997172" y="56673"/>
                </a:cubicBezTo>
                <a:cubicBezTo>
                  <a:pt x="996591" y="59436"/>
                  <a:pt x="996305" y="62198"/>
                  <a:pt x="996315" y="64960"/>
                </a:cubicBezTo>
                <a:lnTo>
                  <a:pt x="996315" y="66389"/>
                </a:lnTo>
                <a:cubicBezTo>
                  <a:pt x="996305" y="69247"/>
                  <a:pt x="996591" y="72008"/>
                  <a:pt x="997172" y="74771"/>
                </a:cubicBezTo>
                <a:cubicBezTo>
                  <a:pt x="997696" y="77152"/>
                  <a:pt x="998629" y="79533"/>
                  <a:pt x="999934" y="81629"/>
                </a:cubicBezTo>
                <a:cubicBezTo>
                  <a:pt x="1001096" y="83534"/>
                  <a:pt x="1002735" y="85153"/>
                  <a:pt x="1004697" y="86296"/>
                </a:cubicBezTo>
                <a:cubicBezTo>
                  <a:pt x="1006850" y="87439"/>
                  <a:pt x="1009288" y="88106"/>
                  <a:pt x="1011745" y="88011"/>
                </a:cubicBezTo>
                <a:cubicBezTo>
                  <a:pt x="1016517" y="88202"/>
                  <a:pt x="1021004" y="85725"/>
                  <a:pt x="1023461" y="81629"/>
                </a:cubicBezTo>
                <a:cubicBezTo>
                  <a:pt x="1024690" y="79533"/>
                  <a:pt x="1025585" y="77152"/>
                  <a:pt x="1026128" y="74771"/>
                </a:cubicBezTo>
                <a:cubicBezTo>
                  <a:pt x="1026709" y="72008"/>
                  <a:pt x="1026995" y="69247"/>
                  <a:pt x="1026985" y="66389"/>
                </a:cubicBezTo>
                <a:lnTo>
                  <a:pt x="1026985" y="64960"/>
                </a:lnTo>
                <a:cubicBezTo>
                  <a:pt x="1026995" y="62198"/>
                  <a:pt x="1026709" y="59436"/>
                  <a:pt x="1026128" y="56673"/>
                </a:cubicBezTo>
                <a:cubicBezTo>
                  <a:pt x="1025585" y="54292"/>
                  <a:pt x="1024690" y="51911"/>
                  <a:pt x="1023461" y="49815"/>
                </a:cubicBezTo>
                <a:cubicBezTo>
                  <a:pt x="1022271" y="47911"/>
                  <a:pt x="1020642" y="46291"/>
                  <a:pt x="1018699" y="45148"/>
                </a:cubicBezTo>
                <a:cubicBezTo>
                  <a:pt x="1016546" y="43910"/>
                  <a:pt x="1014108" y="43338"/>
                  <a:pt x="1011650" y="43433"/>
                </a:cubicBezTo>
                <a:close/>
                <a:moveTo>
                  <a:pt x="607504" y="43433"/>
                </a:moveTo>
                <a:cubicBezTo>
                  <a:pt x="605570" y="43433"/>
                  <a:pt x="603656" y="43815"/>
                  <a:pt x="601884" y="44576"/>
                </a:cubicBezTo>
                <a:cubicBezTo>
                  <a:pt x="600141" y="45244"/>
                  <a:pt x="598579" y="46291"/>
                  <a:pt x="597312" y="47720"/>
                </a:cubicBezTo>
                <a:cubicBezTo>
                  <a:pt x="595978" y="49149"/>
                  <a:pt x="594883" y="50768"/>
                  <a:pt x="594073" y="52578"/>
                </a:cubicBezTo>
                <a:cubicBezTo>
                  <a:pt x="593178" y="54578"/>
                  <a:pt x="592511" y="56673"/>
                  <a:pt x="592073" y="58864"/>
                </a:cubicBezTo>
                <a:lnTo>
                  <a:pt x="622172" y="58864"/>
                </a:lnTo>
                <a:lnTo>
                  <a:pt x="622172" y="57436"/>
                </a:lnTo>
                <a:cubicBezTo>
                  <a:pt x="622086" y="55530"/>
                  <a:pt x="621705" y="53721"/>
                  <a:pt x="621029" y="52006"/>
                </a:cubicBezTo>
                <a:cubicBezTo>
                  <a:pt x="620467" y="50292"/>
                  <a:pt x="619524" y="48768"/>
                  <a:pt x="618267" y="47530"/>
                </a:cubicBezTo>
                <a:cubicBezTo>
                  <a:pt x="616971" y="46196"/>
                  <a:pt x="615419" y="45244"/>
                  <a:pt x="613695" y="44576"/>
                </a:cubicBezTo>
                <a:cubicBezTo>
                  <a:pt x="611733" y="43815"/>
                  <a:pt x="609628" y="43338"/>
                  <a:pt x="607504" y="43433"/>
                </a:cubicBezTo>
                <a:close/>
                <a:moveTo>
                  <a:pt x="997363" y="31338"/>
                </a:moveTo>
                <a:cubicBezTo>
                  <a:pt x="1006526" y="27623"/>
                  <a:pt x="1016775" y="27623"/>
                  <a:pt x="1025938" y="31338"/>
                </a:cubicBezTo>
                <a:cubicBezTo>
                  <a:pt x="1029986" y="33147"/>
                  <a:pt x="1033615" y="35814"/>
                  <a:pt x="1036606" y="39052"/>
                </a:cubicBezTo>
                <a:cubicBezTo>
                  <a:pt x="1039549" y="42386"/>
                  <a:pt x="1041759" y="46291"/>
                  <a:pt x="1043083" y="50577"/>
                </a:cubicBezTo>
                <a:cubicBezTo>
                  <a:pt x="1044645" y="55244"/>
                  <a:pt x="1045416" y="60102"/>
                  <a:pt x="1045369" y="64960"/>
                </a:cubicBezTo>
                <a:lnTo>
                  <a:pt x="1045369" y="66389"/>
                </a:lnTo>
                <a:cubicBezTo>
                  <a:pt x="1045416" y="71342"/>
                  <a:pt x="1044645" y="76200"/>
                  <a:pt x="1043083" y="80867"/>
                </a:cubicBezTo>
                <a:cubicBezTo>
                  <a:pt x="1041711" y="85058"/>
                  <a:pt x="1039511" y="89058"/>
                  <a:pt x="1036606" y="92392"/>
                </a:cubicBezTo>
                <a:cubicBezTo>
                  <a:pt x="1033691" y="95631"/>
                  <a:pt x="1030072" y="98202"/>
                  <a:pt x="1026033" y="99917"/>
                </a:cubicBezTo>
                <a:cubicBezTo>
                  <a:pt x="1016870" y="103632"/>
                  <a:pt x="1006621" y="103632"/>
                  <a:pt x="997458" y="99917"/>
                </a:cubicBezTo>
                <a:cubicBezTo>
                  <a:pt x="993391" y="98202"/>
                  <a:pt x="989743" y="95631"/>
                  <a:pt x="986790" y="92392"/>
                </a:cubicBezTo>
                <a:cubicBezTo>
                  <a:pt x="983885" y="88963"/>
                  <a:pt x="981656" y="85058"/>
                  <a:pt x="980218" y="80867"/>
                </a:cubicBezTo>
                <a:cubicBezTo>
                  <a:pt x="978732" y="76200"/>
                  <a:pt x="977998" y="71342"/>
                  <a:pt x="978027" y="66389"/>
                </a:cubicBezTo>
                <a:lnTo>
                  <a:pt x="978027" y="64960"/>
                </a:lnTo>
                <a:cubicBezTo>
                  <a:pt x="977998" y="60102"/>
                  <a:pt x="978741" y="55244"/>
                  <a:pt x="980218" y="50577"/>
                </a:cubicBezTo>
                <a:cubicBezTo>
                  <a:pt x="981618" y="46291"/>
                  <a:pt x="983847" y="42386"/>
                  <a:pt x="986790" y="39052"/>
                </a:cubicBezTo>
                <a:cubicBezTo>
                  <a:pt x="989724" y="35719"/>
                  <a:pt x="993324" y="33147"/>
                  <a:pt x="997363" y="31338"/>
                </a:cubicBezTo>
                <a:close/>
                <a:moveTo>
                  <a:pt x="593883" y="31338"/>
                </a:moveTo>
                <a:cubicBezTo>
                  <a:pt x="602713" y="27813"/>
                  <a:pt x="612580" y="27813"/>
                  <a:pt x="621410" y="31338"/>
                </a:cubicBezTo>
                <a:cubicBezTo>
                  <a:pt x="625315" y="32956"/>
                  <a:pt x="628821" y="35433"/>
                  <a:pt x="631697" y="38481"/>
                </a:cubicBezTo>
                <a:cubicBezTo>
                  <a:pt x="634526" y="41719"/>
                  <a:pt x="636660" y="45530"/>
                  <a:pt x="637984" y="49625"/>
                </a:cubicBezTo>
                <a:cubicBezTo>
                  <a:pt x="639527" y="54292"/>
                  <a:pt x="640270" y="59150"/>
                  <a:pt x="640174" y="64008"/>
                </a:cubicBezTo>
                <a:lnTo>
                  <a:pt x="640174" y="71723"/>
                </a:lnTo>
                <a:lnTo>
                  <a:pt x="591502" y="71723"/>
                </a:lnTo>
                <a:cubicBezTo>
                  <a:pt x="591825" y="74009"/>
                  <a:pt x="592530" y="76295"/>
                  <a:pt x="593597" y="78390"/>
                </a:cubicBezTo>
                <a:cubicBezTo>
                  <a:pt x="594673" y="80390"/>
                  <a:pt x="596093" y="82105"/>
                  <a:pt x="597788" y="83534"/>
                </a:cubicBezTo>
                <a:cubicBezTo>
                  <a:pt x="599455" y="85057"/>
                  <a:pt x="601389" y="86200"/>
                  <a:pt x="603503" y="86963"/>
                </a:cubicBezTo>
                <a:cubicBezTo>
                  <a:pt x="605770" y="87725"/>
                  <a:pt x="608151" y="88106"/>
                  <a:pt x="610552" y="88106"/>
                </a:cubicBezTo>
                <a:cubicBezTo>
                  <a:pt x="612323" y="88297"/>
                  <a:pt x="614114" y="88297"/>
                  <a:pt x="615886" y="88106"/>
                </a:cubicBezTo>
                <a:cubicBezTo>
                  <a:pt x="617648" y="87725"/>
                  <a:pt x="619372" y="87154"/>
                  <a:pt x="621029" y="86486"/>
                </a:cubicBezTo>
                <a:cubicBezTo>
                  <a:pt x="622629" y="85820"/>
                  <a:pt x="624163" y="84963"/>
                  <a:pt x="625601" y="84010"/>
                </a:cubicBezTo>
                <a:cubicBezTo>
                  <a:pt x="627020" y="82962"/>
                  <a:pt x="628278" y="81819"/>
                  <a:pt x="629316" y="80390"/>
                </a:cubicBezTo>
                <a:lnTo>
                  <a:pt x="638841" y="89915"/>
                </a:lnTo>
                <a:cubicBezTo>
                  <a:pt x="637584" y="91726"/>
                  <a:pt x="636079" y="93344"/>
                  <a:pt x="634364" y="94678"/>
                </a:cubicBezTo>
                <a:cubicBezTo>
                  <a:pt x="632412" y="96393"/>
                  <a:pt x="630230" y="97822"/>
                  <a:pt x="627887" y="98869"/>
                </a:cubicBezTo>
                <a:cubicBezTo>
                  <a:pt x="625268" y="100108"/>
                  <a:pt x="622525" y="101155"/>
                  <a:pt x="619696" y="101822"/>
                </a:cubicBezTo>
                <a:cubicBezTo>
                  <a:pt x="616410" y="102489"/>
                  <a:pt x="613047" y="102775"/>
                  <a:pt x="609694" y="102680"/>
                </a:cubicBezTo>
                <a:cubicBezTo>
                  <a:pt x="604579" y="102775"/>
                  <a:pt x="599503" y="101822"/>
                  <a:pt x="594740" y="99917"/>
                </a:cubicBezTo>
                <a:cubicBezTo>
                  <a:pt x="590473" y="98202"/>
                  <a:pt x="586568" y="95725"/>
                  <a:pt x="583215" y="92583"/>
                </a:cubicBezTo>
                <a:cubicBezTo>
                  <a:pt x="579996" y="89535"/>
                  <a:pt x="577471" y="85725"/>
                  <a:pt x="575785" y="81629"/>
                </a:cubicBezTo>
                <a:cubicBezTo>
                  <a:pt x="574052" y="77343"/>
                  <a:pt x="573176" y="72771"/>
                  <a:pt x="573214" y="68104"/>
                </a:cubicBezTo>
                <a:lnTo>
                  <a:pt x="573214" y="65532"/>
                </a:lnTo>
                <a:cubicBezTo>
                  <a:pt x="573147" y="60388"/>
                  <a:pt x="574014" y="55340"/>
                  <a:pt x="575785" y="50577"/>
                </a:cubicBezTo>
                <a:cubicBezTo>
                  <a:pt x="577386" y="46291"/>
                  <a:pt x="579805" y="42290"/>
                  <a:pt x="582929" y="38861"/>
                </a:cubicBezTo>
                <a:cubicBezTo>
                  <a:pt x="586025" y="35623"/>
                  <a:pt x="589749" y="33051"/>
                  <a:pt x="593883" y="31338"/>
                </a:cubicBezTo>
                <a:close/>
                <a:moveTo>
                  <a:pt x="162115" y="29908"/>
                </a:moveTo>
                <a:lnTo>
                  <a:pt x="178879" y="29908"/>
                </a:lnTo>
                <a:lnTo>
                  <a:pt x="185070" y="79152"/>
                </a:lnTo>
                <a:lnTo>
                  <a:pt x="194595" y="29908"/>
                </a:lnTo>
                <a:lnTo>
                  <a:pt x="206787" y="29908"/>
                </a:lnTo>
                <a:lnTo>
                  <a:pt x="215360" y="78962"/>
                </a:lnTo>
                <a:lnTo>
                  <a:pt x="221551" y="29908"/>
                </a:lnTo>
                <a:lnTo>
                  <a:pt x="238315" y="29908"/>
                </a:lnTo>
                <a:lnTo>
                  <a:pt x="225552" y="101346"/>
                </a:lnTo>
                <a:lnTo>
                  <a:pt x="209454" y="101346"/>
                </a:lnTo>
                <a:lnTo>
                  <a:pt x="199929" y="55911"/>
                </a:lnTo>
                <a:lnTo>
                  <a:pt x="190404" y="101346"/>
                </a:lnTo>
                <a:lnTo>
                  <a:pt x="174974" y="101346"/>
                </a:lnTo>
                <a:close/>
                <a:moveTo>
                  <a:pt x="81057" y="29908"/>
                </a:moveTo>
                <a:lnTo>
                  <a:pt x="97821" y="29908"/>
                </a:lnTo>
                <a:lnTo>
                  <a:pt x="104012" y="79152"/>
                </a:lnTo>
                <a:lnTo>
                  <a:pt x="112966" y="29908"/>
                </a:lnTo>
                <a:lnTo>
                  <a:pt x="125253" y="29908"/>
                </a:lnTo>
                <a:lnTo>
                  <a:pt x="134302" y="78962"/>
                </a:lnTo>
                <a:lnTo>
                  <a:pt x="140493" y="29908"/>
                </a:lnTo>
                <a:lnTo>
                  <a:pt x="157352" y="29908"/>
                </a:lnTo>
                <a:lnTo>
                  <a:pt x="144589" y="101346"/>
                </a:lnTo>
                <a:lnTo>
                  <a:pt x="128396" y="101346"/>
                </a:lnTo>
                <a:lnTo>
                  <a:pt x="118871" y="55911"/>
                </a:lnTo>
                <a:lnTo>
                  <a:pt x="109346" y="101346"/>
                </a:lnTo>
                <a:lnTo>
                  <a:pt x="93821" y="101346"/>
                </a:lnTo>
                <a:close/>
                <a:moveTo>
                  <a:pt x="0" y="29908"/>
                </a:moveTo>
                <a:lnTo>
                  <a:pt x="16764" y="29908"/>
                </a:lnTo>
                <a:lnTo>
                  <a:pt x="22955" y="79152"/>
                </a:lnTo>
                <a:lnTo>
                  <a:pt x="31909" y="29908"/>
                </a:lnTo>
                <a:lnTo>
                  <a:pt x="44196" y="29908"/>
                </a:lnTo>
                <a:lnTo>
                  <a:pt x="53150" y="78962"/>
                </a:lnTo>
                <a:lnTo>
                  <a:pt x="59341" y="29908"/>
                </a:lnTo>
                <a:lnTo>
                  <a:pt x="76200" y="29908"/>
                </a:lnTo>
                <a:lnTo>
                  <a:pt x="63341" y="101346"/>
                </a:lnTo>
                <a:lnTo>
                  <a:pt x="47244" y="101346"/>
                </a:lnTo>
                <a:lnTo>
                  <a:pt x="37719" y="55911"/>
                </a:lnTo>
                <a:lnTo>
                  <a:pt x="28670" y="101346"/>
                </a:lnTo>
                <a:lnTo>
                  <a:pt x="12764" y="101346"/>
                </a:lnTo>
                <a:close/>
                <a:moveTo>
                  <a:pt x="1087945" y="28575"/>
                </a:moveTo>
                <a:cubicBezTo>
                  <a:pt x="1093021" y="28098"/>
                  <a:pt x="1097717" y="31337"/>
                  <a:pt x="1099184" y="36194"/>
                </a:cubicBezTo>
                <a:cubicBezTo>
                  <a:pt x="1100508" y="33908"/>
                  <a:pt x="1102375" y="32004"/>
                  <a:pt x="1104613" y="30670"/>
                </a:cubicBezTo>
                <a:cubicBezTo>
                  <a:pt x="1106985" y="29241"/>
                  <a:pt x="1109738" y="28479"/>
                  <a:pt x="1112519" y="28575"/>
                </a:cubicBezTo>
                <a:cubicBezTo>
                  <a:pt x="1114577" y="28575"/>
                  <a:pt x="1116615" y="29050"/>
                  <a:pt x="1118520" y="29813"/>
                </a:cubicBezTo>
                <a:cubicBezTo>
                  <a:pt x="1120473" y="30575"/>
                  <a:pt x="1122149" y="31908"/>
                  <a:pt x="1123378" y="33623"/>
                </a:cubicBezTo>
                <a:cubicBezTo>
                  <a:pt x="1124902" y="35623"/>
                  <a:pt x="1126007" y="37909"/>
                  <a:pt x="1126616" y="40290"/>
                </a:cubicBezTo>
                <a:cubicBezTo>
                  <a:pt x="1127445" y="43624"/>
                  <a:pt x="1127826" y="46957"/>
                  <a:pt x="1127759" y="50387"/>
                </a:cubicBezTo>
                <a:lnTo>
                  <a:pt x="1127759" y="101346"/>
                </a:lnTo>
                <a:lnTo>
                  <a:pt x="1111090" y="101346"/>
                </a:lnTo>
                <a:lnTo>
                  <a:pt x="1111090" y="50292"/>
                </a:lnTo>
                <a:cubicBezTo>
                  <a:pt x="1111109" y="49149"/>
                  <a:pt x="1110948" y="48006"/>
                  <a:pt x="1110614" y="46957"/>
                </a:cubicBezTo>
                <a:cubicBezTo>
                  <a:pt x="1110395" y="46196"/>
                  <a:pt x="1110005" y="45434"/>
                  <a:pt x="1109471" y="44862"/>
                </a:cubicBezTo>
                <a:cubicBezTo>
                  <a:pt x="1109014" y="44387"/>
                  <a:pt x="1108462" y="44005"/>
                  <a:pt x="1107852" y="43815"/>
                </a:cubicBezTo>
                <a:lnTo>
                  <a:pt x="1105852" y="43815"/>
                </a:lnTo>
                <a:cubicBezTo>
                  <a:pt x="1104709" y="43815"/>
                  <a:pt x="1103594" y="44101"/>
                  <a:pt x="1102613" y="44671"/>
                </a:cubicBezTo>
                <a:cubicBezTo>
                  <a:pt x="1101727" y="45339"/>
                  <a:pt x="1101032" y="46196"/>
                  <a:pt x="1100613" y="47148"/>
                </a:cubicBezTo>
                <a:lnTo>
                  <a:pt x="1100613" y="101632"/>
                </a:lnTo>
                <a:lnTo>
                  <a:pt x="1084420" y="101632"/>
                </a:lnTo>
                <a:lnTo>
                  <a:pt x="1084420" y="50577"/>
                </a:lnTo>
                <a:cubicBezTo>
                  <a:pt x="1084592" y="49434"/>
                  <a:pt x="1084592" y="48291"/>
                  <a:pt x="1084420" y="47148"/>
                </a:cubicBezTo>
                <a:cubicBezTo>
                  <a:pt x="1084201" y="46387"/>
                  <a:pt x="1083811" y="45719"/>
                  <a:pt x="1083277" y="45148"/>
                </a:cubicBezTo>
                <a:cubicBezTo>
                  <a:pt x="1082877" y="44671"/>
                  <a:pt x="1082344" y="44291"/>
                  <a:pt x="1081753" y="44101"/>
                </a:cubicBezTo>
                <a:lnTo>
                  <a:pt x="1079753" y="44101"/>
                </a:lnTo>
                <a:cubicBezTo>
                  <a:pt x="1078505" y="44005"/>
                  <a:pt x="1077286" y="44482"/>
                  <a:pt x="1076324" y="45244"/>
                </a:cubicBezTo>
                <a:cubicBezTo>
                  <a:pt x="1075419" y="46196"/>
                  <a:pt x="1074734" y="47243"/>
                  <a:pt x="1074324" y="48482"/>
                </a:cubicBezTo>
                <a:lnTo>
                  <a:pt x="1074324" y="101917"/>
                </a:lnTo>
                <a:lnTo>
                  <a:pt x="1057274" y="101917"/>
                </a:lnTo>
                <a:lnTo>
                  <a:pt x="1057274" y="30479"/>
                </a:lnTo>
                <a:lnTo>
                  <a:pt x="1072990" y="29908"/>
                </a:lnTo>
                <a:lnTo>
                  <a:pt x="1073562" y="38575"/>
                </a:lnTo>
                <a:cubicBezTo>
                  <a:pt x="1074772" y="35719"/>
                  <a:pt x="1076705" y="33147"/>
                  <a:pt x="1079182" y="31242"/>
                </a:cubicBezTo>
                <a:cubicBezTo>
                  <a:pt x="1081744" y="29432"/>
                  <a:pt x="1084811" y="28479"/>
                  <a:pt x="1087945" y="28575"/>
                </a:cubicBezTo>
                <a:close/>
                <a:moveTo>
                  <a:pt x="931449" y="28575"/>
                </a:moveTo>
                <a:cubicBezTo>
                  <a:pt x="935602" y="28575"/>
                  <a:pt x="939727" y="29241"/>
                  <a:pt x="943641" y="30575"/>
                </a:cubicBezTo>
                <a:cubicBezTo>
                  <a:pt x="947146" y="31813"/>
                  <a:pt x="950375" y="33719"/>
                  <a:pt x="953166" y="36194"/>
                </a:cubicBezTo>
                <a:cubicBezTo>
                  <a:pt x="955919" y="38575"/>
                  <a:pt x="958072" y="41529"/>
                  <a:pt x="959453" y="44862"/>
                </a:cubicBezTo>
                <a:cubicBezTo>
                  <a:pt x="961024" y="48482"/>
                  <a:pt x="961777" y="52387"/>
                  <a:pt x="961644" y="56293"/>
                </a:cubicBezTo>
                <a:lnTo>
                  <a:pt x="943927" y="56293"/>
                </a:lnTo>
                <a:cubicBezTo>
                  <a:pt x="944013" y="54578"/>
                  <a:pt x="943756" y="52958"/>
                  <a:pt x="943165" y="51340"/>
                </a:cubicBezTo>
                <a:cubicBezTo>
                  <a:pt x="942565" y="49815"/>
                  <a:pt x="941622" y="48386"/>
                  <a:pt x="940403" y="47243"/>
                </a:cubicBezTo>
                <a:cubicBezTo>
                  <a:pt x="939184" y="46005"/>
                  <a:pt x="937726" y="45053"/>
                  <a:pt x="936116" y="44482"/>
                </a:cubicBezTo>
                <a:cubicBezTo>
                  <a:pt x="934392" y="43815"/>
                  <a:pt x="932545" y="43433"/>
                  <a:pt x="930687" y="43433"/>
                </a:cubicBezTo>
                <a:cubicBezTo>
                  <a:pt x="928154" y="43338"/>
                  <a:pt x="925648" y="44005"/>
                  <a:pt x="923448" y="45244"/>
                </a:cubicBezTo>
                <a:cubicBezTo>
                  <a:pt x="921591" y="46482"/>
                  <a:pt x="920048" y="48100"/>
                  <a:pt x="918972" y="50006"/>
                </a:cubicBezTo>
                <a:cubicBezTo>
                  <a:pt x="917800" y="52101"/>
                  <a:pt x="916990" y="54387"/>
                  <a:pt x="916590" y="56768"/>
                </a:cubicBezTo>
                <a:cubicBezTo>
                  <a:pt x="916123" y="59340"/>
                  <a:pt x="915904" y="62008"/>
                  <a:pt x="915924" y="64675"/>
                </a:cubicBezTo>
                <a:lnTo>
                  <a:pt x="915924" y="66675"/>
                </a:lnTo>
                <a:cubicBezTo>
                  <a:pt x="915904" y="69342"/>
                  <a:pt x="916123" y="72008"/>
                  <a:pt x="916590" y="74676"/>
                </a:cubicBezTo>
                <a:cubicBezTo>
                  <a:pt x="916962" y="77057"/>
                  <a:pt x="917733" y="79438"/>
                  <a:pt x="918876" y="81533"/>
                </a:cubicBezTo>
                <a:cubicBezTo>
                  <a:pt x="921296" y="85820"/>
                  <a:pt x="925906" y="88297"/>
                  <a:pt x="930782" y="88011"/>
                </a:cubicBezTo>
                <a:lnTo>
                  <a:pt x="931068" y="88011"/>
                </a:lnTo>
                <a:cubicBezTo>
                  <a:pt x="932811" y="88011"/>
                  <a:pt x="934545" y="87725"/>
                  <a:pt x="936212" y="87249"/>
                </a:cubicBezTo>
                <a:cubicBezTo>
                  <a:pt x="937755" y="86677"/>
                  <a:pt x="939203" y="85916"/>
                  <a:pt x="940498" y="84963"/>
                </a:cubicBezTo>
                <a:cubicBezTo>
                  <a:pt x="941717" y="84010"/>
                  <a:pt x="942698" y="82867"/>
                  <a:pt x="943356" y="81438"/>
                </a:cubicBezTo>
                <a:cubicBezTo>
                  <a:pt x="944041" y="80010"/>
                  <a:pt x="944337" y="78486"/>
                  <a:pt x="944213" y="76866"/>
                </a:cubicBezTo>
                <a:lnTo>
                  <a:pt x="961548" y="76866"/>
                </a:lnTo>
                <a:cubicBezTo>
                  <a:pt x="961663" y="80486"/>
                  <a:pt x="960882" y="84010"/>
                  <a:pt x="959262" y="87249"/>
                </a:cubicBezTo>
                <a:cubicBezTo>
                  <a:pt x="957653" y="90392"/>
                  <a:pt x="955414" y="93155"/>
                  <a:pt x="952690" y="95345"/>
                </a:cubicBezTo>
                <a:cubicBezTo>
                  <a:pt x="949852" y="97726"/>
                  <a:pt x="946632" y="99536"/>
                  <a:pt x="943165" y="100774"/>
                </a:cubicBezTo>
                <a:cubicBezTo>
                  <a:pt x="939422" y="102012"/>
                  <a:pt x="935497" y="102680"/>
                  <a:pt x="931545" y="102680"/>
                </a:cubicBezTo>
                <a:cubicBezTo>
                  <a:pt x="926553" y="102775"/>
                  <a:pt x="921591" y="101822"/>
                  <a:pt x="916971" y="99917"/>
                </a:cubicBezTo>
                <a:cubicBezTo>
                  <a:pt x="912961" y="98107"/>
                  <a:pt x="909389" y="95536"/>
                  <a:pt x="906494" y="92201"/>
                </a:cubicBezTo>
                <a:cubicBezTo>
                  <a:pt x="903665" y="88868"/>
                  <a:pt x="901531" y="84963"/>
                  <a:pt x="900207" y="80772"/>
                </a:cubicBezTo>
                <a:cubicBezTo>
                  <a:pt x="898731" y="76200"/>
                  <a:pt x="897997" y="71437"/>
                  <a:pt x="898016" y="66675"/>
                </a:cubicBezTo>
                <a:lnTo>
                  <a:pt x="898016" y="64675"/>
                </a:lnTo>
                <a:cubicBezTo>
                  <a:pt x="898016" y="59912"/>
                  <a:pt x="898721" y="55150"/>
                  <a:pt x="900112" y="50577"/>
                </a:cubicBezTo>
                <a:cubicBezTo>
                  <a:pt x="901426" y="46387"/>
                  <a:pt x="903598" y="42481"/>
                  <a:pt x="906494" y="39147"/>
                </a:cubicBezTo>
                <a:cubicBezTo>
                  <a:pt x="909370" y="35814"/>
                  <a:pt x="912952" y="33242"/>
                  <a:pt x="916971" y="31432"/>
                </a:cubicBezTo>
                <a:cubicBezTo>
                  <a:pt x="921534" y="29432"/>
                  <a:pt x="926477" y="28480"/>
                  <a:pt x="931449" y="28575"/>
                </a:cubicBezTo>
                <a:close/>
                <a:moveTo>
                  <a:pt x="768000" y="28575"/>
                </a:moveTo>
                <a:cubicBezTo>
                  <a:pt x="772906" y="28480"/>
                  <a:pt x="777773" y="29432"/>
                  <a:pt x="782288" y="31337"/>
                </a:cubicBezTo>
                <a:cubicBezTo>
                  <a:pt x="786336" y="33147"/>
                  <a:pt x="789965" y="35814"/>
                  <a:pt x="792956" y="39052"/>
                </a:cubicBezTo>
                <a:cubicBezTo>
                  <a:pt x="795899" y="42386"/>
                  <a:pt x="798128" y="46291"/>
                  <a:pt x="799528" y="50577"/>
                </a:cubicBezTo>
                <a:cubicBezTo>
                  <a:pt x="801005" y="55244"/>
                  <a:pt x="801747" y="60102"/>
                  <a:pt x="801719" y="64960"/>
                </a:cubicBezTo>
                <a:lnTo>
                  <a:pt x="801719" y="66389"/>
                </a:lnTo>
                <a:cubicBezTo>
                  <a:pt x="801747" y="71342"/>
                  <a:pt x="801014" y="76200"/>
                  <a:pt x="799528" y="80867"/>
                </a:cubicBezTo>
                <a:cubicBezTo>
                  <a:pt x="798090" y="85057"/>
                  <a:pt x="795861" y="88963"/>
                  <a:pt x="792956" y="92392"/>
                </a:cubicBezTo>
                <a:cubicBezTo>
                  <a:pt x="790041" y="95631"/>
                  <a:pt x="786422" y="98202"/>
                  <a:pt x="782383" y="99917"/>
                </a:cubicBezTo>
                <a:cubicBezTo>
                  <a:pt x="777907" y="101822"/>
                  <a:pt x="773068" y="102775"/>
                  <a:pt x="768191" y="102680"/>
                </a:cubicBezTo>
                <a:cubicBezTo>
                  <a:pt x="763257" y="102775"/>
                  <a:pt x="758352" y="101822"/>
                  <a:pt x="753808" y="99917"/>
                </a:cubicBezTo>
                <a:cubicBezTo>
                  <a:pt x="749751" y="98202"/>
                  <a:pt x="746112" y="95631"/>
                  <a:pt x="743140" y="92392"/>
                </a:cubicBezTo>
                <a:cubicBezTo>
                  <a:pt x="740235" y="89058"/>
                  <a:pt x="738035" y="85057"/>
                  <a:pt x="736663" y="80867"/>
                </a:cubicBezTo>
                <a:cubicBezTo>
                  <a:pt x="735101" y="76200"/>
                  <a:pt x="734330" y="71342"/>
                  <a:pt x="734377" y="66389"/>
                </a:cubicBezTo>
                <a:lnTo>
                  <a:pt x="734377" y="64960"/>
                </a:lnTo>
                <a:cubicBezTo>
                  <a:pt x="734330" y="60102"/>
                  <a:pt x="735101" y="55244"/>
                  <a:pt x="736663" y="50577"/>
                </a:cubicBezTo>
                <a:cubicBezTo>
                  <a:pt x="737987" y="46291"/>
                  <a:pt x="740197" y="42386"/>
                  <a:pt x="743140" y="39052"/>
                </a:cubicBezTo>
                <a:cubicBezTo>
                  <a:pt x="746112" y="35814"/>
                  <a:pt x="749712" y="33147"/>
                  <a:pt x="753713" y="31337"/>
                </a:cubicBezTo>
                <a:cubicBezTo>
                  <a:pt x="758237" y="29432"/>
                  <a:pt x="763095" y="28480"/>
                  <a:pt x="768000" y="28575"/>
                </a:cubicBezTo>
                <a:close/>
                <a:moveTo>
                  <a:pt x="688181" y="28575"/>
                </a:moveTo>
                <a:cubicBezTo>
                  <a:pt x="692334" y="28575"/>
                  <a:pt x="696458" y="29241"/>
                  <a:pt x="700373" y="30575"/>
                </a:cubicBezTo>
                <a:cubicBezTo>
                  <a:pt x="703878" y="31813"/>
                  <a:pt x="707107" y="33719"/>
                  <a:pt x="709898" y="36194"/>
                </a:cubicBezTo>
                <a:cubicBezTo>
                  <a:pt x="712651" y="38575"/>
                  <a:pt x="714832" y="41529"/>
                  <a:pt x="716280" y="44862"/>
                </a:cubicBezTo>
                <a:cubicBezTo>
                  <a:pt x="717775" y="48482"/>
                  <a:pt x="718490" y="52387"/>
                  <a:pt x="718376" y="56293"/>
                </a:cubicBezTo>
                <a:lnTo>
                  <a:pt x="701040" y="56293"/>
                </a:lnTo>
                <a:cubicBezTo>
                  <a:pt x="701126" y="54578"/>
                  <a:pt x="700868" y="52958"/>
                  <a:pt x="700278" y="51340"/>
                </a:cubicBezTo>
                <a:cubicBezTo>
                  <a:pt x="699706" y="49815"/>
                  <a:pt x="698802" y="48386"/>
                  <a:pt x="697611" y="47243"/>
                </a:cubicBezTo>
                <a:cubicBezTo>
                  <a:pt x="696354" y="46101"/>
                  <a:pt x="694906" y="45148"/>
                  <a:pt x="693325" y="44482"/>
                </a:cubicBezTo>
                <a:cubicBezTo>
                  <a:pt x="691563" y="43815"/>
                  <a:pt x="689696" y="43433"/>
                  <a:pt x="687800" y="43433"/>
                </a:cubicBezTo>
                <a:cubicBezTo>
                  <a:pt x="685295" y="43338"/>
                  <a:pt x="682819" y="44005"/>
                  <a:pt x="680656" y="45244"/>
                </a:cubicBezTo>
                <a:cubicBezTo>
                  <a:pt x="678752" y="46387"/>
                  <a:pt x="677170" y="48006"/>
                  <a:pt x="676085" y="50006"/>
                </a:cubicBezTo>
                <a:cubicBezTo>
                  <a:pt x="674913" y="52101"/>
                  <a:pt x="674103" y="54387"/>
                  <a:pt x="673703" y="56768"/>
                </a:cubicBezTo>
                <a:cubicBezTo>
                  <a:pt x="673236" y="59340"/>
                  <a:pt x="673017" y="62008"/>
                  <a:pt x="673036" y="64675"/>
                </a:cubicBezTo>
                <a:lnTo>
                  <a:pt x="673036" y="66675"/>
                </a:lnTo>
                <a:cubicBezTo>
                  <a:pt x="673017" y="69342"/>
                  <a:pt x="673236" y="72008"/>
                  <a:pt x="673703" y="74676"/>
                </a:cubicBezTo>
                <a:cubicBezTo>
                  <a:pt x="674113" y="77057"/>
                  <a:pt x="674884" y="79343"/>
                  <a:pt x="675989" y="81533"/>
                </a:cubicBezTo>
                <a:lnTo>
                  <a:pt x="687875" y="88000"/>
                </a:lnTo>
                <a:lnTo>
                  <a:pt x="687800" y="88011"/>
                </a:lnTo>
                <a:lnTo>
                  <a:pt x="687895" y="88011"/>
                </a:lnTo>
                <a:lnTo>
                  <a:pt x="687875" y="88000"/>
                </a:lnTo>
                <a:lnTo>
                  <a:pt x="692944" y="87249"/>
                </a:lnTo>
                <a:cubicBezTo>
                  <a:pt x="694487" y="86677"/>
                  <a:pt x="695935" y="85916"/>
                  <a:pt x="697230" y="84963"/>
                </a:cubicBezTo>
                <a:cubicBezTo>
                  <a:pt x="698449" y="84010"/>
                  <a:pt x="699430" y="82867"/>
                  <a:pt x="700087" y="81438"/>
                </a:cubicBezTo>
                <a:cubicBezTo>
                  <a:pt x="700773" y="80010"/>
                  <a:pt x="701069" y="78486"/>
                  <a:pt x="700945" y="76866"/>
                </a:cubicBezTo>
                <a:lnTo>
                  <a:pt x="718280" y="76866"/>
                </a:lnTo>
                <a:cubicBezTo>
                  <a:pt x="718395" y="80486"/>
                  <a:pt x="717614" y="84010"/>
                  <a:pt x="715994" y="87249"/>
                </a:cubicBezTo>
                <a:cubicBezTo>
                  <a:pt x="714385" y="90392"/>
                  <a:pt x="712146" y="93155"/>
                  <a:pt x="709422" y="95345"/>
                </a:cubicBezTo>
                <a:cubicBezTo>
                  <a:pt x="706584" y="97726"/>
                  <a:pt x="703364" y="99536"/>
                  <a:pt x="699897" y="100774"/>
                </a:cubicBezTo>
                <a:cubicBezTo>
                  <a:pt x="696154" y="102012"/>
                  <a:pt x="692229" y="102680"/>
                  <a:pt x="688277" y="102680"/>
                </a:cubicBezTo>
                <a:cubicBezTo>
                  <a:pt x="683285" y="102775"/>
                  <a:pt x="678323" y="101822"/>
                  <a:pt x="673703" y="99917"/>
                </a:cubicBezTo>
                <a:cubicBezTo>
                  <a:pt x="669693" y="98107"/>
                  <a:pt x="666121" y="95536"/>
                  <a:pt x="663226" y="92201"/>
                </a:cubicBezTo>
                <a:cubicBezTo>
                  <a:pt x="660397" y="88868"/>
                  <a:pt x="658263" y="84963"/>
                  <a:pt x="656939" y="80772"/>
                </a:cubicBezTo>
                <a:cubicBezTo>
                  <a:pt x="655463" y="76200"/>
                  <a:pt x="654729" y="71437"/>
                  <a:pt x="654748" y="66675"/>
                </a:cubicBezTo>
                <a:lnTo>
                  <a:pt x="654748" y="64675"/>
                </a:lnTo>
                <a:cubicBezTo>
                  <a:pt x="654748" y="59912"/>
                  <a:pt x="655453" y="55150"/>
                  <a:pt x="656844" y="50577"/>
                </a:cubicBezTo>
                <a:cubicBezTo>
                  <a:pt x="658158" y="46387"/>
                  <a:pt x="660330" y="42481"/>
                  <a:pt x="663226" y="39147"/>
                </a:cubicBezTo>
                <a:cubicBezTo>
                  <a:pt x="666121" y="35814"/>
                  <a:pt x="669693" y="33242"/>
                  <a:pt x="673703" y="31432"/>
                </a:cubicBezTo>
                <a:cubicBezTo>
                  <a:pt x="678266" y="29432"/>
                  <a:pt x="683209" y="28480"/>
                  <a:pt x="688181" y="28575"/>
                </a:cubicBezTo>
                <a:close/>
                <a:moveTo>
                  <a:pt x="521589" y="28575"/>
                </a:moveTo>
                <a:cubicBezTo>
                  <a:pt x="525294" y="28480"/>
                  <a:pt x="528970" y="29242"/>
                  <a:pt x="532352" y="30766"/>
                </a:cubicBezTo>
                <a:cubicBezTo>
                  <a:pt x="535343" y="32100"/>
                  <a:pt x="537953" y="34195"/>
                  <a:pt x="539972" y="36767"/>
                </a:cubicBezTo>
                <a:lnTo>
                  <a:pt x="540734" y="29909"/>
                </a:lnTo>
                <a:lnTo>
                  <a:pt x="557403" y="29909"/>
                </a:lnTo>
                <a:lnTo>
                  <a:pt x="557403" y="98679"/>
                </a:lnTo>
                <a:cubicBezTo>
                  <a:pt x="557517" y="103060"/>
                  <a:pt x="556669" y="107443"/>
                  <a:pt x="554926" y="111538"/>
                </a:cubicBezTo>
                <a:cubicBezTo>
                  <a:pt x="553364" y="115157"/>
                  <a:pt x="551030" y="118395"/>
                  <a:pt x="548068" y="121063"/>
                </a:cubicBezTo>
                <a:cubicBezTo>
                  <a:pt x="544906" y="123730"/>
                  <a:pt x="541248" y="125730"/>
                  <a:pt x="537305" y="126968"/>
                </a:cubicBezTo>
                <a:cubicBezTo>
                  <a:pt x="532866" y="128397"/>
                  <a:pt x="528237" y="129063"/>
                  <a:pt x="523589" y="128969"/>
                </a:cubicBezTo>
                <a:cubicBezTo>
                  <a:pt x="521255" y="128969"/>
                  <a:pt x="518931" y="128779"/>
                  <a:pt x="516636" y="128302"/>
                </a:cubicBezTo>
                <a:cubicBezTo>
                  <a:pt x="514131" y="127826"/>
                  <a:pt x="511683" y="127159"/>
                  <a:pt x="509301" y="126207"/>
                </a:cubicBezTo>
                <a:cubicBezTo>
                  <a:pt x="506892" y="125254"/>
                  <a:pt x="504587" y="124111"/>
                  <a:pt x="502443" y="122682"/>
                </a:cubicBezTo>
                <a:cubicBezTo>
                  <a:pt x="500367" y="121253"/>
                  <a:pt x="498500" y="119538"/>
                  <a:pt x="496919" y="117634"/>
                </a:cubicBezTo>
                <a:lnTo>
                  <a:pt x="505206" y="106489"/>
                </a:lnTo>
                <a:cubicBezTo>
                  <a:pt x="507415" y="108966"/>
                  <a:pt x="510101" y="111062"/>
                  <a:pt x="513111" y="112490"/>
                </a:cubicBezTo>
                <a:cubicBezTo>
                  <a:pt x="516102" y="113824"/>
                  <a:pt x="519350" y="114586"/>
                  <a:pt x="522636" y="114586"/>
                </a:cubicBezTo>
                <a:cubicBezTo>
                  <a:pt x="527046" y="114776"/>
                  <a:pt x="531371" y="113348"/>
                  <a:pt x="534733" y="110490"/>
                </a:cubicBezTo>
                <a:cubicBezTo>
                  <a:pt x="537733" y="107347"/>
                  <a:pt x="539296" y="103060"/>
                  <a:pt x="539019" y="98775"/>
                </a:cubicBezTo>
                <a:lnTo>
                  <a:pt x="539019" y="94678"/>
                </a:lnTo>
                <a:cubicBezTo>
                  <a:pt x="536876" y="96964"/>
                  <a:pt x="534324" y="98870"/>
                  <a:pt x="531495" y="100204"/>
                </a:cubicBezTo>
                <a:cubicBezTo>
                  <a:pt x="528342" y="101633"/>
                  <a:pt x="524932" y="102299"/>
                  <a:pt x="521493" y="102203"/>
                </a:cubicBezTo>
                <a:cubicBezTo>
                  <a:pt x="517331" y="102299"/>
                  <a:pt x="513216" y="101346"/>
                  <a:pt x="509492" y="99441"/>
                </a:cubicBezTo>
                <a:cubicBezTo>
                  <a:pt x="505796" y="97632"/>
                  <a:pt x="502539" y="95060"/>
                  <a:pt x="499967" y="91917"/>
                </a:cubicBezTo>
                <a:cubicBezTo>
                  <a:pt x="497300" y="88488"/>
                  <a:pt x="495328" y="84582"/>
                  <a:pt x="494157" y="80391"/>
                </a:cubicBezTo>
                <a:cubicBezTo>
                  <a:pt x="492785" y="75724"/>
                  <a:pt x="492109" y="70866"/>
                  <a:pt x="492156" y="66008"/>
                </a:cubicBezTo>
                <a:lnTo>
                  <a:pt x="492156" y="65056"/>
                </a:lnTo>
                <a:cubicBezTo>
                  <a:pt x="492109" y="60102"/>
                  <a:pt x="492785" y="55055"/>
                  <a:pt x="494157" y="50293"/>
                </a:cubicBezTo>
                <a:cubicBezTo>
                  <a:pt x="495309" y="46101"/>
                  <a:pt x="497290" y="42101"/>
                  <a:pt x="499967" y="38671"/>
                </a:cubicBezTo>
                <a:cubicBezTo>
                  <a:pt x="502548" y="35528"/>
                  <a:pt x="505806" y="32956"/>
                  <a:pt x="509492" y="31243"/>
                </a:cubicBezTo>
                <a:cubicBezTo>
                  <a:pt x="513273" y="29432"/>
                  <a:pt x="517407" y="28575"/>
                  <a:pt x="521589" y="28575"/>
                </a:cubicBezTo>
                <a:close/>
                <a:moveTo>
                  <a:pt x="362045" y="28575"/>
                </a:moveTo>
                <a:cubicBezTo>
                  <a:pt x="366131" y="28575"/>
                  <a:pt x="370208" y="29051"/>
                  <a:pt x="374141" y="30195"/>
                </a:cubicBezTo>
                <a:cubicBezTo>
                  <a:pt x="377590" y="31147"/>
                  <a:pt x="380828" y="32670"/>
                  <a:pt x="383666" y="34862"/>
                </a:cubicBezTo>
                <a:cubicBezTo>
                  <a:pt x="386391" y="36957"/>
                  <a:pt x="388581" y="39625"/>
                  <a:pt x="390048" y="42672"/>
                </a:cubicBezTo>
                <a:cubicBezTo>
                  <a:pt x="391706" y="46101"/>
                  <a:pt x="392515" y="49816"/>
                  <a:pt x="392429" y="53626"/>
                </a:cubicBezTo>
                <a:lnTo>
                  <a:pt x="392429" y="84201"/>
                </a:lnTo>
                <a:cubicBezTo>
                  <a:pt x="392363" y="87345"/>
                  <a:pt x="392591" y="90583"/>
                  <a:pt x="393096" y="93726"/>
                </a:cubicBezTo>
                <a:cubicBezTo>
                  <a:pt x="393525" y="95917"/>
                  <a:pt x="394230" y="98107"/>
                  <a:pt x="395192" y="100204"/>
                </a:cubicBezTo>
                <a:lnTo>
                  <a:pt x="395192" y="101347"/>
                </a:lnTo>
                <a:lnTo>
                  <a:pt x="376427" y="101347"/>
                </a:lnTo>
                <a:cubicBezTo>
                  <a:pt x="375961" y="100394"/>
                  <a:pt x="375580" y="99345"/>
                  <a:pt x="375285" y="98298"/>
                </a:cubicBezTo>
                <a:cubicBezTo>
                  <a:pt x="375285" y="97155"/>
                  <a:pt x="374713" y="95917"/>
                  <a:pt x="374522" y="94678"/>
                </a:cubicBezTo>
                <a:cubicBezTo>
                  <a:pt x="372256" y="97060"/>
                  <a:pt x="369569" y="98965"/>
                  <a:pt x="366617" y="100299"/>
                </a:cubicBezTo>
                <a:cubicBezTo>
                  <a:pt x="364921" y="101060"/>
                  <a:pt x="363131" y="101633"/>
                  <a:pt x="361283" y="102013"/>
                </a:cubicBezTo>
                <a:cubicBezTo>
                  <a:pt x="359244" y="102394"/>
                  <a:pt x="357168" y="102680"/>
                  <a:pt x="355091" y="102680"/>
                </a:cubicBezTo>
                <a:cubicBezTo>
                  <a:pt x="351662" y="102680"/>
                  <a:pt x="348243" y="102203"/>
                  <a:pt x="344995" y="101060"/>
                </a:cubicBezTo>
                <a:cubicBezTo>
                  <a:pt x="342118" y="100108"/>
                  <a:pt x="339442" y="98584"/>
                  <a:pt x="337089" y="96679"/>
                </a:cubicBezTo>
                <a:cubicBezTo>
                  <a:pt x="334927" y="94774"/>
                  <a:pt x="333184" y="92488"/>
                  <a:pt x="331946" y="89916"/>
                </a:cubicBezTo>
                <a:cubicBezTo>
                  <a:pt x="327993" y="80772"/>
                  <a:pt x="330688" y="70104"/>
                  <a:pt x="338518" y="63913"/>
                </a:cubicBezTo>
                <a:cubicBezTo>
                  <a:pt x="346033" y="59246"/>
                  <a:pt x="354834" y="57055"/>
                  <a:pt x="363664" y="57721"/>
                </a:cubicBezTo>
                <a:lnTo>
                  <a:pt x="373856" y="57721"/>
                </a:lnTo>
                <a:lnTo>
                  <a:pt x="373856" y="53531"/>
                </a:lnTo>
                <a:cubicBezTo>
                  <a:pt x="374008" y="50482"/>
                  <a:pt x="372789" y="47435"/>
                  <a:pt x="370522" y="45339"/>
                </a:cubicBezTo>
                <a:cubicBezTo>
                  <a:pt x="367817" y="43244"/>
                  <a:pt x="364436" y="42101"/>
                  <a:pt x="360997" y="42291"/>
                </a:cubicBezTo>
                <a:cubicBezTo>
                  <a:pt x="358054" y="42101"/>
                  <a:pt x="355130" y="42958"/>
                  <a:pt x="352805" y="44767"/>
                </a:cubicBezTo>
                <a:cubicBezTo>
                  <a:pt x="351062" y="46387"/>
                  <a:pt x="350129" y="48768"/>
                  <a:pt x="350234" y="51150"/>
                </a:cubicBezTo>
                <a:lnTo>
                  <a:pt x="331946" y="51150"/>
                </a:lnTo>
                <a:cubicBezTo>
                  <a:pt x="331879" y="48196"/>
                  <a:pt x="332565" y="45244"/>
                  <a:pt x="333946" y="42577"/>
                </a:cubicBezTo>
                <a:cubicBezTo>
                  <a:pt x="335318" y="39720"/>
                  <a:pt x="337308" y="37243"/>
                  <a:pt x="339756" y="35338"/>
                </a:cubicBezTo>
                <a:cubicBezTo>
                  <a:pt x="342604" y="33147"/>
                  <a:pt x="345833" y="31432"/>
                  <a:pt x="349281" y="30385"/>
                </a:cubicBezTo>
                <a:cubicBezTo>
                  <a:pt x="353425" y="29146"/>
                  <a:pt x="357720" y="28575"/>
                  <a:pt x="362045" y="28575"/>
                </a:cubicBezTo>
                <a:close/>
                <a:moveTo>
                  <a:pt x="416718" y="0"/>
                </a:moveTo>
                <a:lnTo>
                  <a:pt x="456628" y="0"/>
                </a:lnTo>
                <a:lnTo>
                  <a:pt x="456628" y="86392"/>
                </a:lnTo>
                <a:lnTo>
                  <a:pt x="477202" y="86392"/>
                </a:lnTo>
                <a:lnTo>
                  <a:pt x="477202" y="101347"/>
                </a:lnTo>
                <a:lnTo>
                  <a:pt x="416813" y="101347"/>
                </a:lnTo>
                <a:lnTo>
                  <a:pt x="416813" y="86392"/>
                </a:lnTo>
                <a:lnTo>
                  <a:pt x="438245" y="86392"/>
                </a:lnTo>
                <a:lnTo>
                  <a:pt x="438245" y="14954"/>
                </a:lnTo>
                <a:lnTo>
                  <a:pt x="416813" y="14954"/>
                </a:lnTo>
                <a:close/>
              </a:path>
            </a:pathLst>
          </a:custGeom>
          <a:solidFill>
            <a:schemeClr val="bg1"/>
          </a:solidFill>
          <a:ln w="9525" cap="flat">
            <a:noFill/>
            <a:prstDash val="solid"/>
            <a:miter/>
          </a:ln>
        </p:spPr>
        <p:txBody>
          <a:bodyPr rtlCol="0" anchor="ctr"/>
          <a:lstStyle/>
          <a:p>
            <a:endParaRPr lang="fr-FR" dirty="0"/>
          </a:p>
        </p:txBody>
      </p:sp>
      <p:sp>
        <p:nvSpPr>
          <p:cNvPr id="3" name="Espace réservé du pied de page 2">
            <a:extLst>
              <a:ext uri="{FF2B5EF4-FFF2-40B4-BE49-F238E27FC236}">
                <a16:creationId xmlns:a16="http://schemas.microsoft.com/office/drawing/2014/main" id="{983238D9-DFD4-5352-EE19-2FAD53CB2B06}"/>
              </a:ext>
            </a:extLst>
          </p:cNvPr>
          <p:cNvSpPr>
            <a:spLocks noGrp="1"/>
          </p:cNvSpPr>
          <p:nvPr>
            <p:ph type="ftr" sz="quarter" idx="19"/>
          </p:nvPr>
        </p:nvSpPr>
        <p:spPr/>
        <p:txBody>
          <a:bodyPr/>
          <a:lstStyle>
            <a:lvl1pPr>
              <a:defRPr>
                <a:solidFill>
                  <a:schemeClr val="bg1"/>
                </a:solidFill>
              </a:defRPr>
            </a:lvl1pPr>
          </a:lstStyle>
          <a:p>
            <a:pPr algn="ctr"/>
            <a:r>
              <a:rPr lang="fr-FR"/>
              <a:t>Confidentiel</a:t>
            </a:r>
          </a:p>
        </p:txBody>
      </p:sp>
    </p:spTree>
    <p:extLst>
      <p:ext uri="{BB962C8B-B14F-4D97-AF65-F5344CB8AC3E}">
        <p14:creationId xmlns:p14="http://schemas.microsoft.com/office/powerpoint/2010/main" val="4203979380"/>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1_Intercalaire vert 1">
    <p:bg>
      <p:bgPr>
        <a:solidFill>
          <a:schemeClr val="accent4"/>
        </a:solidFill>
        <a:effectLst/>
      </p:bgPr>
    </p:bg>
    <p:spTree>
      <p:nvGrpSpPr>
        <p:cNvPr id="1" name=""/>
        <p:cNvGrpSpPr/>
        <p:nvPr/>
      </p:nvGrpSpPr>
      <p:grpSpPr>
        <a:xfrm>
          <a:off x="0" y="0"/>
          <a:ext cx="0" cy="0"/>
          <a:chOff x="0" y="0"/>
          <a:chExt cx="0" cy="0"/>
        </a:xfrm>
      </p:grpSpPr>
      <p:sp>
        <p:nvSpPr>
          <p:cNvPr id="18" name="Espace réservé du texte 17">
            <a:extLst>
              <a:ext uri="{FF2B5EF4-FFF2-40B4-BE49-F238E27FC236}">
                <a16:creationId xmlns:a16="http://schemas.microsoft.com/office/drawing/2014/main" id="{D20D4EC0-DE09-4DA8-B573-6EDE16FA456A}"/>
              </a:ext>
            </a:extLst>
          </p:cNvPr>
          <p:cNvSpPr>
            <a:spLocks noGrp="1"/>
          </p:cNvSpPr>
          <p:nvPr>
            <p:ph type="body" sz="quarter" idx="17" hasCustomPrompt="1"/>
          </p:nvPr>
        </p:nvSpPr>
        <p:spPr>
          <a:xfrm>
            <a:off x="5725319" y="4125119"/>
            <a:ext cx="1536700" cy="1541462"/>
          </a:xfrm>
          <a:custGeom>
            <a:avLst/>
            <a:gdLst>
              <a:gd name="connsiteX0" fmla="*/ 768350 w 1536700"/>
              <a:gd name="connsiteY0" fmla="*/ 0 h 1541462"/>
              <a:gd name="connsiteX1" fmla="*/ 1536700 w 1536700"/>
              <a:gd name="connsiteY1" fmla="*/ 0 h 1541462"/>
              <a:gd name="connsiteX2" fmla="*/ 1536700 w 1536700"/>
              <a:gd name="connsiteY2" fmla="*/ 1541462 h 1541462"/>
              <a:gd name="connsiteX3" fmla="*/ 768350 w 1536700"/>
              <a:gd name="connsiteY3" fmla="*/ 1541462 h 1541462"/>
              <a:gd name="connsiteX4" fmla="*/ 0 w 1536700"/>
              <a:gd name="connsiteY4" fmla="*/ 773112 h 1541462"/>
              <a:gd name="connsiteX5" fmla="*/ 0 w 1536700"/>
              <a:gd name="connsiteY5" fmla="*/ 768350 h 1541462"/>
              <a:gd name="connsiteX6" fmla="*/ 768350 w 1536700"/>
              <a:gd name="connsiteY6" fmla="*/ 0 h 154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700" h="1541462">
                <a:moveTo>
                  <a:pt x="768350" y="0"/>
                </a:moveTo>
                <a:lnTo>
                  <a:pt x="1536700" y="0"/>
                </a:lnTo>
                <a:lnTo>
                  <a:pt x="1536700" y="1541462"/>
                </a:lnTo>
                <a:lnTo>
                  <a:pt x="768350" y="1541462"/>
                </a:lnTo>
                <a:cubicBezTo>
                  <a:pt x="344002" y="1541462"/>
                  <a:pt x="0" y="1197460"/>
                  <a:pt x="0" y="773112"/>
                </a:cubicBezTo>
                <a:lnTo>
                  <a:pt x="0" y="768350"/>
                </a:lnTo>
                <a:cubicBezTo>
                  <a:pt x="0" y="344002"/>
                  <a:pt x="344002" y="0"/>
                  <a:pt x="768350"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16" name="Espace réservé pour une image  15">
            <a:extLst>
              <a:ext uri="{FF2B5EF4-FFF2-40B4-BE49-F238E27FC236}">
                <a16:creationId xmlns:a16="http://schemas.microsoft.com/office/drawing/2014/main" id="{5874757E-7871-4423-BF9E-F5AB00E03ED4}"/>
              </a:ext>
            </a:extLst>
          </p:cNvPr>
          <p:cNvSpPr>
            <a:spLocks noGrp="1"/>
          </p:cNvSpPr>
          <p:nvPr>
            <p:ph type="pic" sz="quarter" idx="11" hasCustomPrompt="1"/>
          </p:nvPr>
        </p:nvSpPr>
        <p:spPr>
          <a:xfrm>
            <a:off x="939801" y="520700"/>
            <a:ext cx="4729164" cy="4775200"/>
          </a:xfrm>
          <a:custGeom>
            <a:avLst/>
            <a:gdLst>
              <a:gd name="connsiteX0" fmla="*/ 0 w 4729164"/>
              <a:gd name="connsiteY0" fmla="*/ 0 h 4775200"/>
              <a:gd name="connsiteX1" fmla="*/ 4729163 w 4729164"/>
              <a:gd name="connsiteY1" fmla="*/ 0 h 4775200"/>
              <a:gd name="connsiteX2" fmla="*/ 4729164 w 4729164"/>
              <a:gd name="connsiteY2" fmla="*/ 2410618 h 4775200"/>
              <a:gd name="connsiteX3" fmla="*/ 2364582 w 4729164"/>
              <a:gd name="connsiteY3" fmla="*/ 4775200 h 4775200"/>
              <a:gd name="connsiteX4" fmla="*/ 0 w 4729164"/>
              <a:gd name="connsiteY4" fmla="*/ 4775200 h 477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9164" h="4775200">
                <a:moveTo>
                  <a:pt x="0" y="0"/>
                </a:moveTo>
                <a:lnTo>
                  <a:pt x="4729163" y="0"/>
                </a:lnTo>
                <a:cubicBezTo>
                  <a:pt x="4729163" y="803539"/>
                  <a:pt x="4729164" y="1607079"/>
                  <a:pt x="4729164" y="2410618"/>
                </a:cubicBezTo>
                <a:cubicBezTo>
                  <a:pt x="4729164" y="3716541"/>
                  <a:pt x="3670505" y="4775200"/>
                  <a:pt x="2364582" y="4775200"/>
                </a:cubicBezTo>
                <a:lnTo>
                  <a:pt x="0" y="4775200"/>
                </a:lnTo>
                <a:close/>
              </a:path>
            </a:pathLst>
          </a:custGeom>
          <a:noFill/>
        </p:spPr>
        <p:txBody>
          <a:bodyPr wrap="square" anchor="ctr">
            <a:noAutofit/>
          </a:bodyPr>
          <a:lstStyle>
            <a:lvl1pPr algn="ctr">
              <a:defRPr sz="1400">
                <a:solidFill>
                  <a:schemeClr val="bg1"/>
                </a:solidFill>
              </a:defRPr>
            </a:lvl1pPr>
          </a:lstStyle>
          <a:p>
            <a:r>
              <a:rPr lang="fr-FR" dirty="0"/>
              <a:t>Image</a:t>
            </a:r>
          </a:p>
        </p:txBody>
      </p:sp>
      <p:sp>
        <p:nvSpPr>
          <p:cNvPr id="14" name="Titre 13">
            <a:extLst>
              <a:ext uri="{FF2B5EF4-FFF2-40B4-BE49-F238E27FC236}">
                <a16:creationId xmlns:a16="http://schemas.microsoft.com/office/drawing/2014/main" id="{1DC55EE9-B1FB-47AB-833D-E0EB8497B537}"/>
              </a:ext>
            </a:extLst>
          </p:cNvPr>
          <p:cNvSpPr>
            <a:spLocks noGrp="1"/>
          </p:cNvSpPr>
          <p:nvPr>
            <p:ph type="title" hasCustomPrompt="1"/>
          </p:nvPr>
        </p:nvSpPr>
        <p:spPr>
          <a:xfrm>
            <a:off x="8102276" y="2523655"/>
            <a:ext cx="3150000" cy="1161280"/>
          </a:xfrm>
        </p:spPr>
        <p:txBody>
          <a:bodyPr anchor="t"/>
          <a:lstStyle>
            <a:lvl1pPr>
              <a:lnSpc>
                <a:spcPct val="82000"/>
              </a:lnSpc>
              <a:defRPr lang="fr-FR" sz="4600" b="0" kern="1200" cap="all" spc="-50" dirty="0" smtClean="0">
                <a:solidFill>
                  <a:schemeClr val="bg1"/>
                </a:solidFill>
                <a:latin typeface="Roboto Mono" panose="02000009000000000000" pitchFamily="49" charset="0"/>
                <a:ea typeface="Roboto Mono" panose="020B0604020202020204" charset="0"/>
                <a:cs typeface="+mn-cs"/>
              </a:defRPr>
            </a:lvl1pPr>
          </a:lstStyle>
          <a:p>
            <a:r>
              <a:rPr lang="fr-FR" dirty="0"/>
              <a:t>Titre chapitre</a:t>
            </a:r>
          </a:p>
        </p:txBody>
      </p:sp>
      <p:sp>
        <p:nvSpPr>
          <p:cNvPr id="12" name="Espace réservé du texte 11">
            <a:extLst>
              <a:ext uri="{FF2B5EF4-FFF2-40B4-BE49-F238E27FC236}">
                <a16:creationId xmlns:a16="http://schemas.microsoft.com/office/drawing/2014/main" id="{2A2AAA1F-250C-450E-BF7A-E6964E568CD4}"/>
              </a:ext>
            </a:extLst>
          </p:cNvPr>
          <p:cNvSpPr>
            <a:spLocks noGrp="1"/>
          </p:cNvSpPr>
          <p:nvPr>
            <p:ph type="body" sz="quarter" idx="12" hasCustomPrompt="1"/>
          </p:nvPr>
        </p:nvSpPr>
        <p:spPr>
          <a:xfrm>
            <a:off x="6017358" y="2625125"/>
            <a:ext cx="1548475" cy="921791"/>
          </a:xfrm>
        </p:spPr>
        <p:txBody>
          <a:bodyPr wrap="square" anchor="t">
            <a:spAutoFit/>
          </a:bodyPr>
          <a:lstStyle>
            <a:lvl1pPr marL="0" indent="0">
              <a:lnSpc>
                <a:spcPct val="70000"/>
              </a:lnSpc>
              <a:spcBef>
                <a:spcPts val="0"/>
              </a:spcBef>
              <a:spcAft>
                <a:spcPts val="0"/>
              </a:spcAft>
              <a:buFont typeface="Roboto" panose="020B0604020202020204" pitchFamily="34" charset="0"/>
              <a:buNone/>
              <a:defRPr sz="8200" b="0">
                <a:solidFill>
                  <a:schemeClr val="bg1"/>
                </a:solidFill>
                <a:latin typeface="+mj-lt"/>
              </a:defRPr>
            </a:lvl1pPr>
            <a:lvl2pPr marL="0" indent="0">
              <a:lnSpc>
                <a:spcPct val="70000"/>
              </a:lnSpc>
              <a:spcBef>
                <a:spcPts val="0"/>
              </a:spcBef>
              <a:spcAft>
                <a:spcPts val="0"/>
              </a:spcAft>
              <a:buFont typeface="Roboto" panose="020B0604020202020204" pitchFamily="34" charset="0"/>
              <a:buNone/>
              <a:defRPr sz="8200" spc="0">
                <a:solidFill>
                  <a:schemeClr val="bg1"/>
                </a:solidFill>
                <a:latin typeface="+mj-lt"/>
              </a:defRPr>
            </a:lvl2pPr>
            <a:lvl3pPr marL="0" indent="0">
              <a:lnSpc>
                <a:spcPct val="70000"/>
              </a:lnSpc>
              <a:spcBef>
                <a:spcPts val="0"/>
              </a:spcBef>
              <a:spcAft>
                <a:spcPts val="0"/>
              </a:spcAft>
              <a:buFont typeface="Roboto" panose="020B0604020202020204" pitchFamily="34" charset="0"/>
              <a:buNone/>
              <a:defRPr sz="8200" spc="0">
                <a:solidFill>
                  <a:schemeClr val="bg1"/>
                </a:solidFill>
                <a:latin typeface="+mj-lt"/>
              </a:defRPr>
            </a:lvl3pPr>
            <a:lvl4pPr marL="0" indent="0">
              <a:lnSpc>
                <a:spcPct val="70000"/>
              </a:lnSpc>
              <a:spcBef>
                <a:spcPts val="0"/>
              </a:spcBef>
              <a:spcAft>
                <a:spcPts val="0"/>
              </a:spcAft>
              <a:buNone/>
              <a:defRPr sz="8200" spc="0">
                <a:solidFill>
                  <a:schemeClr val="bg1"/>
                </a:solidFill>
                <a:latin typeface="+mj-lt"/>
              </a:defRPr>
            </a:lvl4pPr>
            <a:lvl5pPr marL="0" indent="0">
              <a:lnSpc>
                <a:spcPct val="70000"/>
              </a:lnSpc>
              <a:spcBef>
                <a:spcPts val="0"/>
              </a:spcBef>
              <a:spcAft>
                <a:spcPts val="0"/>
              </a:spcAft>
              <a:buNone/>
              <a:defRPr sz="8200">
                <a:solidFill>
                  <a:schemeClr val="bg1"/>
                </a:solidFill>
                <a:latin typeface="+mj-lt"/>
              </a:defRPr>
            </a:lvl5pPr>
            <a:lvl6pPr marL="0" indent="0">
              <a:lnSpc>
                <a:spcPct val="70000"/>
              </a:lnSpc>
              <a:spcBef>
                <a:spcPts val="0"/>
              </a:spcBef>
              <a:spcAft>
                <a:spcPts val="0"/>
              </a:spcAft>
              <a:buFont typeface="Roboto" panose="020B0604020202020204" pitchFamily="34" charset="0"/>
              <a:buNone/>
              <a:defRPr sz="8200">
                <a:solidFill>
                  <a:schemeClr val="bg1"/>
                </a:solidFill>
                <a:latin typeface="+mj-lt"/>
              </a:defRPr>
            </a:lvl6pPr>
            <a:lvl7pPr marL="0" indent="0">
              <a:lnSpc>
                <a:spcPct val="70000"/>
              </a:lnSpc>
              <a:spcBef>
                <a:spcPts val="0"/>
              </a:spcBef>
              <a:spcAft>
                <a:spcPts val="0"/>
              </a:spcAft>
              <a:buFont typeface="Roboto" panose="020B0604020202020204" pitchFamily="34" charset="0"/>
              <a:buNone/>
              <a:defRPr sz="8200">
                <a:solidFill>
                  <a:schemeClr val="bg1"/>
                </a:solidFill>
                <a:latin typeface="+mj-lt"/>
              </a:defRPr>
            </a:lvl7pPr>
            <a:lvl8pPr marL="0" indent="0">
              <a:lnSpc>
                <a:spcPct val="70000"/>
              </a:lnSpc>
              <a:spcBef>
                <a:spcPts val="0"/>
              </a:spcBef>
              <a:spcAft>
                <a:spcPts val="0"/>
              </a:spcAft>
              <a:buFont typeface="Roboto" panose="020B0604020202020204" pitchFamily="34" charset="0"/>
              <a:buNone/>
              <a:defRPr sz="8200">
                <a:solidFill>
                  <a:schemeClr val="bg1"/>
                </a:solidFill>
                <a:latin typeface="+mj-lt"/>
              </a:defRPr>
            </a:lvl8pPr>
            <a:lvl9pPr marL="0" indent="0">
              <a:lnSpc>
                <a:spcPct val="70000"/>
              </a:lnSpc>
              <a:spcBef>
                <a:spcPts val="0"/>
              </a:spcBef>
              <a:spcAft>
                <a:spcPts val="0"/>
              </a:spcAft>
              <a:buFont typeface="Roboto" panose="020B0604020202020204" pitchFamily="34" charset="0"/>
              <a:buNone/>
              <a:defRPr sz="8200">
                <a:solidFill>
                  <a:schemeClr val="bg1"/>
                </a:solidFill>
                <a:latin typeface="Roboto Mono" panose="02000009000000000000" pitchFamily="49" charset="0"/>
              </a:defRPr>
            </a:lvl9pPr>
          </a:lstStyle>
          <a:p>
            <a:pPr lvl="8"/>
            <a:r>
              <a:rPr lang="fr-FR" dirty="0"/>
              <a:t>00</a:t>
            </a:r>
          </a:p>
        </p:txBody>
      </p:sp>
      <p:sp>
        <p:nvSpPr>
          <p:cNvPr id="4" name="Espace réservé du numéro de diapositive 3">
            <a:extLst>
              <a:ext uri="{FF2B5EF4-FFF2-40B4-BE49-F238E27FC236}">
                <a16:creationId xmlns:a16="http://schemas.microsoft.com/office/drawing/2014/main" id="{09FBB965-3988-47E2-AD05-87A9DDE44890}"/>
              </a:ext>
            </a:extLst>
          </p:cNvPr>
          <p:cNvSpPr>
            <a:spLocks noGrp="1"/>
          </p:cNvSpPr>
          <p:nvPr>
            <p:ph type="sldNum" sz="quarter" idx="10"/>
          </p:nvPr>
        </p:nvSpPr>
        <p:spPr/>
        <p:txBody>
          <a:bodyPr/>
          <a:lstStyle>
            <a:lvl1pPr>
              <a:defRPr>
                <a:solidFill>
                  <a:schemeClr val="bg1"/>
                </a:solidFill>
              </a:defRPr>
            </a:lvl1pPr>
          </a:lstStyle>
          <a:p>
            <a:r>
              <a:rPr lang="fr-FR" dirty="0"/>
              <a:t>page </a:t>
            </a:r>
            <a:fld id="{D4393D1B-37AB-4561-B448-10CBADDAE970}" type="slidenum">
              <a:rPr smtClean="0"/>
              <a:pPr/>
              <a:t>‹N°›</a:t>
            </a:fld>
            <a:endParaRPr dirty="0"/>
          </a:p>
        </p:txBody>
      </p:sp>
      <p:sp>
        <p:nvSpPr>
          <p:cNvPr id="6" name="Forme libre : forme 5">
            <a:extLst>
              <a:ext uri="{FF2B5EF4-FFF2-40B4-BE49-F238E27FC236}">
                <a16:creationId xmlns:a16="http://schemas.microsoft.com/office/drawing/2014/main" id="{CFEECB6E-87C8-4D6A-BFC2-75836CF33CFE}"/>
              </a:ext>
            </a:extLst>
          </p:cNvPr>
          <p:cNvSpPr/>
          <p:nvPr userDrawn="1"/>
        </p:nvSpPr>
        <p:spPr>
          <a:xfrm>
            <a:off x="10924352" y="6401895"/>
            <a:ext cx="795961" cy="251317"/>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bg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7" name="Forme libre : forme 6">
            <a:extLst>
              <a:ext uri="{FF2B5EF4-FFF2-40B4-BE49-F238E27FC236}">
                <a16:creationId xmlns:a16="http://schemas.microsoft.com/office/drawing/2014/main" id="{65FA87D4-B193-44AE-BB99-12580290CA63}"/>
              </a:ext>
            </a:extLst>
          </p:cNvPr>
          <p:cNvSpPr/>
          <p:nvPr userDrawn="1"/>
        </p:nvSpPr>
        <p:spPr>
          <a:xfrm>
            <a:off x="515587" y="6492444"/>
            <a:ext cx="754413" cy="86278"/>
          </a:xfrm>
          <a:custGeom>
            <a:avLst/>
            <a:gdLst>
              <a:gd name="connsiteX0" fmla="*/ 844295 w 1127766"/>
              <a:gd name="connsiteY0" fmla="*/ 79533 h 128977"/>
              <a:gd name="connsiteX1" fmla="*/ 854964 w 1127766"/>
              <a:gd name="connsiteY1" fmla="*/ 79533 h 128977"/>
              <a:gd name="connsiteX2" fmla="*/ 858964 w 1127766"/>
              <a:gd name="connsiteY2" fmla="*/ 82105 h 128977"/>
              <a:gd name="connsiteX3" fmla="*/ 861440 w 1127766"/>
              <a:gd name="connsiteY3" fmla="*/ 85915 h 128977"/>
              <a:gd name="connsiteX4" fmla="*/ 862393 w 1127766"/>
              <a:gd name="connsiteY4" fmla="*/ 90678 h 128977"/>
              <a:gd name="connsiteX5" fmla="*/ 861440 w 1127766"/>
              <a:gd name="connsiteY5" fmla="*/ 95345 h 128977"/>
              <a:gd name="connsiteX6" fmla="*/ 858964 w 1127766"/>
              <a:gd name="connsiteY6" fmla="*/ 99155 h 128977"/>
              <a:gd name="connsiteX7" fmla="*/ 854964 w 1127766"/>
              <a:gd name="connsiteY7" fmla="*/ 101726 h 128977"/>
              <a:gd name="connsiteX8" fmla="*/ 844295 w 1127766"/>
              <a:gd name="connsiteY8" fmla="*/ 101726 h 128977"/>
              <a:gd name="connsiteX9" fmla="*/ 840295 w 1127766"/>
              <a:gd name="connsiteY9" fmla="*/ 99155 h 128977"/>
              <a:gd name="connsiteX10" fmla="*/ 837723 w 1127766"/>
              <a:gd name="connsiteY10" fmla="*/ 95345 h 128977"/>
              <a:gd name="connsiteX11" fmla="*/ 836866 w 1127766"/>
              <a:gd name="connsiteY11" fmla="*/ 90678 h 128977"/>
              <a:gd name="connsiteX12" fmla="*/ 837723 w 1127766"/>
              <a:gd name="connsiteY12" fmla="*/ 85915 h 128977"/>
              <a:gd name="connsiteX13" fmla="*/ 840295 w 1127766"/>
              <a:gd name="connsiteY13" fmla="*/ 82105 h 128977"/>
              <a:gd name="connsiteX14" fmla="*/ 844295 w 1127766"/>
              <a:gd name="connsiteY14" fmla="*/ 79533 h 128977"/>
              <a:gd name="connsiteX15" fmla="*/ 282035 w 1127766"/>
              <a:gd name="connsiteY15" fmla="*/ 78581 h 128977"/>
              <a:gd name="connsiteX16" fmla="*/ 287368 w 1127766"/>
              <a:gd name="connsiteY16" fmla="*/ 79533 h 128977"/>
              <a:gd name="connsiteX17" fmla="*/ 291369 w 1127766"/>
              <a:gd name="connsiteY17" fmla="*/ 82105 h 128977"/>
              <a:gd name="connsiteX18" fmla="*/ 293845 w 1127766"/>
              <a:gd name="connsiteY18" fmla="*/ 85915 h 128977"/>
              <a:gd name="connsiteX19" fmla="*/ 294703 w 1127766"/>
              <a:gd name="connsiteY19" fmla="*/ 90678 h 128977"/>
              <a:gd name="connsiteX20" fmla="*/ 293845 w 1127766"/>
              <a:gd name="connsiteY20" fmla="*/ 95345 h 128977"/>
              <a:gd name="connsiteX21" fmla="*/ 291369 w 1127766"/>
              <a:gd name="connsiteY21" fmla="*/ 99155 h 128977"/>
              <a:gd name="connsiteX22" fmla="*/ 287368 w 1127766"/>
              <a:gd name="connsiteY22" fmla="*/ 101726 h 128977"/>
              <a:gd name="connsiteX23" fmla="*/ 282035 w 1127766"/>
              <a:gd name="connsiteY23" fmla="*/ 102679 h 128977"/>
              <a:gd name="connsiteX24" fmla="*/ 276700 w 1127766"/>
              <a:gd name="connsiteY24" fmla="*/ 101726 h 128977"/>
              <a:gd name="connsiteX25" fmla="*/ 272700 w 1127766"/>
              <a:gd name="connsiteY25" fmla="*/ 99155 h 128977"/>
              <a:gd name="connsiteX26" fmla="*/ 270128 w 1127766"/>
              <a:gd name="connsiteY26" fmla="*/ 95345 h 128977"/>
              <a:gd name="connsiteX27" fmla="*/ 269271 w 1127766"/>
              <a:gd name="connsiteY27" fmla="*/ 90678 h 128977"/>
              <a:gd name="connsiteX28" fmla="*/ 270128 w 1127766"/>
              <a:gd name="connsiteY28" fmla="*/ 85915 h 128977"/>
              <a:gd name="connsiteX29" fmla="*/ 272700 w 1127766"/>
              <a:gd name="connsiteY29" fmla="*/ 82105 h 128977"/>
              <a:gd name="connsiteX30" fmla="*/ 276700 w 1127766"/>
              <a:gd name="connsiteY30" fmla="*/ 79533 h 128977"/>
              <a:gd name="connsiteX31" fmla="*/ 282035 w 1127766"/>
              <a:gd name="connsiteY31" fmla="*/ 78581 h 128977"/>
              <a:gd name="connsiteX32" fmla="*/ 364331 w 1127766"/>
              <a:gd name="connsiteY32" fmla="*/ 68675 h 128977"/>
              <a:gd name="connsiteX33" fmla="*/ 356996 w 1127766"/>
              <a:gd name="connsiteY33" fmla="*/ 69438 h 128977"/>
              <a:gd name="connsiteX34" fmla="*/ 352043 w 1127766"/>
              <a:gd name="connsiteY34" fmla="*/ 71819 h 128977"/>
              <a:gd name="connsiteX35" fmla="*/ 349186 w 1127766"/>
              <a:gd name="connsiteY35" fmla="*/ 75343 h 128977"/>
              <a:gd name="connsiteX36" fmla="*/ 348233 w 1127766"/>
              <a:gd name="connsiteY36" fmla="*/ 79915 h 128977"/>
              <a:gd name="connsiteX37" fmla="*/ 350900 w 1127766"/>
              <a:gd name="connsiteY37" fmla="*/ 86011 h 128977"/>
              <a:gd name="connsiteX38" fmla="*/ 358901 w 1127766"/>
              <a:gd name="connsiteY38" fmla="*/ 88488 h 128977"/>
              <a:gd name="connsiteX39" fmla="*/ 364140 w 1127766"/>
              <a:gd name="connsiteY39" fmla="*/ 87821 h 128977"/>
              <a:gd name="connsiteX40" fmla="*/ 368426 w 1127766"/>
              <a:gd name="connsiteY40" fmla="*/ 86107 h 128977"/>
              <a:gd name="connsiteX41" fmla="*/ 371665 w 1127766"/>
              <a:gd name="connsiteY41" fmla="*/ 83630 h 128977"/>
              <a:gd name="connsiteX42" fmla="*/ 373856 w 1127766"/>
              <a:gd name="connsiteY42" fmla="*/ 80963 h 128977"/>
              <a:gd name="connsiteX43" fmla="*/ 373856 w 1127766"/>
              <a:gd name="connsiteY43" fmla="*/ 68675 h 128977"/>
              <a:gd name="connsiteX44" fmla="*/ 761047 w 1127766"/>
              <a:gd name="connsiteY44" fmla="*/ 45148 h 128977"/>
              <a:gd name="connsiteX45" fmla="*/ 756285 w 1127766"/>
              <a:gd name="connsiteY45" fmla="*/ 49815 h 128977"/>
              <a:gd name="connsiteX46" fmla="*/ 753522 w 1127766"/>
              <a:gd name="connsiteY46" fmla="*/ 56673 h 128977"/>
              <a:gd name="connsiteX47" fmla="*/ 752760 w 1127766"/>
              <a:gd name="connsiteY47" fmla="*/ 64960 h 128977"/>
              <a:gd name="connsiteX48" fmla="*/ 752760 w 1127766"/>
              <a:gd name="connsiteY48" fmla="*/ 66389 h 128977"/>
              <a:gd name="connsiteX49" fmla="*/ 753522 w 1127766"/>
              <a:gd name="connsiteY49" fmla="*/ 74771 h 128977"/>
              <a:gd name="connsiteX50" fmla="*/ 756285 w 1127766"/>
              <a:gd name="connsiteY50" fmla="*/ 81629 h 128977"/>
              <a:gd name="connsiteX51" fmla="*/ 768191 w 1127766"/>
              <a:gd name="connsiteY51" fmla="*/ 88011 h 128977"/>
              <a:gd name="connsiteX52" fmla="*/ 779811 w 1127766"/>
              <a:gd name="connsiteY52" fmla="*/ 81629 h 128977"/>
              <a:gd name="connsiteX53" fmla="*/ 782478 w 1127766"/>
              <a:gd name="connsiteY53" fmla="*/ 74771 h 128977"/>
              <a:gd name="connsiteX54" fmla="*/ 783336 w 1127766"/>
              <a:gd name="connsiteY54" fmla="*/ 66389 h 128977"/>
              <a:gd name="connsiteX55" fmla="*/ 783336 w 1127766"/>
              <a:gd name="connsiteY55" fmla="*/ 64960 h 128977"/>
              <a:gd name="connsiteX56" fmla="*/ 782478 w 1127766"/>
              <a:gd name="connsiteY56" fmla="*/ 56673 h 128977"/>
              <a:gd name="connsiteX57" fmla="*/ 779811 w 1127766"/>
              <a:gd name="connsiteY57" fmla="*/ 49815 h 128977"/>
              <a:gd name="connsiteX58" fmla="*/ 775049 w 1127766"/>
              <a:gd name="connsiteY58" fmla="*/ 45148 h 128977"/>
              <a:gd name="connsiteX59" fmla="*/ 761047 w 1127766"/>
              <a:gd name="connsiteY59" fmla="*/ 45148 h 128977"/>
              <a:gd name="connsiteX60" fmla="*/ 525780 w 1127766"/>
              <a:gd name="connsiteY60" fmla="*/ 43529 h 128977"/>
              <a:gd name="connsiteX61" fmla="*/ 519017 w 1127766"/>
              <a:gd name="connsiteY61" fmla="*/ 45244 h 128977"/>
              <a:gd name="connsiteX62" fmla="*/ 514254 w 1127766"/>
              <a:gd name="connsiteY62" fmla="*/ 49816 h 128977"/>
              <a:gd name="connsiteX63" fmla="*/ 511492 w 1127766"/>
              <a:gd name="connsiteY63" fmla="*/ 56674 h 128977"/>
              <a:gd name="connsiteX64" fmla="*/ 510540 w 1127766"/>
              <a:gd name="connsiteY64" fmla="*/ 65056 h 128977"/>
              <a:gd name="connsiteX65" fmla="*/ 510540 w 1127766"/>
              <a:gd name="connsiteY65" fmla="*/ 66485 h 128977"/>
              <a:gd name="connsiteX66" fmla="*/ 511492 w 1127766"/>
              <a:gd name="connsiteY66" fmla="*/ 74867 h 128977"/>
              <a:gd name="connsiteX67" fmla="*/ 514159 w 1127766"/>
              <a:gd name="connsiteY67" fmla="*/ 81534 h 128977"/>
              <a:gd name="connsiteX68" fmla="*/ 518922 w 1127766"/>
              <a:gd name="connsiteY68" fmla="*/ 86107 h 128977"/>
              <a:gd name="connsiteX69" fmla="*/ 525589 w 1127766"/>
              <a:gd name="connsiteY69" fmla="*/ 87725 h 128977"/>
              <a:gd name="connsiteX70" fmla="*/ 533590 w 1127766"/>
              <a:gd name="connsiteY70" fmla="*/ 85916 h 128977"/>
              <a:gd name="connsiteX71" fmla="*/ 538543 w 1127766"/>
              <a:gd name="connsiteY71" fmla="*/ 80772 h 128977"/>
              <a:gd name="connsiteX72" fmla="*/ 538543 w 1127766"/>
              <a:gd name="connsiteY72" fmla="*/ 50482 h 128977"/>
              <a:gd name="connsiteX73" fmla="*/ 533590 w 1127766"/>
              <a:gd name="connsiteY73" fmla="*/ 45339 h 128977"/>
              <a:gd name="connsiteX74" fmla="*/ 525780 w 1127766"/>
              <a:gd name="connsiteY74" fmla="*/ 43529 h 128977"/>
              <a:gd name="connsiteX75" fmla="*/ 1011650 w 1127766"/>
              <a:gd name="connsiteY75" fmla="*/ 43433 h 128977"/>
              <a:gd name="connsiteX76" fmla="*/ 1004697 w 1127766"/>
              <a:gd name="connsiteY76" fmla="*/ 45148 h 128977"/>
              <a:gd name="connsiteX77" fmla="*/ 999934 w 1127766"/>
              <a:gd name="connsiteY77" fmla="*/ 49815 h 128977"/>
              <a:gd name="connsiteX78" fmla="*/ 997172 w 1127766"/>
              <a:gd name="connsiteY78" fmla="*/ 56673 h 128977"/>
              <a:gd name="connsiteX79" fmla="*/ 996315 w 1127766"/>
              <a:gd name="connsiteY79" fmla="*/ 64960 h 128977"/>
              <a:gd name="connsiteX80" fmla="*/ 996315 w 1127766"/>
              <a:gd name="connsiteY80" fmla="*/ 66389 h 128977"/>
              <a:gd name="connsiteX81" fmla="*/ 997172 w 1127766"/>
              <a:gd name="connsiteY81" fmla="*/ 74771 h 128977"/>
              <a:gd name="connsiteX82" fmla="*/ 999934 w 1127766"/>
              <a:gd name="connsiteY82" fmla="*/ 81629 h 128977"/>
              <a:gd name="connsiteX83" fmla="*/ 1004697 w 1127766"/>
              <a:gd name="connsiteY83" fmla="*/ 86296 h 128977"/>
              <a:gd name="connsiteX84" fmla="*/ 1011745 w 1127766"/>
              <a:gd name="connsiteY84" fmla="*/ 88011 h 128977"/>
              <a:gd name="connsiteX85" fmla="*/ 1023461 w 1127766"/>
              <a:gd name="connsiteY85" fmla="*/ 81629 h 128977"/>
              <a:gd name="connsiteX86" fmla="*/ 1026128 w 1127766"/>
              <a:gd name="connsiteY86" fmla="*/ 74771 h 128977"/>
              <a:gd name="connsiteX87" fmla="*/ 1026985 w 1127766"/>
              <a:gd name="connsiteY87" fmla="*/ 66389 h 128977"/>
              <a:gd name="connsiteX88" fmla="*/ 1026985 w 1127766"/>
              <a:gd name="connsiteY88" fmla="*/ 64960 h 128977"/>
              <a:gd name="connsiteX89" fmla="*/ 1026128 w 1127766"/>
              <a:gd name="connsiteY89" fmla="*/ 56673 h 128977"/>
              <a:gd name="connsiteX90" fmla="*/ 1023461 w 1127766"/>
              <a:gd name="connsiteY90" fmla="*/ 49815 h 128977"/>
              <a:gd name="connsiteX91" fmla="*/ 1018699 w 1127766"/>
              <a:gd name="connsiteY91" fmla="*/ 45148 h 128977"/>
              <a:gd name="connsiteX92" fmla="*/ 1011650 w 1127766"/>
              <a:gd name="connsiteY92" fmla="*/ 43433 h 128977"/>
              <a:gd name="connsiteX93" fmla="*/ 607504 w 1127766"/>
              <a:gd name="connsiteY93" fmla="*/ 43433 h 128977"/>
              <a:gd name="connsiteX94" fmla="*/ 601884 w 1127766"/>
              <a:gd name="connsiteY94" fmla="*/ 44576 h 128977"/>
              <a:gd name="connsiteX95" fmla="*/ 597312 w 1127766"/>
              <a:gd name="connsiteY95" fmla="*/ 47720 h 128977"/>
              <a:gd name="connsiteX96" fmla="*/ 594073 w 1127766"/>
              <a:gd name="connsiteY96" fmla="*/ 52578 h 128977"/>
              <a:gd name="connsiteX97" fmla="*/ 592073 w 1127766"/>
              <a:gd name="connsiteY97" fmla="*/ 58864 h 128977"/>
              <a:gd name="connsiteX98" fmla="*/ 622172 w 1127766"/>
              <a:gd name="connsiteY98" fmla="*/ 58864 h 128977"/>
              <a:gd name="connsiteX99" fmla="*/ 622172 w 1127766"/>
              <a:gd name="connsiteY99" fmla="*/ 57436 h 128977"/>
              <a:gd name="connsiteX100" fmla="*/ 621029 w 1127766"/>
              <a:gd name="connsiteY100" fmla="*/ 52006 h 128977"/>
              <a:gd name="connsiteX101" fmla="*/ 618267 w 1127766"/>
              <a:gd name="connsiteY101" fmla="*/ 47530 h 128977"/>
              <a:gd name="connsiteX102" fmla="*/ 613695 w 1127766"/>
              <a:gd name="connsiteY102" fmla="*/ 44576 h 128977"/>
              <a:gd name="connsiteX103" fmla="*/ 607504 w 1127766"/>
              <a:gd name="connsiteY103" fmla="*/ 43433 h 128977"/>
              <a:gd name="connsiteX104" fmla="*/ 997363 w 1127766"/>
              <a:gd name="connsiteY104" fmla="*/ 31338 h 128977"/>
              <a:gd name="connsiteX105" fmla="*/ 1025938 w 1127766"/>
              <a:gd name="connsiteY105" fmla="*/ 31338 h 128977"/>
              <a:gd name="connsiteX106" fmla="*/ 1036606 w 1127766"/>
              <a:gd name="connsiteY106" fmla="*/ 39052 h 128977"/>
              <a:gd name="connsiteX107" fmla="*/ 1043083 w 1127766"/>
              <a:gd name="connsiteY107" fmla="*/ 50577 h 128977"/>
              <a:gd name="connsiteX108" fmla="*/ 1045369 w 1127766"/>
              <a:gd name="connsiteY108" fmla="*/ 64960 h 128977"/>
              <a:gd name="connsiteX109" fmla="*/ 1045369 w 1127766"/>
              <a:gd name="connsiteY109" fmla="*/ 66389 h 128977"/>
              <a:gd name="connsiteX110" fmla="*/ 1043083 w 1127766"/>
              <a:gd name="connsiteY110" fmla="*/ 80867 h 128977"/>
              <a:gd name="connsiteX111" fmla="*/ 1036606 w 1127766"/>
              <a:gd name="connsiteY111" fmla="*/ 92392 h 128977"/>
              <a:gd name="connsiteX112" fmla="*/ 1026033 w 1127766"/>
              <a:gd name="connsiteY112" fmla="*/ 99917 h 128977"/>
              <a:gd name="connsiteX113" fmla="*/ 997458 w 1127766"/>
              <a:gd name="connsiteY113" fmla="*/ 99917 h 128977"/>
              <a:gd name="connsiteX114" fmla="*/ 986790 w 1127766"/>
              <a:gd name="connsiteY114" fmla="*/ 92392 h 128977"/>
              <a:gd name="connsiteX115" fmla="*/ 980218 w 1127766"/>
              <a:gd name="connsiteY115" fmla="*/ 80867 h 128977"/>
              <a:gd name="connsiteX116" fmla="*/ 978027 w 1127766"/>
              <a:gd name="connsiteY116" fmla="*/ 66389 h 128977"/>
              <a:gd name="connsiteX117" fmla="*/ 978027 w 1127766"/>
              <a:gd name="connsiteY117" fmla="*/ 64960 h 128977"/>
              <a:gd name="connsiteX118" fmla="*/ 980218 w 1127766"/>
              <a:gd name="connsiteY118" fmla="*/ 50577 h 128977"/>
              <a:gd name="connsiteX119" fmla="*/ 986790 w 1127766"/>
              <a:gd name="connsiteY119" fmla="*/ 39052 h 128977"/>
              <a:gd name="connsiteX120" fmla="*/ 997363 w 1127766"/>
              <a:gd name="connsiteY120" fmla="*/ 31338 h 128977"/>
              <a:gd name="connsiteX121" fmla="*/ 593883 w 1127766"/>
              <a:gd name="connsiteY121" fmla="*/ 31338 h 128977"/>
              <a:gd name="connsiteX122" fmla="*/ 621410 w 1127766"/>
              <a:gd name="connsiteY122" fmla="*/ 31338 h 128977"/>
              <a:gd name="connsiteX123" fmla="*/ 631697 w 1127766"/>
              <a:gd name="connsiteY123" fmla="*/ 38481 h 128977"/>
              <a:gd name="connsiteX124" fmla="*/ 637984 w 1127766"/>
              <a:gd name="connsiteY124" fmla="*/ 49625 h 128977"/>
              <a:gd name="connsiteX125" fmla="*/ 640174 w 1127766"/>
              <a:gd name="connsiteY125" fmla="*/ 64008 h 128977"/>
              <a:gd name="connsiteX126" fmla="*/ 640174 w 1127766"/>
              <a:gd name="connsiteY126" fmla="*/ 71723 h 128977"/>
              <a:gd name="connsiteX127" fmla="*/ 591502 w 1127766"/>
              <a:gd name="connsiteY127" fmla="*/ 71723 h 128977"/>
              <a:gd name="connsiteX128" fmla="*/ 593597 w 1127766"/>
              <a:gd name="connsiteY128" fmla="*/ 78390 h 128977"/>
              <a:gd name="connsiteX129" fmla="*/ 597788 w 1127766"/>
              <a:gd name="connsiteY129" fmla="*/ 83534 h 128977"/>
              <a:gd name="connsiteX130" fmla="*/ 603503 w 1127766"/>
              <a:gd name="connsiteY130" fmla="*/ 86963 h 128977"/>
              <a:gd name="connsiteX131" fmla="*/ 610552 w 1127766"/>
              <a:gd name="connsiteY131" fmla="*/ 88106 h 128977"/>
              <a:gd name="connsiteX132" fmla="*/ 615886 w 1127766"/>
              <a:gd name="connsiteY132" fmla="*/ 88106 h 128977"/>
              <a:gd name="connsiteX133" fmla="*/ 621029 w 1127766"/>
              <a:gd name="connsiteY133" fmla="*/ 86486 h 128977"/>
              <a:gd name="connsiteX134" fmla="*/ 625601 w 1127766"/>
              <a:gd name="connsiteY134" fmla="*/ 84010 h 128977"/>
              <a:gd name="connsiteX135" fmla="*/ 629316 w 1127766"/>
              <a:gd name="connsiteY135" fmla="*/ 80390 h 128977"/>
              <a:gd name="connsiteX136" fmla="*/ 638841 w 1127766"/>
              <a:gd name="connsiteY136" fmla="*/ 89915 h 128977"/>
              <a:gd name="connsiteX137" fmla="*/ 634364 w 1127766"/>
              <a:gd name="connsiteY137" fmla="*/ 94678 h 128977"/>
              <a:gd name="connsiteX138" fmla="*/ 627887 w 1127766"/>
              <a:gd name="connsiteY138" fmla="*/ 98869 h 128977"/>
              <a:gd name="connsiteX139" fmla="*/ 619696 w 1127766"/>
              <a:gd name="connsiteY139" fmla="*/ 101822 h 128977"/>
              <a:gd name="connsiteX140" fmla="*/ 609694 w 1127766"/>
              <a:gd name="connsiteY140" fmla="*/ 102680 h 128977"/>
              <a:gd name="connsiteX141" fmla="*/ 594740 w 1127766"/>
              <a:gd name="connsiteY141" fmla="*/ 99917 h 128977"/>
              <a:gd name="connsiteX142" fmla="*/ 583215 w 1127766"/>
              <a:gd name="connsiteY142" fmla="*/ 92583 h 128977"/>
              <a:gd name="connsiteX143" fmla="*/ 575785 w 1127766"/>
              <a:gd name="connsiteY143" fmla="*/ 81629 h 128977"/>
              <a:gd name="connsiteX144" fmla="*/ 573214 w 1127766"/>
              <a:gd name="connsiteY144" fmla="*/ 68104 h 128977"/>
              <a:gd name="connsiteX145" fmla="*/ 573214 w 1127766"/>
              <a:gd name="connsiteY145" fmla="*/ 65532 h 128977"/>
              <a:gd name="connsiteX146" fmla="*/ 575785 w 1127766"/>
              <a:gd name="connsiteY146" fmla="*/ 50577 h 128977"/>
              <a:gd name="connsiteX147" fmla="*/ 582929 w 1127766"/>
              <a:gd name="connsiteY147" fmla="*/ 38861 h 128977"/>
              <a:gd name="connsiteX148" fmla="*/ 593883 w 1127766"/>
              <a:gd name="connsiteY148" fmla="*/ 31338 h 128977"/>
              <a:gd name="connsiteX149" fmla="*/ 162115 w 1127766"/>
              <a:gd name="connsiteY149" fmla="*/ 29908 h 128977"/>
              <a:gd name="connsiteX150" fmla="*/ 178879 w 1127766"/>
              <a:gd name="connsiteY150" fmla="*/ 29908 h 128977"/>
              <a:gd name="connsiteX151" fmla="*/ 185070 w 1127766"/>
              <a:gd name="connsiteY151" fmla="*/ 79152 h 128977"/>
              <a:gd name="connsiteX152" fmla="*/ 194595 w 1127766"/>
              <a:gd name="connsiteY152" fmla="*/ 29908 h 128977"/>
              <a:gd name="connsiteX153" fmla="*/ 206787 w 1127766"/>
              <a:gd name="connsiteY153" fmla="*/ 29908 h 128977"/>
              <a:gd name="connsiteX154" fmla="*/ 215360 w 1127766"/>
              <a:gd name="connsiteY154" fmla="*/ 78962 h 128977"/>
              <a:gd name="connsiteX155" fmla="*/ 221551 w 1127766"/>
              <a:gd name="connsiteY155" fmla="*/ 29908 h 128977"/>
              <a:gd name="connsiteX156" fmla="*/ 238315 w 1127766"/>
              <a:gd name="connsiteY156" fmla="*/ 29908 h 128977"/>
              <a:gd name="connsiteX157" fmla="*/ 225552 w 1127766"/>
              <a:gd name="connsiteY157" fmla="*/ 101346 h 128977"/>
              <a:gd name="connsiteX158" fmla="*/ 209454 w 1127766"/>
              <a:gd name="connsiteY158" fmla="*/ 101346 h 128977"/>
              <a:gd name="connsiteX159" fmla="*/ 199929 w 1127766"/>
              <a:gd name="connsiteY159" fmla="*/ 55911 h 128977"/>
              <a:gd name="connsiteX160" fmla="*/ 190404 w 1127766"/>
              <a:gd name="connsiteY160" fmla="*/ 101346 h 128977"/>
              <a:gd name="connsiteX161" fmla="*/ 174974 w 1127766"/>
              <a:gd name="connsiteY161" fmla="*/ 101346 h 128977"/>
              <a:gd name="connsiteX162" fmla="*/ 81057 w 1127766"/>
              <a:gd name="connsiteY162" fmla="*/ 29908 h 128977"/>
              <a:gd name="connsiteX163" fmla="*/ 97821 w 1127766"/>
              <a:gd name="connsiteY163" fmla="*/ 29908 h 128977"/>
              <a:gd name="connsiteX164" fmla="*/ 104012 w 1127766"/>
              <a:gd name="connsiteY164" fmla="*/ 79152 h 128977"/>
              <a:gd name="connsiteX165" fmla="*/ 112966 w 1127766"/>
              <a:gd name="connsiteY165" fmla="*/ 29908 h 128977"/>
              <a:gd name="connsiteX166" fmla="*/ 125253 w 1127766"/>
              <a:gd name="connsiteY166" fmla="*/ 29908 h 128977"/>
              <a:gd name="connsiteX167" fmla="*/ 134302 w 1127766"/>
              <a:gd name="connsiteY167" fmla="*/ 78962 h 128977"/>
              <a:gd name="connsiteX168" fmla="*/ 140493 w 1127766"/>
              <a:gd name="connsiteY168" fmla="*/ 29908 h 128977"/>
              <a:gd name="connsiteX169" fmla="*/ 157352 w 1127766"/>
              <a:gd name="connsiteY169" fmla="*/ 29908 h 128977"/>
              <a:gd name="connsiteX170" fmla="*/ 144589 w 1127766"/>
              <a:gd name="connsiteY170" fmla="*/ 101346 h 128977"/>
              <a:gd name="connsiteX171" fmla="*/ 128396 w 1127766"/>
              <a:gd name="connsiteY171" fmla="*/ 101346 h 128977"/>
              <a:gd name="connsiteX172" fmla="*/ 118871 w 1127766"/>
              <a:gd name="connsiteY172" fmla="*/ 55911 h 128977"/>
              <a:gd name="connsiteX173" fmla="*/ 109346 w 1127766"/>
              <a:gd name="connsiteY173" fmla="*/ 101346 h 128977"/>
              <a:gd name="connsiteX174" fmla="*/ 93821 w 1127766"/>
              <a:gd name="connsiteY174" fmla="*/ 101346 h 128977"/>
              <a:gd name="connsiteX175" fmla="*/ 0 w 1127766"/>
              <a:gd name="connsiteY175" fmla="*/ 29908 h 128977"/>
              <a:gd name="connsiteX176" fmla="*/ 16764 w 1127766"/>
              <a:gd name="connsiteY176" fmla="*/ 29908 h 128977"/>
              <a:gd name="connsiteX177" fmla="*/ 22955 w 1127766"/>
              <a:gd name="connsiteY177" fmla="*/ 79152 h 128977"/>
              <a:gd name="connsiteX178" fmla="*/ 31909 w 1127766"/>
              <a:gd name="connsiteY178" fmla="*/ 29908 h 128977"/>
              <a:gd name="connsiteX179" fmla="*/ 44196 w 1127766"/>
              <a:gd name="connsiteY179" fmla="*/ 29908 h 128977"/>
              <a:gd name="connsiteX180" fmla="*/ 53150 w 1127766"/>
              <a:gd name="connsiteY180" fmla="*/ 78962 h 128977"/>
              <a:gd name="connsiteX181" fmla="*/ 59341 w 1127766"/>
              <a:gd name="connsiteY181" fmla="*/ 29908 h 128977"/>
              <a:gd name="connsiteX182" fmla="*/ 76200 w 1127766"/>
              <a:gd name="connsiteY182" fmla="*/ 29908 h 128977"/>
              <a:gd name="connsiteX183" fmla="*/ 63341 w 1127766"/>
              <a:gd name="connsiteY183" fmla="*/ 101346 h 128977"/>
              <a:gd name="connsiteX184" fmla="*/ 47244 w 1127766"/>
              <a:gd name="connsiteY184" fmla="*/ 101346 h 128977"/>
              <a:gd name="connsiteX185" fmla="*/ 37719 w 1127766"/>
              <a:gd name="connsiteY185" fmla="*/ 55911 h 128977"/>
              <a:gd name="connsiteX186" fmla="*/ 28670 w 1127766"/>
              <a:gd name="connsiteY186" fmla="*/ 101346 h 128977"/>
              <a:gd name="connsiteX187" fmla="*/ 12764 w 1127766"/>
              <a:gd name="connsiteY187" fmla="*/ 101346 h 128977"/>
              <a:gd name="connsiteX188" fmla="*/ 1087945 w 1127766"/>
              <a:gd name="connsiteY188" fmla="*/ 28575 h 128977"/>
              <a:gd name="connsiteX189" fmla="*/ 1099184 w 1127766"/>
              <a:gd name="connsiteY189" fmla="*/ 36194 h 128977"/>
              <a:gd name="connsiteX190" fmla="*/ 1104613 w 1127766"/>
              <a:gd name="connsiteY190" fmla="*/ 30670 h 128977"/>
              <a:gd name="connsiteX191" fmla="*/ 1112519 w 1127766"/>
              <a:gd name="connsiteY191" fmla="*/ 28575 h 128977"/>
              <a:gd name="connsiteX192" fmla="*/ 1118520 w 1127766"/>
              <a:gd name="connsiteY192" fmla="*/ 29813 h 128977"/>
              <a:gd name="connsiteX193" fmla="*/ 1123378 w 1127766"/>
              <a:gd name="connsiteY193" fmla="*/ 33623 h 128977"/>
              <a:gd name="connsiteX194" fmla="*/ 1126616 w 1127766"/>
              <a:gd name="connsiteY194" fmla="*/ 40290 h 128977"/>
              <a:gd name="connsiteX195" fmla="*/ 1127759 w 1127766"/>
              <a:gd name="connsiteY195" fmla="*/ 50387 h 128977"/>
              <a:gd name="connsiteX196" fmla="*/ 1127759 w 1127766"/>
              <a:gd name="connsiteY196" fmla="*/ 101346 h 128977"/>
              <a:gd name="connsiteX197" fmla="*/ 1111090 w 1127766"/>
              <a:gd name="connsiteY197" fmla="*/ 101346 h 128977"/>
              <a:gd name="connsiteX198" fmla="*/ 1111090 w 1127766"/>
              <a:gd name="connsiteY198" fmla="*/ 50292 h 128977"/>
              <a:gd name="connsiteX199" fmla="*/ 1110614 w 1127766"/>
              <a:gd name="connsiteY199" fmla="*/ 46957 h 128977"/>
              <a:gd name="connsiteX200" fmla="*/ 1109471 w 1127766"/>
              <a:gd name="connsiteY200" fmla="*/ 44862 h 128977"/>
              <a:gd name="connsiteX201" fmla="*/ 1107852 w 1127766"/>
              <a:gd name="connsiteY201" fmla="*/ 43815 h 128977"/>
              <a:gd name="connsiteX202" fmla="*/ 1105852 w 1127766"/>
              <a:gd name="connsiteY202" fmla="*/ 43815 h 128977"/>
              <a:gd name="connsiteX203" fmla="*/ 1102613 w 1127766"/>
              <a:gd name="connsiteY203" fmla="*/ 44671 h 128977"/>
              <a:gd name="connsiteX204" fmla="*/ 1100613 w 1127766"/>
              <a:gd name="connsiteY204" fmla="*/ 47148 h 128977"/>
              <a:gd name="connsiteX205" fmla="*/ 1100613 w 1127766"/>
              <a:gd name="connsiteY205" fmla="*/ 101632 h 128977"/>
              <a:gd name="connsiteX206" fmla="*/ 1084420 w 1127766"/>
              <a:gd name="connsiteY206" fmla="*/ 101632 h 128977"/>
              <a:gd name="connsiteX207" fmla="*/ 1084420 w 1127766"/>
              <a:gd name="connsiteY207" fmla="*/ 50577 h 128977"/>
              <a:gd name="connsiteX208" fmla="*/ 1084420 w 1127766"/>
              <a:gd name="connsiteY208" fmla="*/ 47148 h 128977"/>
              <a:gd name="connsiteX209" fmla="*/ 1083277 w 1127766"/>
              <a:gd name="connsiteY209" fmla="*/ 45148 h 128977"/>
              <a:gd name="connsiteX210" fmla="*/ 1081753 w 1127766"/>
              <a:gd name="connsiteY210" fmla="*/ 44101 h 128977"/>
              <a:gd name="connsiteX211" fmla="*/ 1079753 w 1127766"/>
              <a:gd name="connsiteY211" fmla="*/ 44101 h 128977"/>
              <a:gd name="connsiteX212" fmla="*/ 1076324 w 1127766"/>
              <a:gd name="connsiteY212" fmla="*/ 45244 h 128977"/>
              <a:gd name="connsiteX213" fmla="*/ 1074324 w 1127766"/>
              <a:gd name="connsiteY213" fmla="*/ 48482 h 128977"/>
              <a:gd name="connsiteX214" fmla="*/ 1074324 w 1127766"/>
              <a:gd name="connsiteY214" fmla="*/ 101917 h 128977"/>
              <a:gd name="connsiteX215" fmla="*/ 1057274 w 1127766"/>
              <a:gd name="connsiteY215" fmla="*/ 101917 h 128977"/>
              <a:gd name="connsiteX216" fmla="*/ 1057274 w 1127766"/>
              <a:gd name="connsiteY216" fmla="*/ 30479 h 128977"/>
              <a:gd name="connsiteX217" fmla="*/ 1072990 w 1127766"/>
              <a:gd name="connsiteY217" fmla="*/ 29908 h 128977"/>
              <a:gd name="connsiteX218" fmla="*/ 1073562 w 1127766"/>
              <a:gd name="connsiteY218" fmla="*/ 38575 h 128977"/>
              <a:gd name="connsiteX219" fmla="*/ 1079182 w 1127766"/>
              <a:gd name="connsiteY219" fmla="*/ 31242 h 128977"/>
              <a:gd name="connsiteX220" fmla="*/ 1087945 w 1127766"/>
              <a:gd name="connsiteY220" fmla="*/ 28575 h 128977"/>
              <a:gd name="connsiteX221" fmla="*/ 931449 w 1127766"/>
              <a:gd name="connsiteY221" fmla="*/ 28575 h 128977"/>
              <a:gd name="connsiteX222" fmla="*/ 943641 w 1127766"/>
              <a:gd name="connsiteY222" fmla="*/ 30575 h 128977"/>
              <a:gd name="connsiteX223" fmla="*/ 953166 w 1127766"/>
              <a:gd name="connsiteY223" fmla="*/ 36194 h 128977"/>
              <a:gd name="connsiteX224" fmla="*/ 959453 w 1127766"/>
              <a:gd name="connsiteY224" fmla="*/ 44862 h 128977"/>
              <a:gd name="connsiteX225" fmla="*/ 961644 w 1127766"/>
              <a:gd name="connsiteY225" fmla="*/ 56293 h 128977"/>
              <a:gd name="connsiteX226" fmla="*/ 943927 w 1127766"/>
              <a:gd name="connsiteY226" fmla="*/ 56293 h 128977"/>
              <a:gd name="connsiteX227" fmla="*/ 943165 w 1127766"/>
              <a:gd name="connsiteY227" fmla="*/ 51340 h 128977"/>
              <a:gd name="connsiteX228" fmla="*/ 940403 w 1127766"/>
              <a:gd name="connsiteY228" fmla="*/ 47243 h 128977"/>
              <a:gd name="connsiteX229" fmla="*/ 936116 w 1127766"/>
              <a:gd name="connsiteY229" fmla="*/ 44482 h 128977"/>
              <a:gd name="connsiteX230" fmla="*/ 930687 w 1127766"/>
              <a:gd name="connsiteY230" fmla="*/ 43433 h 128977"/>
              <a:gd name="connsiteX231" fmla="*/ 923448 w 1127766"/>
              <a:gd name="connsiteY231" fmla="*/ 45244 h 128977"/>
              <a:gd name="connsiteX232" fmla="*/ 918972 w 1127766"/>
              <a:gd name="connsiteY232" fmla="*/ 50006 h 128977"/>
              <a:gd name="connsiteX233" fmla="*/ 916590 w 1127766"/>
              <a:gd name="connsiteY233" fmla="*/ 56768 h 128977"/>
              <a:gd name="connsiteX234" fmla="*/ 915924 w 1127766"/>
              <a:gd name="connsiteY234" fmla="*/ 64675 h 128977"/>
              <a:gd name="connsiteX235" fmla="*/ 915924 w 1127766"/>
              <a:gd name="connsiteY235" fmla="*/ 66675 h 128977"/>
              <a:gd name="connsiteX236" fmla="*/ 916590 w 1127766"/>
              <a:gd name="connsiteY236" fmla="*/ 74676 h 128977"/>
              <a:gd name="connsiteX237" fmla="*/ 918876 w 1127766"/>
              <a:gd name="connsiteY237" fmla="*/ 81533 h 128977"/>
              <a:gd name="connsiteX238" fmla="*/ 930782 w 1127766"/>
              <a:gd name="connsiteY238" fmla="*/ 88011 h 128977"/>
              <a:gd name="connsiteX239" fmla="*/ 931068 w 1127766"/>
              <a:gd name="connsiteY239" fmla="*/ 88011 h 128977"/>
              <a:gd name="connsiteX240" fmla="*/ 936212 w 1127766"/>
              <a:gd name="connsiteY240" fmla="*/ 87249 h 128977"/>
              <a:gd name="connsiteX241" fmla="*/ 940498 w 1127766"/>
              <a:gd name="connsiteY241" fmla="*/ 84963 h 128977"/>
              <a:gd name="connsiteX242" fmla="*/ 943356 w 1127766"/>
              <a:gd name="connsiteY242" fmla="*/ 81438 h 128977"/>
              <a:gd name="connsiteX243" fmla="*/ 944213 w 1127766"/>
              <a:gd name="connsiteY243" fmla="*/ 76866 h 128977"/>
              <a:gd name="connsiteX244" fmla="*/ 961548 w 1127766"/>
              <a:gd name="connsiteY244" fmla="*/ 76866 h 128977"/>
              <a:gd name="connsiteX245" fmla="*/ 959262 w 1127766"/>
              <a:gd name="connsiteY245" fmla="*/ 87249 h 128977"/>
              <a:gd name="connsiteX246" fmla="*/ 952690 w 1127766"/>
              <a:gd name="connsiteY246" fmla="*/ 95345 h 128977"/>
              <a:gd name="connsiteX247" fmla="*/ 943165 w 1127766"/>
              <a:gd name="connsiteY247" fmla="*/ 100774 h 128977"/>
              <a:gd name="connsiteX248" fmla="*/ 931545 w 1127766"/>
              <a:gd name="connsiteY248" fmla="*/ 102680 h 128977"/>
              <a:gd name="connsiteX249" fmla="*/ 916971 w 1127766"/>
              <a:gd name="connsiteY249" fmla="*/ 99917 h 128977"/>
              <a:gd name="connsiteX250" fmla="*/ 906494 w 1127766"/>
              <a:gd name="connsiteY250" fmla="*/ 92201 h 128977"/>
              <a:gd name="connsiteX251" fmla="*/ 900207 w 1127766"/>
              <a:gd name="connsiteY251" fmla="*/ 80772 h 128977"/>
              <a:gd name="connsiteX252" fmla="*/ 898016 w 1127766"/>
              <a:gd name="connsiteY252" fmla="*/ 66675 h 128977"/>
              <a:gd name="connsiteX253" fmla="*/ 898016 w 1127766"/>
              <a:gd name="connsiteY253" fmla="*/ 64675 h 128977"/>
              <a:gd name="connsiteX254" fmla="*/ 900112 w 1127766"/>
              <a:gd name="connsiteY254" fmla="*/ 50577 h 128977"/>
              <a:gd name="connsiteX255" fmla="*/ 906494 w 1127766"/>
              <a:gd name="connsiteY255" fmla="*/ 39147 h 128977"/>
              <a:gd name="connsiteX256" fmla="*/ 916971 w 1127766"/>
              <a:gd name="connsiteY256" fmla="*/ 31432 h 128977"/>
              <a:gd name="connsiteX257" fmla="*/ 931449 w 1127766"/>
              <a:gd name="connsiteY257" fmla="*/ 28575 h 128977"/>
              <a:gd name="connsiteX258" fmla="*/ 768000 w 1127766"/>
              <a:gd name="connsiteY258" fmla="*/ 28575 h 128977"/>
              <a:gd name="connsiteX259" fmla="*/ 782288 w 1127766"/>
              <a:gd name="connsiteY259" fmla="*/ 31337 h 128977"/>
              <a:gd name="connsiteX260" fmla="*/ 792956 w 1127766"/>
              <a:gd name="connsiteY260" fmla="*/ 39052 h 128977"/>
              <a:gd name="connsiteX261" fmla="*/ 799528 w 1127766"/>
              <a:gd name="connsiteY261" fmla="*/ 50577 h 128977"/>
              <a:gd name="connsiteX262" fmla="*/ 801719 w 1127766"/>
              <a:gd name="connsiteY262" fmla="*/ 64960 h 128977"/>
              <a:gd name="connsiteX263" fmla="*/ 801719 w 1127766"/>
              <a:gd name="connsiteY263" fmla="*/ 66389 h 128977"/>
              <a:gd name="connsiteX264" fmla="*/ 799528 w 1127766"/>
              <a:gd name="connsiteY264" fmla="*/ 80867 h 128977"/>
              <a:gd name="connsiteX265" fmla="*/ 792956 w 1127766"/>
              <a:gd name="connsiteY265" fmla="*/ 92392 h 128977"/>
              <a:gd name="connsiteX266" fmla="*/ 782383 w 1127766"/>
              <a:gd name="connsiteY266" fmla="*/ 99917 h 128977"/>
              <a:gd name="connsiteX267" fmla="*/ 768191 w 1127766"/>
              <a:gd name="connsiteY267" fmla="*/ 102680 h 128977"/>
              <a:gd name="connsiteX268" fmla="*/ 753808 w 1127766"/>
              <a:gd name="connsiteY268" fmla="*/ 99917 h 128977"/>
              <a:gd name="connsiteX269" fmla="*/ 743140 w 1127766"/>
              <a:gd name="connsiteY269" fmla="*/ 92392 h 128977"/>
              <a:gd name="connsiteX270" fmla="*/ 736663 w 1127766"/>
              <a:gd name="connsiteY270" fmla="*/ 80867 h 128977"/>
              <a:gd name="connsiteX271" fmla="*/ 734377 w 1127766"/>
              <a:gd name="connsiteY271" fmla="*/ 66389 h 128977"/>
              <a:gd name="connsiteX272" fmla="*/ 734377 w 1127766"/>
              <a:gd name="connsiteY272" fmla="*/ 64960 h 128977"/>
              <a:gd name="connsiteX273" fmla="*/ 736663 w 1127766"/>
              <a:gd name="connsiteY273" fmla="*/ 50577 h 128977"/>
              <a:gd name="connsiteX274" fmla="*/ 743140 w 1127766"/>
              <a:gd name="connsiteY274" fmla="*/ 39052 h 128977"/>
              <a:gd name="connsiteX275" fmla="*/ 753713 w 1127766"/>
              <a:gd name="connsiteY275" fmla="*/ 31337 h 128977"/>
              <a:gd name="connsiteX276" fmla="*/ 768000 w 1127766"/>
              <a:gd name="connsiteY276" fmla="*/ 28575 h 128977"/>
              <a:gd name="connsiteX277" fmla="*/ 688181 w 1127766"/>
              <a:gd name="connsiteY277" fmla="*/ 28575 h 128977"/>
              <a:gd name="connsiteX278" fmla="*/ 700373 w 1127766"/>
              <a:gd name="connsiteY278" fmla="*/ 30575 h 128977"/>
              <a:gd name="connsiteX279" fmla="*/ 709898 w 1127766"/>
              <a:gd name="connsiteY279" fmla="*/ 36194 h 128977"/>
              <a:gd name="connsiteX280" fmla="*/ 716280 w 1127766"/>
              <a:gd name="connsiteY280" fmla="*/ 44862 h 128977"/>
              <a:gd name="connsiteX281" fmla="*/ 718376 w 1127766"/>
              <a:gd name="connsiteY281" fmla="*/ 56293 h 128977"/>
              <a:gd name="connsiteX282" fmla="*/ 701040 w 1127766"/>
              <a:gd name="connsiteY282" fmla="*/ 56293 h 128977"/>
              <a:gd name="connsiteX283" fmla="*/ 700278 w 1127766"/>
              <a:gd name="connsiteY283" fmla="*/ 51340 h 128977"/>
              <a:gd name="connsiteX284" fmla="*/ 697611 w 1127766"/>
              <a:gd name="connsiteY284" fmla="*/ 47243 h 128977"/>
              <a:gd name="connsiteX285" fmla="*/ 693325 w 1127766"/>
              <a:gd name="connsiteY285" fmla="*/ 44482 h 128977"/>
              <a:gd name="connsiteX286" fmla="*/ 687800 w 1127766"/>
              <a:gd name="connsiteY286" fmla="*/ 43433 h 128977"/>
              <a:gd name="connsiteX287" fmla="*/ 680656 w 1127766"/>
              <a:gd name="connsiteY287" fmla="*/ 45244 h 128977"/>
              <a:gd name="connsiteX288" fmla="*/ 676085 w 1127766"/>
              <a:gd name="connsiteY288" fmla="*/ 50006 h 128977"/>
              <a:gd name="connsiteX289" fmla="*/ 673703 w 1127766"/>
              <a:gd name="connsiteY289" fmla="*/ 56768 h 128977"/>
              <a:gd name="connsiteX290" fmla="*/ 673036 w 1127766"/>
              <a:gd name="connsiteY290" fmla="*/ 64675 h 128977"/>
              <a:gd name="connsiteX291" fmla="*/ 673036 w 1127766"/>
              <a:gd name="connsiteY291" fmla="*/ 66675 h 128977"/>
              <a:gd name="connsiteX292" fmla="*/ 673703 w 1127766"/>
              <a:gd name="connsiteY292" fmla="*/ 74676 h 128977"/>
              <a:gd name="connsiteX293" fmla="*/ 675989 w 1127766"/>
              <a:gd name="connsiteY293" fmla="*/ 81533 h 128977"/>
              <a:gd name="connsiteX294" fmla="*/ 687875 w 1127766"/>
              <a:gd name="connsiteY294" fmla="*/ 88000 h 128977"/>
              <a:gd name="connsiteX295" fmla="*/ 687800 w 1127766"/>
              <a:gd name="connsiteY295" fmla="*/ 88011 h 128977"/>
              <a:gd name="connsiteX296" fmla="*/ 687895 w 1127766"/>
              <a:gd name="connsiteY296" fmla="*/ 88011 h 128977"/>
              <a:gd name="connsiteX297" fmla="*/ 687875 w 1127766"/>
              <a:gd name="connsiteY297" fmla="*/ 88000 h 128977"/>
              <a:gd name="connsiteX298" fmla="*/ 692944 w 1127766"/>
              <a:gd name="connsiteY298" fmla="*/ 87249 h 128977"/>
              <a:gd name="connsiteX299" fmla="*/ 697230 w 1127766"/>
              <a:gd name="connsiteY299" fmla="*/ 84963 h 128977"/>
              <a:gd name="connsiteX300" fmla="*/ 700087 w 1127766"/>
              <a:gd name="connsiteY300" fmla="*/ 81438 h 128977"/>
              <a:gd name="connsiteX301" fmla="*/ 700945 w 1127766"/>
              <a:gd name="connsiteY301" fmla="*/ 76866 h 128977"/>
              <a:gd name="connsiteX302" fmla="*/ 718280 w 1127766"/>
              <a:gd name="connsiteY302" fmla="*/ 76866 h 128977"/>
              <a:gd name="connsiteX303" fmla="*/ 715994 w 1127766"/>
              <a:gd name="connsiteY303" fmla="*/ 87249 h 128977"/>
              <a:gd name="connsiteX304" fmla="*/ 709422 w 1127766"/>
              <a:gd name="connsiteY304" fmla="*/ 95345 h 128977"/>
              <a:gd name="connsiteX305" fmla="*/ 699897 w 1127766"/>
              <a:gd name="connsiteY305" fmla="*/ 100774 h 128977"/>
              <a:gd name="connsiteX306" fmla="*/ 688277 w 1127766"/>
              <a:gd name="connsiteY306" fmla="*/ 102680 h 128977"/>
              <a:gd name="connsiteX307" fmla="*/ 673703 w 1127766"/>
              <a:gd name="connsiteY307" fmla="*/ 99917 h 128977"/>
              <a:gd name="connsiteX308" fmla="*/ 663226 w 1127766"/>
              <a:gd name="connsiteY308" fmla="*/ 92201 h 128977"/>
              <a:gd name="connsiteX309" fmla="*/ 656939 w 1127766"/>
              <a:gd name="connsiteY309" fmla="*/ 80772 h 128977"/>
              <a:gd name="connsiteX310" fmla="*/ 654748 w 1127766"/>
              <a:gd name="connsiteY310" fmla="*/ 66675 h 128977"/>
              <a:gd name="connsiteX311" fmla="*/ 654748 w 1127766"/>
              <a:gd name="connsiteY311" fmla="*/ 64675 h 128977"/>
              <a:gd name="connsiteX312" fmla="*/ 656844 w 1127766"/>
              <a:gd name="connsiteY312" fmla="*/ 50577 h 128977"/>
              <a:gd name="connsiteX313" fmla="*/ 663226 w 1127766"/>
              <a:gd name="connsiteY313" fmla="*/ 39147 h 128977"/>
              <a:gd name="connsiteX314" fmla="*/ 673703 w 1127766"/>
              <a:gd name="connsiteY314" fmla="*/ 31432 h 128977"/>
              <a:gd name="connsiteX315" fmla="*/ 688181 w 1127766"/>
              <a:gd name="connsiteY315" fmla="*/ 28575 h 128977"/>
              <a:gd name="connsiteX316" fmla="*/ 521589 w 1127766"/>
              <a:gd name="connsiteY316" fmla="*/ 28575 h 128977"/>
              <a:gd name="connsiteX317" fmla="*/ 532352 w 1127766"/>
              <a:gd name="connsiteY317" fmla="*/ 30766 h 128977"/>
              <a:gd name="connsiteX318" fmla="*/ 539972 w 1127766"/>
              <a:gd name="connsiteY318" fmla="*/ 36767 h 128977"/>
              <a:gd name="connsiteX319" fmla="*/ 540734 w 1127766"/>
              <a:gd name="connsiteY319" fmla="*/ 29909 h 128977"/>
              <a:gd name="connsiteX320" fmla="*/ 557403 w 1127766"/>
              <a:gd name="connsiteY320" fmla="*/ 29909 h 128977"/>
              <a:gd name="connsiteX321" fmla="*/ 557403 w 1127766"/>
              <a:gd name="connsiteY321" fmla="*/ 98679 h 128977"/>
              <a:gd name="connsiteX322" fmla="*/ 554926 w 1127766"/>
              <a:gd name="connsiteY322" fmla="*/ 111538 h 128977"/>
              <a:gd name="connsiteX323" fmla="*/ 548068 w 1127766"/>
              <a:gd name="connsiteY323" fmla="*/ 121063 h 128977"/>
              <a:gd name="connsiteX324" fmla="*/ 537305 w 1127766"/>
              <a:gd name="connsiteY324" fmla="*/ 126968 h 128977"/>
              <a:gd name="connsiteX325" fmla="*/ 523589 w 1127766"/>
              <a:gd name="connsiteY325" fmla="*/ 128969 h 128977"/>
              <a:gd name="connsiteX326" fmla="*/ 516636 w 1127766"/>
              <a:gd name="connsiteY326" fmla="*/ 128302 h 128977"/>
              <a:gd name="connsiteX327" fmla="*/ 509301 w 1127766"/>
              <a:gd name="connsiteY327" fmla="*/ 126207 h 128977"/>
              <a:gd name="connsiteX328" fmla="*/ 502443 w 1127766"/>
              <a:gd name="connsiteY328" fmla="*/ 122682 h 128977"/>
              <a:gd name="connsiteX329" fmla="*/ 496919 w 1127766"/>
              <a:gd name="connsiteY329" fmla="*/ 117634 h 128977"/>
              <a:gd name="connsiteX330" fmla="*/ 505206 w 1127766"/>
              <a:gd name="connsiteY330" fmla="*/ 106489 h 128977"/>
              <a:gd name="connsiteX331" fmla="*/ 513111 w 1127766"/>
              <a:gd name="connsiteY331" fmla="*/ 112490 h 128977"/>
              <a:gd name="connsiteX332" fmla="*/ 522636 w 1127766"/>
              <a:gd name="connsiteY332" fmla="*/ 114586 h 128977"/>
              <a:gd name="connsiteX333" fmla="*/ 534733 w 1127766"/>
              <a:gd name="connsiteY333" fmla="*/ 110490 h 128977"/>
              <a:gd name="connsiteX334" fmla="*/ 539019 w 1127766"/>
              <a:gd name="connsiteY334" fmla="*/ 98775 h 128977"/>
              <a:gd name="connsiteX335" fmla="*/ 539019 w 1127766"/>
              <a:gd name="connsiteY335" fmla="*/ 94678 h 128977"/>
              <a:gd name="connsiteX336" fmla="*/ 531495 w 1127766"/>
              <a:gd name="connsiteY336" fmla="*/ 100204 h 128977"/>
              <a:gd name="connsiteX337" fmla="*/ 521493 w 1127766"/>
              <a:gd name="connsiteY337" fmla="*/ 102203 h 128977"/>
              <a:gd name="connsiteX338" fmla="*/ 509492 w 1127766"/>
              <a:gd name="connsiteY338" fmla="*/ 99441 h 128977"/>
              <a:gd name="connsiteX339" fmla="*/ 499967 w 1127766"/>
              <a:gd name="connsiteY339" fmla="*/ 91917 h 128977"/>
              <a:gd name="connsiteX340" fmla="*/ 494157 w 1127766"/>
              <a:gd name="connsiteY340" fmla="*/ 80391 h 128977"/>
              <a:gd name="connsiteX341" fmla="*/ 492156 w 1127766"/>
              <a:gd name="connsiteY341" fmla="*/ 66008 h 128977"/>
              <a:gd name="connsiteX342" fmla="*/ 492156 w 1127766"/>
              <a:gd name="connsiteY342" fmla="*/ 65056 h 128977"/>
              <a:gd name="connsiteX343" fmla="*/ 494157 w 1127766"/>
              <a:gd name="connsiteY343" fmla="*/ 50293 h 128977"/>
              <a:gd name="connsiteX344" fmla="*/ 499967 w 1127766"/>
              <a:gd name="connsiteY344" fmla="*/ 38671 h 128977"/>
              <a:gd name="connsiteX345" fmla="*/ 509492 w 1127766"/>
              <a:gd name="connsiteY345" fmla="*/ 31243 h 128977"/>
              <a:gd name="connsiteX346" fmla="*/ 521589 w 1127766"/>
              <a:gd name="connsiteY346" fmla="*/ 28575 h 128977"/>
              <a:gd name="connsiteX347" fmla="*/ 362045 w 1127766"/>
              <a:gd name="connsiteY347" fmla="*/ 28575 h 128977"/>
              <a:gd name="connsiteX348" fmla="*/ 374141 w 1127766"/>
              <a:gd name="connsiteY348" fmla="*/ 30195 h 128977"/>
              <a:gd name="connsiteX349" fmla="*/ 383666 w 1127766"/>
              <a:gd name="connsiteY349" fmla="*/ 34862 h 128977"/>
              <a:gd name="connsiteX350" fmla="*/ 390048 w 1127766"/>
              <a:gd name="connsiteY350" fmla="*/ 42672 h 128977"/>
              <a:gd name="connsiteX351" fmla="*/ 392429 w 1127766"/>
              <a:gd name="connsiteY351" fmla="*/ 53626 h 128977"/>
              <a:gd name="connsiteX352" fmla="*/ 392429 w 1127766"/>
              <a:gd name="connsiteY352" fmla="*/ 84201 h 128977"/>
              <a:gd name="connsiteX353" fmla="*/ 393096 w 1127766"/>
              <a:gd name="connsiteY353" fmla="*/ 93726 h 128977"/>
              <a:gd name="connsiteX354" fmla="*/ 395192 w 1127766"/>
              <a:gd name="connsiteY354" fmla="*/ 100204 h 128977"/>
              <a:gd name="connsiteX355" fmla="*/ 395192 w 1127766"/>
              <a:gd name="connsiteY355" fmla="*/ 101347 h 128977"/>
              <a:gd name="connsiteX356" fmla="*/ 376427 w 1127766"/>
              <a:gd name="connsiteY356" fmla="*/ 101347 h 128977"/>
              <a:gd name="connsiteX357" fmla="*/ 375285 w 1127766"/>
              <a:gd name="connsiteY357" fmla="*/ 98298 h 128977"/>
              <a:gd name="connsiteX358" fmla="*/ 374522 w 1127766"/>
              <a:gd name="connsiteY358" fmla="*/ 94678 h 128977"/>
              <a:gd name="connsiteX359" fmla="*/ 366617 w 1127766"/>
              <a:gd name="connsiteY359" fmla="*/ 100299 h 128977"/>
              <a:gd name="connsiteX360" fmla="*/ 361283 w 1127766"/>
              <a:gd name="connsiteY360" fmla="*/ 102013 h 128977"/>
              <a:gd name="connsiteX361" fmla="*/ 355091 w 1127766"/>
              <a:gd name="connsiteY361" fmla="*/ 102680 h 128977"/>
              <a:gd name="connsiteX362" fmla="*/ 344995 w 1127766"/>
              <a:gd name="connsiteY362" fmla="*/ 101060 h 128977"/>
              <a:gd name="connsiteX363" fmla="*/ 337089 w 1127766"/>
              <a:gd name="connsiteY363" fmla="*/ 96679 h 128977"/>
              <a:gd name="connsiteX364" fmla="*/ 331946 w 1127766"/>
              <a:gd name="connsiteY364" fmla="*/ 89916 h 128977"/>
              <a:gd name="connsiteX365" fmla="*/ 338518 w 1127766"/>
              <a:gd name="connsiteY365" fmla="*/ 63913 h 128977"/>
              <a:gd name="connsiteX366" fmla="*/ 363664 w 1127766"/>
              <a:gd name="connsiteY366" fmla="*/ 57721 h 128977"/>
              <a:gd name="connsiteX367" fmla="*/ 373856 w 1127766"/>
              <a:gd name="connsiteY367" fmla="*/ 57721 h 128977"/>
              <a:gd name="connsiteX368" fmla="*/ 373856 w 1127766"/>
              <a:gd name="connsiteY368" fmla="*/ 53531 h 128977"/>
              <a:gd name="connsiteX369" fmla="*/ 370522 w 1127766"/>
              <a:gd name="connsiteY369" fmla="*/ 45339 h 128977"/>
              <a:gd name="connsiteX370" fmla="*/ 360997 w 1127766"/>
              <a:gd name="connsiteY370" fmla="*/ 42291 h 128977"/>
              <a:gd name="connsiteX371" fmla="*/ 352805 w 1127766"/>
              <a:gd name="connsiteY371" fmla="*/ 44767 h 128977"/>
              <a:gd name="connsiteX372" fmla="*/ 350234 w 1127766"/>
              <a:gd name="connsiteY372" fmla="*/ 51150 h 128977"/>
              <a:gd name="connsiteX373" fmla="*/ 331946 w 1127766"/>
              <a:gd name="connsiteY373" fmla="*/ 51150 h 128977"/>
              <a:gd name="connsiteX374" fmla="*/ 333946 w 1127766"/>
              <a:gd name="connsiteY374" fmla="*/ 42577 h 128977"/>
              <a:gd name="connsiteX375" fmla="*/ 339756 w 1127766"/>
              <a:gd name="connsiteY375" fmla="*/ 35338 h 128977"/>
              <a:gd name="connsiteX376" fmla="*/ 349281 w 1127766"/>
              <a:gd name="connsiteY376" fmla="*/ 30385 h 128977"/>
              <a:gd name="connsiteX377" fmla="*/ 362045 w 1127766"/>
              <a:gd name="connsiteY377" fmla="*/ 28575 h 128977"/>
              <a:gd name="connsiteX378" fmla="*/ 416718 w 1127766"/>
              <a:gd name="connsiteY378" fmla="*/ 0 h 128977"/>
              <a:gd name="connsiteX379" fmla="*/ 456628 w 1127766"/>
              <a:gd name="connsiteY379" fmla="*/ 0 h 128977"/>
              <a:gd name="connsiteX380" fmla="*/ 456628 w 1127766"/>
              <a:gd name="connsiteY380" fmla="*/ 86392 h 128977"/>
              <a:gd name="connsiteX381" fmla="*/ 477202 w 1127766"/>
              <a:gd name="connsiteY381" fmla="*/ 86392 h 128977"/>
              <a:gd name="connsiteX382" fmla="*/ 477202 w 1127766"/>
              <a:gd name="connsiteY382" fmla="*/ 101347 h 128977"/>
              <a:gd name="connsiteX383" fmla="*/ 416813 w 1127766"/>
              <a:gd name="connsiteY383" fmla="*/ 101347 h 128977"/>
              <a:gd name="connsiteX384" fmla="*/ 416813 w 1127766"/>
              <a:gd name="connsiteY384" fmla="*/ 86392 h 128977"/>
              <a:gd name="connsiteX385" fmla="*/ 438245 w 1127766"/>
              <a:gd name="connsiteY385" fmla="*/ 86392 h 128977"/>
              <a:gd name="connsiteX386" fmla="*/ 438245 w 1127766"/>
              <a:gd name="connsiteY386" fmla="*/ 14954 h 128977"/>
              <a:gd name="connsiteX387" fmla="*/ 416813 w 1127766"/>
              <a:gd name="connsiteY387" fmla="*/ 14954 h 12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Lst>
            <a:rect l="l" t="t" r="r" b="b"/>
            <a:pathLst>
              <a:path w="1127766" h="128977">
                <a:moveTo>
                  <a:pt x="844295" y="79533"/>
                </a:moveTo>
                <a:cubicBezTo>
                  <a:pt x="847734" y="78295"/>
                  <a:pt x="851525" y="78295"/>
                  <a:pt x="854964" y="79533"/>
                </a:cubicBezTo>
                <a:cubicBezTo>
                  <a:pt x="856497" y="80010"/>
                  <a:pt x="857869" y="80962"/>
                  <a:pt x="858964" y="82105"/>
                </a:cubicBezTo>
                <a:cubicBezTo>
                  <a:pt x="860040" y="83153"/>
                  <a:pt x="860879" y="84486"/>
                  <a:pt x="861440" y="85915"/>
                </a:cubicBezTo>
                <a:cubicBezTo>
                  <a:pt x="862098" y="87438"/>
                  <a:pt x="862422" y="89058"/>
                  <a:pt x="862393" y="90678"/>
                </a:cubicBezTo>
                <a:cubicBezTo>
                  <a:pt x="862431" y="92296"/>
                  <a:pt x="862107" y="93916"/>
                  <a:pt x="861440" y="95345"/>
                </a:cubicBezTo>
                <a:cubicBezTo>
                  <a:pt x="860898" y="96774"/>
                  <a:pt x="860059" y="98106"/>
                  <a:pt x="858964" y="99155"/>
                </a:cubicBezTo>
                <a:cubicBezTo>
                  <a:pt x="857840" y="100298"/>
                  <a:pt x="856468" y="101155"/>
                  <a:pt x="854964" y="101726"/>
                </a:cubicBezTo>
                <a:cubicBezTo>
                  <a:pt x="851525" y="102964"/>
                  <a:pt x="847734" y="102964"/>
                  <a:pt x="844295" y="101726"/>
                </a:cubicBezTo>
                <a:cubicBezTo>
                  <a:pt x="842791" y="101155"/>
                  <a:pt x="841419" y="100298"/>
                  <a:pt x="840295" y="99155"/>
                </a:cubicBezTo>
                <a:cubicBezTo>
                  <a:pt x="839142" y="98106"/>
                  <a:pt x="838257" y="96774"/>
                  <a:pt x="837723" y="95345"/>
                </a:cubicBezTo>
                <a:cubicBezTo>
                  <a:pt x="837142" y="93821"/>
                  <a:pt x="836847" y="92296"/>
                  <a:pt x="836866" y="90678"/>
                </a:cubicBezTo>
                <a:cubicBezTo>
                  <a:pt x="836847" y="89058"/>
                  <a:pt x="837142" y="87438"/>
                  <a:pt x="837723" y="85915"/>
                </a:cubicBezTo>
                <a:cubicBezTo>
                  <a:pt x="838285" y="84486"/>
                  <a:pt x="839162" y="83153"/>
                  <a:pt x="840295" y="82105"/>
                </a:cubicBezTo>
                <a:cubicBezTo>
                  <a:pt x="841390" y="80962"/>
                  <a:pt x="842762" y="80010"/>
                  <a:pt x="844295" y="79533"/>
                </a:cubicBezTo>
                <a:close/>
                <a:moveTo>
                  <a:pt x="282035" y="78581"/>
                </a:moveTo>
                <a:cubicBezTo>
                  <a:pt x="283854" y="78581"/>
                  <a:pt x="285673" y="78867"/>
                  <a:pt x="287368" y="79533"/>
                </a:cubicBezTo>
                <a:cubicBezTo>
                  <a:pt x="288902" y="80010"/>
                  <a:pt x="290274" y="80962"/>
                  <a:pt x="291369" y="82105"/>
                </a:cubicBezTo>
                <a:cubicBezTo>
                  <a:pt x="292445" y="83153"/>
                  <a:pt x="293284" y="84486"/>
                  <a:pt x="293845" y="85915"/>
                </a:cubicBezTo>
                <a:cubicBezTo>
                  <a:pt x="294426" y="87438"/>
                  <a:pt x="294722" y="89058"/>
                  <a:pt x="294703" y="90678"/>
                </a:cubicBezTo>
                <a:cubicBezTo>
                  <a:pt x="294722" y="92296"/>
                  <a:pt x="294426" y="93821"/>
                  <a:pt x="293845" y="95345"/>
                </a:cubicBezTo>
                <a:cubicBezTo>
                  <a:pt x="293303" y="96774"/>
                  <a:pt x="292464" y="98106"/>
                  <a:pt x="291369" y="99155"/>
                </a:cubicBezTo>
                <a:cubicBezTo>
                  <a:pt x="290245" y="100298"/>
                  <a:pt x="288873" y="101155"/>
                  <a:pt x="287368" y="101726"/>
                </a:cubicBezTo>
                <a:cubicBezTo>
                  <a:pt x="285663" y="102393"/>
                  <a:pt x="283854" y="102679"/>
                  <a:pt x="282035" y="102679"/>
                </a:cubicBezTo>
                <a:cubicBezTo>
                  <a:pt x="280215" y="102679"/>
                  <a:pt x="278405" y="102393"/>
                  <a:pt x="276700" y="101726"/>
                </a:cubicBezTo>
                <a:cubicBezTo>
                  <a:pt x="275196" y="101155"/>
                  <a:pt x="273824" y="100298"/>
                  <a:pt x="272700" y="99155"/>
                </a:cubicBezTo>
                <a:cubicBezTo>
                  <a:pt x="271547" y="98106"/>
                  <a:pt x="270662" y="96774"/>
                  <a:pt x="270128" y="95345"/>
                </a:cubicBezTo>
                <a:cubicBezTo>
                  <a:pt x="269547" y="93821"/>
                  <a:pt x="269252" y="92296"/>
                  <a:pt x="269271" y="90678"/>
                </a:cubicBezTo>
                <a:cubicBezTo>
                  <a:pt x="269252" y="89058"/>
                  <a:pt x="269547" y="87438"/>
                  <a:pt x="270128" y="85915"/>
                </a:cubicBezTo>
                <a:cubicBezTo>
                  <a:pt x="270690" y="84486"/>
                  <a:pt x="271567" y="83153"/>
                  <a:pt x="272700" y="82105"/>
                </a:cubicBezTo>
                <a:cubicBezTo>
                  <a:pt x="273795" y="80962"/>
                  <a:pt x="275167" y="80010"/>
                  <a:pt x="276700" y="79533"/>
                </a:cubicBezTo>
                <a:cubicBezTo>
                  <a:pt x="278396" y="78867"/>
                  <a:pt x="280206" y="78486"/>
                  <a:pt x="282035" y="78581"/>
                </a:cubicBezTo>
                <a:close/>
                <a:moveTo>
                  <a:pt x="364331" y="68675"/>
                </a:moveTo>
                <a:cubicBezTo>
                  <a:pt x="361864" y="68675"/>
                  <a:pt x="359406" y="68866"/>
                  <a:pt x="356996" y="69438"/>
                </a:cubicBezTo>
                <a:cubicBezTo>
                  <a:pt x="355196" y="69914"/>
                  <a:pt x="353510" y="70676"/>
                  <a:pt x="352043" y="71819"/>
                </a:cubicBezTo>
                <a:cubicBezTo>
                  <a:pt x="350786" y="72676"/>
                  <a:pt x="349796" y="73914"/>
                  <a:pt x="349186" y="75343"/>
                </a:cubicBezTo>
                <a:cubicBezTo>
                  <a:pt x="348576" y="76771"/>
                  <a:pt x="348253" y="78296"/>
                  <a:pt x="348233" y="79915"/>
                </a:cubicBezTo>
                <a:cubicBezTo>
                  <a:pt x="348224" y="82201"/>
                  <a:pt x="349186" y="84487"/>
                  <a:pt x="350900" y="86011"/>
                </a:cubicBezTo>
                <a:cubicBezTo>
                  <a:pt x="353148" y="87821"/>
                  <a:pt x="356015" y="88773"/>
                  <a:pt x="358901" y="88488"/>
                </a:cubicBezTo>
                <a:cubicBezTo>
                  <a:pt x="360664" y="88488"/>
                  <a:pt x="362426" y="88202"/>
                  <a:pt x="364140" y="87821"/>
                </a:cubicBezTo>
                <a:cubicBezTo>
                  <a:pt x="365617" y="87345"/>
                  <a:pt x="367045" y="86773"/>
                  <a:pt x="368426" y="86107"/>
                </a:cubicBezTo>
                <a:cubicBezTo>
                  <a:pt x="369598" y="85439"/>
                  <a:pt x="370684" y="84582"/>
                  <a:pt x="371665" y="83630"/>
                </a:cubicBezTo>
                <a:cubicBezTo>
                  <a:pt x="372503" y="82867"/>
                  <a:pt x="373246" y="81915"/>
                  <a:pt x="373856" y="80963"/>
                </a:cubicBezTo>
                <a:lnTo>
                  <a:pt x="373856" y="68675"/>
                </a:lnTo>
                <a:close/>
                <a:moveTo>
                  <a:pt x="761047" y="45148"/>
                </a:moveTo>
                <a:cubicBezTo>
                  <a:pt x="759123" y="46291"/>
                  <a:pt x="757494" y="47911"/>
                  <a:pt x="756285" y="49815"/>
                </a:cubicBezTo>
                <a:cubicBezTo>
                  <a:pt x="755027" y="51911"/>
                  <a:pt x="754094" y="54292"/>
                  <a:pt x="753522" y="56673"/>
                </a:cubicBezTo>
                <a:cubicBezTo>
                  <a:pt x="753027" y="59436"/>
                  <a:pt x="752770" y="62198"/>
                  <a:pt x="752760" y="64960"/>
                </a:cubicBezTo>
                <a:lnTo>
                  <a:pt x="752760" y="66389"/>
                </a:lnTo>
                <a:cubicBezTo>
                  <a:pt x="752770" y="69247"/>
                  <a:pt x="753018" y="72008"/>
                  <a:pt x="753522" y="74771"/>
                </a:cubicBezTo>
                <a:cubicBezTo>
                  <a:pt x="754094" y="77152"/>
                  <a:pt x="755027" y="79533"/>
                  <a:pt x="756285" y="81629"/>
                </a:cubicBezTo>
                <a:cubicBezTo>
                  <a:pt x="758771" y="85820"/>
                  <a:pt x="763352" y="88201"/>
                  <a:pt x="768191" y="88011"/>
                </a:cubicBezTo>
                <a:cubicBezTo>
                  <a:pt x="772934" y="88106"/>
                  <a:pt x="777373" y="85725"/>
                  <a:pt x="779811" y="81629"/>
                </a:cubicBezTo>
                <a:cubicBezTo>
                  <a:pt x="781078" y="79533"/>
                  <a:pt x="781983" y="77152"/>
                  <a:pt x="782478" y="74771"/>
                </a:cubicBezTo>
                <a:cubicBezTo>
                  <a:pt x="783059" y="72008"/>
                  <a:pt x="783345" y="69247"/>
                  <a:pt x="783336" y="66389"/>
                </a:cubicBezTo>
                <a:lnTo>
                  <a:pt x="783336" y="64960"/>
                </a:lnTo>
                <a:cubicBezTo>
                  <a:pt x="783345" y="62198"/>
                  <a:pt x="783059" y="59436"/>
                  <a:pt x="782478" y="56673"/>
                </a:cubicBezTo>
                <a:cubicBezTo>
                  <a:pt x="781983" y="54292"/>
                  <a:pt x="781078" y="51911"/>
                  <a:pt x="779811" y="49815"/>
                </a:cubicBezTo>
                <a:cubicBezTo>
                  <a:pt x="778621" y="47911"/>
                  <a:pt x="776992" y="46291"/>
                  <a:pt x="775049" y="45148"/>
                </a:cubicBezTo>
                <a:cubicBezTo>
                  <a:pt x="770658" y="42862"/>
                  <a:pt x="765438" y="42862"/>
                  <a:pt x="761047" y="45148"/>
                </a:cubicBezTo>
                <a:close/>
                <a:moveTo>
                  <a:pt x="525780" y="43529"/>
                </a:moveTo>
                <a:cubicBezTo>
                  <a:pt x="523408" y="43434"/>
                  <a:pt x="521065" y="44101"/>
                  <a:pt x="519017" y="45244"/>
                </a:cubicBezTo>
                <a:cubicBezTo>
                  <a:pt x="517102" y="46387"/>
                  <a:pt x="515464" y="47911"/>
                  <a:pt x="514254" y="49816"/>
                </a:cubicBezTo>
                <a:cubicBezTo>
                  <a:pt x="512950" y="51911"/>
                  <a:pt x="512016" y="54292"/>
                  <a:pt x="511492" y="56674"/>
                </a:cubicBezTo>
                <a:cubicBezTo>
                  <a:pt x="510873" y="59436"/>
                  <a:pt x="510559" y="62199"/>
                  <a:pt x="510540" y="65056"/>
                </a:cubicBezTo>
                <a:lnTo>
                  <a:pt x="510540" y="66485"/>
                </a:lnTo>
                <a:cubicBezTo>
                  <a:pt x="510502" y="69343"/>
                  <a:pt x="510825" y="72104"/>
                  <a:pt x="511492" y="74867"/>
                </a:cubicBezTo>
                <a:cubicBezTo>
                  <a:pt x="512016" y="77248"/>
                  <a:pt x="512911" y="79439"/>
                  <a:pt x="514159" y="81534"/>
                </a:cubicBezTo>
                <a:cubicBezTo>
                  <a:pt x="515378" y="83439"/>
                  <a:pt x="517007" y="84964"/>
                  <a:pt x="518922" y="86107"/>
                </a:cubicBezTo>
                <a:cubicBezTo>
                  <a:pt x="520960" y="87250"/>
                  <a:pt x="523265" y="87821"/>
                  <a:pt x="525589" y="87725"/>
                </a:cubicBezTo>
                <a:cubicBezTo>
                  <a:pt x="528370" y="87821"/>
                  <a:pt x="531133" y="87250"/>
                  <a:pt x="533590" y="85916"/>
                </a:cubicBezTo>
                <a:cubicBezTo>
                  <a:pt x="535676" y="84678"/>
                  <a:pt x="537381" y="82867"/>
                  <a:pt x="538543" y="80772"/>
                </a:cubicBezTo>
                <a:lnTo>
                  <a:pt x="538543" y="50482"/>
                </a:lnTo>
                <a:cubicBezTo>
                  <a:pt x="537381" y="48387"/>
                  <a:pt x="535676" y="46578"/>
                  <a:pt x="533590" y="45339"/>
                </a:cubicBezTo>
                <a:cubicBezTo>
                  <a:pt x="531190" y="44101"/>
                  <a:pt x="528494" y="43434"/>
                  <a:pt x="525780" y="43529"/>
                </a:cubicBezTo>
                <a:close/>
                <a:moveTo>
                  <a:pt x="1011650" y="43433"/>
                </a:moveTo>
                <a:cubicBezTo>
                  <a:pt x="1009221" y="43338"/>
                  <a:pt x="1006811" y="43910"/>
                  <a:pt x="1004697" y="45148"/>
                </a:cubicBezTo>
                <a:cubicBezTo>
                  <a:pt x="1002754" y="46291"/>
                  <a:pt x="1001125" y="47911"/>
                  <a:pt x="999934" y="49815"/>
                </a:cubicBezTo>
                <a:cubicBezTo>
                  <a:pt x="998629" y="51911"/>
                  <a:pt x="997696" y="54292"/>
                  <a:pt x="997172" y="56673"/>
                </a:cubicBezTo>
                <a:cubicBezTo>
                  <a:pt x="996591" y="59436"/>
                  <a:pt x="996305" y="62198"/>
                  <a:pt x="996315" y="64960"/>
                </a:cubicBezTo>
                <a:lnTo>
                  <a:pt x="996315" y="66389"/>
                </a:lnTo>
                <a:cubicBezTo>
                  <a:pt x="996305" y="69247"/>
                  <a:pt x="996591" y="72008"/>
                  <a:pt x="997172" y="74771"/>
                </a:cubicBezTo>
                <a:cubicBezTo>
                  <a:pt x="997696" y="77152"/>
                  <a:pt x="998629" y="79533"/>
                  <a:pt x="999934" y="81629"/>
                </a:cubicBezTo>
                <a:cubicBezTo>
                  <a:pt x="1001096" y="83534"/>
                  <a:pt x="1002735" y="85153"/>
                  <a:pt x="1004697" y="86296"/>
                </a:cubicBezTo>
                <a:cubicBezTo>
                  <a:pt x="1006850" y="87439"/>
                  <a:pt x="1009288" y="88106"/>
                  <a:pt x="1011745" y="88011"/>
                </a:cubicBezTo>
                <a:cubicBezTo>
                  <a:pt x="1016517" y="88202"/>
                  <a:pt x="1021004" y="85725"/>
                  <a:pt x="1023461" y="81629"/>
                </a:cubicBezTo>
                <a:cubicBezTo>
                  <a:pt x="1024690" y="79533"/>
                  <a:pt x="1025585" y="77152"/>
                  <a:pt x="1026128" y="74771"/>
                </a:cubicBezTo>
                <a:cubicBezTo>
                  <a:pt x="1026709" y="72008"/>
                  <a:pt x="1026995" y="69247"/>
                  <a:pt x="1026985" y="66389"/>
                </a:cubicBezTo>
                <a:lnTo>
                  <a:pt x="1026985" y="64960"/>
                </a:lnTo>
                <a:cubicBezTo>
                  <a:pt x="1026995" y="62198"/>
                  <a:pt x="1026709" y="59436"/>
                  <a:pt x="1026128" y="56673"/>
                </a:cubicBezTo>
                <a:cubicBezTo>
                  <a:pt x="1025585" y="54292"/>
                  <a:pt x="1024690" y="51911"/>
                  <a:pt x="1023461" y="49815"/>
                </a:cubicBezTo>
                <a:cubicBezTo>
                  <a:pt x="1022271" y="47911"/>
                  <a:pt x="1020642" y="46291"/>
                  <a:pt x="1018699" y="45148"/>
                </a:cubicBezTo>
                <a:cubicBezTo>
                  <a:pt x="1016546" y="43910"/>
                  <a:pt x="1014108" y="43338"/>
                  <a:pt x="1011650" y="43433"/>
                </a:cubicBezTo>
                <a:close/>
                <a:moveTo>
                  <a:pt x="607504" y="43433"/>
                </a:moveTo>
                <a:cubicBezTo>
                  <a:pt x="605570" y="43433"/>
                  <a:pt x="603656" y="43815"/>
                  <a:pt x="601884" y="44576"/>
                </a:cubicBezTo>
                <a:cubicBezTo>
                  <a:pt x="600141" y="45244"/>
                  <a:pt x="598579" y="46291"/>
                  <a:pt x="597312" y="47720"/>
                </a:cubicBezTo>
                <a:cubicBezTo>
                  <a:pt x="595978" y="49149"/>
                  <a:pt x="594883" y="50768"/>
                  <a:pt x="594073" y="52578"/>
                </a:cubicBezTo>
                <a:cubicBezTo>
                  <a:pt x="593178" y="54578"/>
                  <a:pt x="592511" y="56673"/>
                  <a:pt x="592073" y="58864"/>
                </a:cubicBezTo>
                <a:lnTo>
                  <a:pt x="622172" y="58864"/>
                </a:lnTo>
                <a:lnTo>
                  <a:pt x="622172" y="57436"/>
                </a:lnTo>
                <a:cubicBezTo>
                  <a:pt x="622086" y="55530"/>
                  <a:pt x="621705" y="53721"/>
                  <a:pt x="621029" y="52006"/>
                </a:cubicBezTo>
                <a:cubicBezTo>
                  <a:pt x="620467" y="50292"/>
                  <a:pt x="619524" y="48768"/>
                  <a:pt x="618267" y="47530"/>
                </a:cubicBezTo>
                <a:cubicBezTo>
                  <a:pt x="616971" y="46196"/>
                  <a:pt x="615419" y="45244"/>
                  <a:pt x="613695" y="44576"/>
                </a:cubicBezTo>
                <a:cubicBezTo>
                  <a:pt x="611733" y="43815"/>
                  <a:pt x="609628" y="43338"/>
                  <a:pt x="607504" y="43433"/>
                </a:cubicBezTo>
                <a:close/>
                <a:moveTo>
                  <a:pt x="997363" y="31338"/>
                </a:moveTo>
                <a:cubicBezTo>
                  <a:pt x="1006526" y="27623"/>
                  <a:pt x="1016775" y="27623"/>
                  <a:pt x="1025938" y="31338"/>
                </a:cubicBezTo>
                <a:cubicBezTo>
                  <a:pt x="1029986" y="33147"/>
                  <a:pt x="1033615" y="35814"/>
                  <a:pt x="1036606" y="39052"/>
                </a:cubicBezTo>
                <a:cubicBezTo>
                  <a:pt x="1039549" y="42386"/>
                  <a:pt x="1041759" y="46291"/>
                  <a:pt x="1043083" y="50577"/>
                </a:cubicBezTo>
                <a:cubicBezTo>
                  <a:pt x="1044645" y="55244"/>
                  <a:pt x="1045416" y="60102"/>
                  <a:pt x="1045369" y="64960"/>
                </a:cubicBezTo>
                <a:lnTo>
                  <a:pt x="1045369" y="66389"/>
                </a:lnTo>
                <a:cubicBezTo>
                  <a:pt x="1045416" y="71342"/>
                  <a:pt x="1044645" y="76200"/>
                  <a:pt x="1043083" y="80867"/>
                </a:cubicBezTo>
                <a:cubicBezTo>
                  <a:pt x="1041711" y="85058"/>
                  <a:pt x="1039511" y="89058"/>
                  <a:pt x="1036606" y="92392"/>
                </a:cubicBezTo>
                <a:cubicBezTo>
                  <a:pt x="1033691" y="95631"/>
                  <a:pt x="1030072" y="98202"/>
                  <a:pt x="1026033" y="99917"/>
                </a:cubicBezTo>
                <a:cubicBezTo>
                  <a:pt x="1016870" y="103632"/>
                  <a:pt x="1006621" y="103632"/>
                  <a:pt x="997458" y="99917"/>
                </a:cubicBezTo>
                <a:cubicBezTo>
                  <a:pt x="993391" y="98202"/>
                  <a:pt x="989743" y="95631"/>
                  <a:pt x="986790" y="92392"/>
                </a:cubicBezTo>
                <a:cubicBezTo>
                  <a:pt x="983885" y="88963"/>
                  <a:pt x="981656" y="85058"/>
                  <a:pt x="980218" y="80867"/>
                </a:cubicBezTo>
                <a:cubicBezTo>
                  <a:pt x="978732" y="76200"/>
                  <a:pt x="977998" y="71342"/>
                  <a:pt x="978027" y="66389"/>
                </a:cubicBezTo>
                <a:lnTo>
                  <a:pt x="978027" y="64960"/>
                </a:lnTo>
                <a:cubicBezTo>
                  <a:pt x="977998" y="60102"/>
                  <a:pt x="978741" y="55244"/>
                  <a:pt x="980218" y="50577"/>
                </a:cubicBezTo>
                <a:cubicBezTo>
                  <a:pt x="981618" y="46291"/>
                  <a:pt x="983847" y="42386"/>
                  <a:pt x="986790" y="39052"/>
                </a:cubicBezTo>
                <a:cubicBezTo>
                  <a:pt x="989724" y="35719"/>
                  <a:pt x="993324" y="33147"/>
                  <a:pt x="997363" y="31338"/>
                </a:cubicBezTo>
                <a:close/>
                <a:moveTo>
                  <a:pt x="593883" y="31338"/>
                </a:moveTo>
                <a:cubicBezTo>
                  <a:pt x="602713" y="27813"/>
                  <a:pt x="612580" y="27813"/>
                  <a:pt x="621410" y="31338"/>
                </a:cubicBezTo>
                <a:cubicBezTo>
                  <a:pt x="625315" y="32956"/>
                  <a:pt x="628821" y="35433"/>
                  <a:pt x="631697" y="38481"/>
                </a:cubicBezTo>
                <a:cubicBezTo>
                  <a:pt x="634526" y="41719"/>
                  <a:pt x="636660" y="45530"/>
                  <a:pt x="637984" y="49625"/>
                </a:cubicBezTo>
                <a:cubicBezTo>
                  <a:pt x="639527" y="54292"/>
                  <a:pt x="640270" y="59150"/>
                  <a:pt x="640174" y="64008"/>
                </a:cubicBezTo>
                <a:lnTo>
                  <a:pt x="640174" y="71723"/>
                </a:lnTo>
                <a:lnTo>
                  <a:pt x="591502" y="71723"/>
                </a:lnTo>
                <a:cubicBezTo>
                  <a:pt x="591825" y="74009"/>
                  <a:pt x="592530" y="76295"/>
                  <a:pt x="593597" y="78390"/>
                </a:cubicBezTo>
                <a:cubicBezTo>
                  <a:pt x="594673" y="80390"/>
                  <a:pt x="596093" y="82105"/>
                  <a:pt x="597788" y="83534"/>
                </a:cubicBezTo>
                <a:cubicBezTo>
                  <a:pt x="599455" y="85057"/>
                  <a:pt x="601389" y="86200"/>
                  <a:pt x="603503" y="86963"/>
                </a:cubicBezTo>
                <a:cubicBezTo>
                  <a:pt x="605770" y="87725"/>
                  <a:pt x="608151" y="88106"/>
                  <a:pt x="610552" y="88106"/>
                </a:cubicBezTo>
                <a:cubicBezTo>
                  <a:pt x="612323" y="88297"/>
                  <a:pt x="614114" y="88297"/>
                  <a:pt x="615886" y="88106"/>
                </a:cubicBezTo>
                <a:cubicBezTo>
                  <a:pt x="617648" y="87725"/>
                  <a:pt x="619372" y="87154"/>
                  <a:pt x="621029" y="86486"/>
                </a:cubicBezTo>
                <a:cubicBezTo>
                  <a:pt x="622629" y="85820"/>
                  <a:pt x="624163" y="84963"/>
                  <a:pt x="625601" y="84010"/>
                </a:cubicBezTo>
                <a:cubicBezTo>
                  <a:pt x="627020" y="82962"/>
                  <a:pt x="628278" y="81819"/>
                  <a:pt x="629316" y="80390"/>
                </a:cubicBezTo>
                <a:lnTo>
                  <a:pt x="638841" y="89915"/>
                </a:lnTo>
                <a:cubicBezTo>
                  <a:pt x="637584" y="91726"/>
                  <a:pt x="636079" y="93344"/>
                  <a:pt x="634364" y="94678"/>
                </a:cubicBezTo>
                <a:cubicBezTo>
                  <a:pt x="632412" y="96393"/>
                  <a:pt x="630230" y="97822"/>
                  <a:pt x="627887" y="98869"/>
                </a:cubicBezTo>
                <a:cubicBezTo>
                  <a:pt x="625268" y="100108"/>
                  <a:pt x="622525" y="101155"/>
                  <a:pt x="619696" y="101822"/>
                </a:cubicBezTo>
                <a:cubicBezTo>
                  <a:pt x="616410" y="102489"/>
                  <a:pt x="613047" y="102775"/>
                  <a:pt x="609694" y="102680"/>
                </a:cubicBezTo>
                <a:cubicBezTo>
                  <a:pt x="604579" y="102775"/>
                  <a:pt x="599503" y="101822"/>
                  <a:pt x="594740" y="99917"/>
                </a:cubicBezTo>
                <a:cubicBezTo>
                  <a:pt x="590473" y="98202"/>
                  <a:pt x="586568" y="95725"/>
                  <a:pt x="583215" y="92583"/>
                </a:cubicBezTo>
                <a:cubicBezTo>
                  <a:pt x="579996" y="89535"/>
                  <a:pt x="577471" y="85725"/>
                  <a:pt x="575785" y="81629"/>
                </a:cubicBezTo>
                <a:cubicBezTo>
                  <a:pt x="574052" y="77343"/>
                  <a:pt x="573176" y="72771"/>
                  <a:pt x="573214" y="68104"/>
                </a:cubicBezTo>
                <a:lnTo>
                  <a:pt x="573214" y="65532"/>
                </a:lnTo>
                <a:cubicBezTo>
                  <a:pt x="573147" y="60388"/>
                  <a:pt x="574014" y="55340"/>
                  <a:pt x="575785" y="50577"/>
                </a:cubicBezTo>
                <a:cubicBezTo>
                  <a:pt x="577386" y="46291"/>
                  <a:pt x="579805" y="42290"/>
                  <a:pt x="582929" y="38861"/>
                </a:cubicBezTo>
                <a:cubicBezTo>
                  <a:pt x="586025" y="35623"/>
                  <a:pt x="589749" y="33051"/>
                  <a:pt x="593883" y="31338"/>
                </a:cubicBezTo>
                <a:close/>
                <a:moveTo>
                  <a:pt x="162115" y="29908"/>
                </a:moveTo>
                <a:lnTo>
                  <a:pt x="178879" y="29908"/>
                </a:lnTo>
                <a:lnTo>
                  <a:pt x="185070" y="79152"/>
                </a:lnTo>
                <a:lnTo>
                  <a:pt x="194595" y="29908"/>
                </a:lnTo>
                <a:lnTo>
                  <a:pt x="206787" y="29908"/>
                </a:lnTo>
                <a:lnTo>
                  <a:pt x="215360" y="78962"/>
                </a:lnTo>
                <a:lnTo>
                  <a:pt x="221551" y="29908"/>
                </a:lnTo>
                <a:lnTo>
                  <a:pt x="238315" y="29908"/>
                </a:lnTo>
                <a:lnTo>
                  <a:pt x="225552" y="101346"/>
                </a:lnTo>
                <a:lnTo>
                  <a:pt x="209454" y="101346"/>
                </a:lnTo>
                <a:lnTo>
                  <a:pt x="199929" y="55911"/>
                </a:lnTo>
                <a:lnTo>
                  <a:pt x="190404" y="101346"/>
                </a:lnTo>
                <a:lnTo>
                  <a:pt x="174974" y="101346"/>
                </a:lnTo>
                <a:close/>
                <a:moveTo>
                  <a:pt x="81057" y="29908"/>
                </a:moveTo>
                <a:lnTo>
                  <a:pt x="97821" y="29908"/>
                </a:lnTo>
                <a:lnTo>
                  <a:pt x="104012" y="79152"/>
                </a:lnTo>
                <a:lnTo>
                  <a:pt x="112966" y="29908"/>
                </a:lnTo>
                <a:lnTo>
                  <a:pt x="125253" y="29908"/>
                </a:lnTo>
                <a:lnTo>
                  <a:pt x="134302" y="78962"/>
                </a:lnTo>
                <a:lnTo>
                  <a:pt x="140493" y="29908"/>
                </a:lnTo>
                <a:lnTo>
                  <a:pt x="157352" y="29908"/>
                </a:lnTo>
                <a:lnTo>
                  <a:pt x="144589" y="101346"/>
                </a:lnTo>
                <a:lnTo>
                  <a:pt x="128396" y="101346"/>
                </a:lnTo>
                <a:lnTo>
                  <a:pt x="118871" y="55911"/>
                </a:lnTo>
                <a:lnTo>
                  <a:pt x="109346" y="101346"/>
                </a:lnTo>
                <a:lnTo>
                  <a:pt x="93821" y="101346"/>
                </a:lnTo>
                <a:close/>
                <a:moveTo>
                  <a:pt x="0" y="29908"/>
                </a:moveTo>
                <a:lnTo>
                  <a:pt x="16764" y="29908"/>
                </a:lnTo>
                <a:lnTo>
                  <a:pt x="22955" y="79152"/>
                </a:lnTo>
                <a:lnTo>
                  <a:pt x="31909" y="29908"/>
                </a:lnTo>
                <a:lnTo>
                  <a:pt x="44196" y="29908"/>
                </a:lnTo>
                <a:lnTo>
                  <a:pt x="53150" y="78962"/>
                </a:lnTo>
                <a:lnTo>
                  <a:pt x="59341" y="29908"/>
                </a:lnTo>
                <a:lnTo>
                  <a:pt x="76200" y="29908"/>
                </a:lnTo>
                <a:lnTo>
                  <a:pt x="63341" y="101346"/>
                </a:lnTo>
                <a:lnTo>
                  <a:pt x="47244" y="101346"/>
                </a:lnTo>
                <a:lnTo>
                  <a:pt x="37719" y="55911"/>
                </a:lnTo>
                <a:lnTo>
                  <a:pt x="28670" y="101346"/>
                </a:lnTo>
                <a:lnTo>
                  <a:pt x="12764" y="101346"/>
                </a:lnTo>
                <a:close/>
                <a:moveTo>
                  <a:pt x="1087945" y="28575"/>
                </a:moveTo>
                <a:cubicBezTo>
                  <a:pt x="1093021" y="28098"/>
                  <a:pt x="1097717" y="31337"/>
                  <a:pt x="1099184" y="36194"/>
                </a:cubicBezTo>
                <a:cubicBezTo>
                  <a:pt x="1100508" y="33908"/>
                  <a:pt x="1102375" y="32004"/>
                  <a:pt x="1104613" y="30670"/>
                </a:cubicBezTo>
                <a:cubicBezTo>
                  <a:pt x="1106985" y="29241"/>
                  <a:pt x="1109738" y="28479"/>
                  <a:pt x="1112519" y="28575"/>
                </a:cubicBezTo>
                <a:cubicBezTo>
                  <a:pt x="1114577" y="28575"/>
                  <a:pt x="1116615" y="29050"/>
                  <a:pt x="1118520" y="29813"/>
                </a:cubicBezTo>
                <a:cubicBezTo>
                  <a:pt x="1120473" y="30575"/>
                  <a:pt x="1122149" y="31908"/>
                  <a:pt x="1123378" y="33623"/>
                </a:cubicBezTo>
                <a:cubicBezTo>
                  <a:pt x="1124902" y="35623"/>
                  <a:pt x="1126007" y="37909"/>
                  <a:pt x="1126616" y="40290"/>
                </a:cubicBezTo>
                <a:cubicBezTo>
                  <a:pt x="1127445" y="43624"/>
                  <a:pt x="1127826" y="46957"/>
                  <a:pt x="1127759" y="50387"/>
                </a:cubicBezTo>
                <a:lnTo>
                  <a:pt x="1127759" y="101346"/>
                </a:lnTo>
                <a:lnTo>
                  <a:pt x="1111090" y="101346"/>
                </a:lnTo>
                <a:lnTo>
                  <a:pt x="1111090" y="50292"/>
                </a:lnTo>
                <a:cubicBezTo>
                  <a:pt x="1111109" y="49149"/>
                  <a:pt x="1110948" y="48006"/>
                  <a:pt x="1110614" y="46957"/>
                </a:cubicBezTo>
                <a:cubicBezTo>
                  <a:pt x="1110395" y="46196"/>
                  <a:pt x="1110005" y="45434"/>
                  <a:pt x="1109471" y="44862"/>
                </a:cubicBezTo>
                <a:cubicBezTo>
                  <a:pt x="1109014" y="44387"/>
                  <a:pt x="1108462" y="44005"/>
                  <a:pt x="1107852" y="43815"/>
                </a:cubicBezTo>
                <a:lnTo>
                  <a:pt x="1105852" y="43815"/>
                </a:lnTo>
                <a:cubicBezTo>
                  <a:pt x="1104709" y="43815"/>
                  <a:pt x="1103594" y="44101"/>
                  <a:pt x="1102613" y="44671"/>
                </a:cubicBezTo>
                <a:cubicBezTo>
                  <a:pt x="1101727" y="45339"/>
                  <a:pt x="1101032" y="46196"/>
                  <a:pt x="1100613" y="47148"/>
                </a:cubicBezTo>
                <a:lnTo>
                  <a:pt x="1100613" y="101632"/>
                </a:lnTo>
                <a:lnTo>
                  <a:pt x="1084420" y="101632"/>
                </a:lnTo>
                <a:lnTo>
                  <a:pt x="1084420" y="50577"/>
                </a:lnTo>
                <a:cubicBezTo>
                  <a:pt x="1084592" y="49434"/>
                  <a:pt x="1084592" y="48291"/>
                  <a:pt x="1084420" y="47148"/>
                </a:cubicBezTo>
                <a:cubicBezTo>
                  <a:pt x="1084201" y="46387"/>
                  <a:pt x="1083811" y="45719"/>
                  <a:pt x="1083277" y="45148"/>
                </a:cubicBezTo>
                <a:cubicBezTo>
                  <a:pt x="1082877" y="44671"/>
                  <a:pt x="1082344" y="44291"/>
                  <a:pt x="1081753" y="44101"/>
                </a:cubicBezTo>
                <a:lnTo>
                  <a:pt x="1079753" y="44101"/>
                </a:lnTo>
                <a:cubicBezTo>
                  <a:pt x="1078505" y="44005"/>
                  <a:pt x="1077286" y="44482"/>
                  <a:pt x="1076324" y="45244"/>
                </a:cubicBezTo>
                <a:cubicBezTo>
                  <a:pt x="1075419" y="46196"/>
                  <a:pt x="1074734" y="47243"/>
                  <a:pt x="1074324" y="48482"/>
                </a:cubicBezTo>
                <a:lnTo>
                  <a:pt x="1074324" y="101917"/>
                </a:lnTo>
                <a:lnTo>
                  <a:pt x="1057274" y="101917"/>
                </a:lnTo>
                <a:lnTo>
                  <a:pt x="1057274" y="30479"/>
                </a:lnTo>
                <a:lnTo>
                  <a:pt x="1072990" y="29908"/>
                </a:lnTo>
                <a:lnTo>
                  <a:pt x="1073562" y="38575"/>
                </a:lnTo>
                <a:cubicBezTo>
                  <a:pt x="1074772" y="35719"/>
                  <a:pt x="1076705" y="33147"/>
                  <a:pt x="1079182" y="31242"/>
                </a:cubicBezTo>
                <a:cubicBezTo>
                  <a:pt x="1081744" y="29432"/>
                  <a:pt x="1084811" y="28479"/>
                  <a:pt x="1087945" y="28575"/>
                </a:cubicBezTo>
                <a:close/>
                <a:moveTo>
                  <a:pt x="931449" y="28575"/>
                </a:moveTo>
                <a:cubicBezTo>
                  <a:pt x="935602" y="28575"/>
                  <a:pt x="939727" y="29241"/>
                  <a:pt x="943641" y="30575"/>
                </a:cubicBezTo>
                <a:cubicBezTo>
                  <a:pt x="947146" y="31813"/>
                  <a:pt x="950375" y="33719"/>
                  <a:pt x="953166" y="36194"/>
                </a:cubicBezTo>
                <a:cubicBezTo>
                  <a:pt x="955919" y="38575"/>
                  <a:pt x="958072" y="41529"/>
                  <a:pt x="959453" y="44862"/>
                </a:cubicBezTo>
                <a:cubicBezTo>
                  <a:pt x="961024" y="48482"/>
                  <a:pt x="961777" y="52387"/>
                  <a:pt x="961644" y="56293"/>
                </a:cubicBezTo>
                <a:lnTo>
                  <a:pt x="943927" y="56293"/>
                </a:lnTo>
                <a:cubicBezTo>
                  <a:pt x="944013" y="54578"/>
                  <a:pt x="943756" y="52958"/>
                  <a:pt x="943165" y="51340"/>
                </a:cubicBezTo>
                <a:cubicBezTo>
                  <a:pt x="942565" y="49815"/>
                  <a:pt x="941622" y="48386"/>
                  <a:pt x="940403" y="47243"/>
                </a:cubicBezTo>
                <a:cubicBezTo>
                  <a:pt x="939184" y="46005"/>
                  <a:pt x="937726" y="45053"/>
                  <a:pt x="936116" y="44482"/>
                </a:cubicBezTo>
                <a:cubicBezTo>
                  <a:pt x="934392" y="43815"/>
                  <a:pt x="932545" y="43433"/>
                  <a:pt x="930687" y="43433"/>
                </a:cubicBezTo>
                <a:cubicBezTo>
                  <a:pt x="928154" y="43338"/>
                  <a:pt x="925648" y="44005"/>
                  <a:pt x="923448" y="45244"/>
                </a:cubicBezTo>
                <a:cubicBezTo>
                  <a:pt x="921591" y="46482"/>
                  <a:pt x="920048" y="48100"/>
                  <a:pt x="918972" y="50006"/>
                </a:cubicBezTo>
                <a:cubicBezTo>
                  <a:pt x="917800" y="52101"/>
                  <a:pt x="916990" y="54387"/>
                  <a:pt x="916590" y="56768"/>
                </a:cubicBezTo>
                <a:cubicBezTo>
                  <a:pt x="916123" y="59340"/>
                  <a:pt x="915904" y="62008"/>
                  <a:pt x="915924" y="64675"/>
                </a:cubicBezTo>
                <a:lnTo>
                  <a:pt x="915924" y="66675"/>
                </a:lnTo>
                <a:cubicBezTo>
                  <a:pt x="915904" y="69342"/>
                  <a:pt x="916123" y="72008"/>
                  <a:pt x="916590" y="74676"/>
                </a:cubicBezTo>
                <a:cubicBezTo>
                  <a:pt x="916962" y="77057"/>
                  <a:pt x="917733" y="79438"/>
                  <a:pt x="918876" y="81533"/>
                </a:cubicBezTo>
                <a:cubicBezTo>
                  <a:pt x="921296" y="85820"/>
                  <a:pt x="925906" y="88297"/>
                  <a:pt x="930782" y="88011"/>
                </a:cubicBezTo>
                <a:lnTo>
                  <a:pt x="931068" y="88011"/>
                </a:lnTo>
                <a:cubicBezTo>
                  <a:pt x="932811" y="88011"/>
                  <a:pt x="934545" y="87725"/>
                  <a:pt x="936212" y="87249"/>
                </a:cubicBezTo>
                <a:cubicBezTo>
                  <a:pt x="937755" y="86677"/>
                  <a:pt x="939203" y="85916"/>
                  <a:pt x="940498" y="84963"/>
                </a:cubicBezTo>
                <a:cubicBezTo>
                  <a:pt x="941717" y="84010"/>
                  <a:pt x="942698" y="82867"/>
                  <a:pt x="943356" y="81438"/>
                </a:cubicBezTo>
                <a:cubicBezTo>
                  <a:pt x="944041" y="80010"/>
                  <a:pt x="944337" y="78486"/>
                  <a:pt x="944213" y="76866"/>
                </a:cubicBezTo>
                <a:lnTo>
                  <a:pt x="961548" y="76866"/>
                </a:lnTo>
                <a:cubicBezTo>
                  <a:pt x="961663" y="80486"/>
                  <a:pt x="960882" y="84010"/>
                  <a:pt x="959262" y="87249"/>
                </a:cubicBezTo>
                <a:cubicBezTo>
                  <a:pt x="957653" y="90392"/>
                  <a:pt x="955414" y="93155"/>
                  <a:pt x="952690" y="95345"/>
                </a:cubicBezTo>
                <a:cubicBezTo>
                  <a:pt x="949852" y="97726"/>
                  <a:pt x="946632" y="99536"/>
                  <a:pt x="943165" y="100774"/>
                </a:cubicBezTo>
                <a:cubicBezTo>
                  <a:pt x="939422" y="102012"/>
                  <a:pt x="935497" y="102680"/>
                  <a:pt x="931545" y="102680"/>
                </a:cubicBezTo>
                <a:cubicBezTo>
                  <a:pt x="926553" y="102775"/>
                  <a:pt x="921591" y="101822"/>
                  <a:pt x="916971" y="99917"/>
                </a:cubicBezTo>
                <a:cubicBezTo>
                  <a:pt x="912961" y="98107"/>
                  <a:pt x="909389" y="95536"/>
                  <a:pt x="906494" y="92201"/>
                </a:cubicBezTo>
                <a:cubicBezTo>
                  <a:pt x="903665" y="88868"/>
                  <a:pt x="901531" y="84963"/>
                  <a:pt x="900207" y="80772"/>
                </a:cubicBezTo>
                <a:cubicBezTo>
                  <a:pt x="898731" y="76200"/>
                  <a:pt x="897997" y="71437"/>
                  <a:pt x="898016" y="66675"/>
                </a:cubicBezTo>
                <a:lnTo>
                  <a:pt x="898016" y="64675"/>
                </a:lnTo>
                <a:cubicBezTo>
                  <a:pt x="898016" y="59912"/>
                  <a:pt x="898721" y="55150"/>
                  <a:pt x="900112" y="50577"/>
                </a:cubicBezTo>
                <a:cubicBezTo>
                  <a:pt x="901426" y="46387"/>
                  <a:pt x="903598" y="42481"/>
                  <a:pt x="906494" y="39147"/>
                </a:cubicBezTo>
                <a:cubicBezTo>
                  <a:pt x="909370" y="35814"/>
                  <a:pt x="912952" y="33242"/>
                  <a:pt x="916971" y="31432"/>
                </a:cubicBezTo>
                <a:cubicBezTo>
                  <a:pt x="921534" y="29432"/>
                  <a:pt x="926477" y="28480"/>
                  <a:pt x="931449" y="28575"/>
                </a:cubicBezTo>
                <a:close/>
                <a:moveTo>
                  <a:pt x="768000" y="28575"/>
                </a:moveTo>
                <a:cubicBezTo>
                  <a:pt x="772906" y="28480"/>
                  <a:pt x="777773" y="29432"/>
                  <a:pt x="782288" y="31337"/>
                </a:cubicBezTo>
                <a:cubicBezTo>
                  <a:pt x="786336" y="33147"/>
                  <a:pt x="789965" y="35814"/>
                  <a:pt x="792956" y="39052"/>
                </a:cubicBezTo>
                <a:cubicBezTo>
                  <a:pt x="795899" y="42386"/>
                  <a:pt x="798128" y="46291"/>
                  <a:pt x="799528" y="50577"/>
                </a:cubicBezTo>
                <a:cubicBezTo>
                  <a:pt x="801005" y="55244"/>
                  <a:pt x="801747" y="60102"/>
                  <a:pt x="801719" y="64960"/>
                </a:cubicBezTo>
                <a:lnTo>
                  <a:pt x="801719" y="66389"/>
                </a:lnTo>
                <a:cubicBezTo>
                  <a:pt x="801747" y="71342"/>
                  <a:pt x="801014" y="76200"/>
                  <a:pt x="799528" y="80867"/>
                </a:cubicBezTo>
                <a:cubicBezTo>
                  <a:pt x="798090" y="85057"/>
                  <a:pt x="795861" y="88963"/>
                  <a:pt x="792956" y="92392"/>
                </a:cubicBezTo>
                <a:cubicBezTo>
                  <a:pt x="790041" y="95631"/>
                  <a:pt x="786422" y="98202"/>
                  <a:pt x="782383" y="99917"/>
                </a:cubicBezTo>
                <a:cubicBezTo>
                  <a:pt x="777907" y="101822"/>
                  <a:pt x="773068" y="102775"/>
                  <a:pt x="768191" y="102680"/>
                </a:cubicBezTo>
                <a:cubicBezTo>
                  <a:pt x="763257" y="102775"/>
                  <a:pt x="758352" y="101822"/>
                  <a:pt x="753808" y="99917"/>
                </a:cubicBezTo>
                <a:cubicBezTo>
                  <a:pt x="749751" y="98202"/>
                  <a:pt x="746112" y="95631"/>
                  <a:pt x="743140" y="92392"/>
                </a:cubicBezTo>
                <a:cubicBezTo>
                  <a:pt x="740235" y="89058"/>
                  <a:pt x="738035" y="85057"/>
                  <a:pt x="736663" y="80867"/>
                </a:cubicBezTo>
                <a:cubicBezTo>
                  <a:pt x="735101" y="76200"/>
                  <a:pt x="734330" y="71342"/>
                  <a:pt x="734377" y="66389"/>
                </a:cubicBezTo>
                <a:lnTo>
                  <a:pt x="734377" y="64960"/>
                </a:lnTo>
                <a:cubicBezTo>
                  <a:pt x="734330" y="60102"/>
                  <a:pt x="735101" y="55244"/>
                  <a:pt x="736663" y="50577"/>
                </a:cubicBezTo>
                <a:cubicBezTo>
                  <a:pt x="737987" y="46291"/>
                  <a:pt x="740197" y="42386"/>
                  <a:pt x="743140" y="39052"/>
                </a:cubicBezTo>
                <a:cubicBezTo>
                  <a:pt x="746112" y="35814"/>
                  <a:pt x="749712" y="33147"/>
                  <a:pt x="753713" y="31337"/>
                </a:cubicBezTo>
                <a:cubicBezTo>
                  <a:pt x="758237" y="29432"/>
                  <a:pt x="763095" y="28480"/>
                  <a:pt x="768000" y="28575"/>
                </a:cubicBezTo>
                <a:close/>
                <a:moveTo>
                  <a:pt x="688181" y="28575"/>
                </a:moveTo>
                <a:cubicBezTo>
                  <a:pt x="692334" y="28575"/>
                  <a:pt x="696458" y="29241"/>
                  <a:pt x="700373" y="30575"/>
                </a:cubicBezTo>
                <a:cubicBezTo>
                  <a:pt x="703878" y="31813"/>
                  <a:pt x="707107" y="33719"/>
                  <a:pt x="709898" y="36194"/>
                </a:cubicBezTo>
                <a:cubicBezTo>
                  <a:pt x="712651" y="38575"/>
                  <a:pt x="714832" y="41529"/>
                  <a:pt x="716280" y="44862"/>
                </a:cubicBezTo>
                <a:cubicBezTo>
                  <a:pt x="717775" y="48482"/>
                  <a:pt x="718490" y="52387"/>
                  <a:pt x="718376" y="56293"/>
                </a:cubicBezTo>
                <a:lnTo>
                  <a:pt x="701040" y="56293"/>
                </a:lnTo>
                <a:cubicBezTo>
                  <a:pt x="701126" y="54578"/>
                  <a:pt x="700868" y="52958"/>
                  <a:pt x="700278" y="51340"/>
                </a:cubicBezTo>
                <a:cubicBezTo>
                  <a:pt x="699706" y="49815"/>
                  <a:pt x="698802" y="48386"/>
                  <a:pt x="697611" y="47243"/>
                </a:cubicBezTo>
                <a:cubicBezTo>
                  <a:pt x="696354" y="46101"/>
                  <a:pt x="694906" y="45148"/>
                  <a:pt x="693325" y="44482"/>
                </a:cubicBezTo>
                <a:cubicBezTo>
                  <a:pt x="691563" y="43815"/>
                  <a:pt x="689696" y="43433"/>
                  <a:pt x="687800" y="43433"/>
                </a:cubicBezTo>
                <a:cubicBezTo>
                  <a:pt x="685295" y="43338"/>
                  <a:pt x="682819" y="44005"/>
                  <a:pt x="680656" y="45244"/>
                </a:cubicBezTo>
                <a:cubicBezTo>
                  <a:pt x="678752" y="46387"/>
                  <a:pt x="677170" y="48006"/>
                  <a:pt x="676085" y="50006"/>
                </a:cubicBezTo>
                <a:cubicBezTo>
                  <a:pt x="674913" y="52101"/>
                  <a:pt x="674103" y="54387"/>
                  <a:pt x="673703" y="56768"/>
                </a:cubicBezTo>
                <a:cubicBezTo>
                  <a:pt x="673236" y="59340"/>
                  <a:pt x="673017" y="62008"/>
                  <a:pt x="673036" y="64675"/>
                </a:cubicBezTo>
                <a:lnTo>
                  <a:pt x="673036" y="66675"/>
                </a:lnTo>
                <a:cubicBezTo>
                  <a:pt x="673017" y="69342"/>
                  <a:pt x="673236" y="72008"/>
                  <a:pt x="673703" y="74676"/>
                </a:cubicBezTo>
                <a:cubicBezTo>
                  <a:pt x="674113" y="77057"/>
                  <a:pt x="674884" y="79343"/>
                  <a:pt x="675989" y="81533"/>
                </a:cubicBezTo>
                <a:lnTo>
                  <a:pt x="687875" y="88000"/>
                </a:lnTo>
                <a:lnTo>
                  <a:pt x="687800" y="88011"/>
                </a:lnTo>
                <a:lnTo>
                  <a:pt x="687895" y="88011"/>
                </a:lnTo>
                <a:lnTo>
                  <a:pt x="687875" y="88000"/>
                </a:lnTo>
                <a:lnTo>
                  <a:pt x="692944" y="87249"/>
                </a:lnTo>
                <a:cubicBezTo>
                  <a:pt x="694487" y="86677"/>
                  <a:pt x="695935" y="85916"/>
                  <a:pt x="697230" y="84963"/>
                </a:cubicBezTo>
                <a:cubicBezTo>
                  <a:pt x="698449" y="84010"/>
                  <a:pt x="699430" y="82867"/>
                  <a:pt x="700087" y="81438"/>
                </a:cubicBezTo>
                <a:cubicBezTo>
                  <a:pt x="700773" y="80010"/>
                  <a:pt x="701069" y="78486"/>
                  <a:pt x="700945" y="76866"/>
                </a:cubicBezTo>
                <a:lnTo>
                  <a:pt x="718280" y="76866"/>
                </a:lnTo>
                <a:cubicBezTo>
                  <a:pt x="718395" y="80486"/>
                  <a:pt x="717614" y="84010"/>
                  <a:pt x="715994" y="87249"/>
                </a:cubicBezTo>
                <a:cubicBezTo>
                  <a:pt x="714385" y="90392"/>
                  <a:pt x="712146" y="93155"/>
                  <a:pt x="709422" y="95345"/>
                </a:cubicBezTo>
                <a:cubicBezTo>
                  <a:pt x="706584" y="97726"/>
                  <a:pt x="703364" y="99536"/>
                  <a:pt x="699897" y="100774"/>
                </a:cubicBezTo>
                <a:cubicBezTo>
                  <a:pt x="696154" y="102012"/>
                  <a:pt x="692229" y="102680"/>
                  <a:pt x="688277" y="102680"/>
                </a:cubicBezTo>
                <a:cubicBezTo>
                  <a:pt x="683285" y="102775"/>
                  <a:pt x="678323" y="101822"/>
                  <a:pt x="673703" y="99917"/>
                </a:cubicBezTo>
                <a:cubicBezTo>
                  <a:pt x="669693" y="98107"/>
                  <a:pt x="666121" y="95536"/>
                  <a:pt x="663226" y="92201"/>
                </a:cubicBezTo>
                <a:cubicBezTo>
                  <a:pt x="660397" y="88868"/>
                  <a:pt x="658263" y="84963"/>
                  <a:pt x="656939" y="80772"/>
                </a:cubicBezTo>
                <a:cubicBezTo>
                  <a:pt x="655463" y="76200"/>
                  <a:pt x="654729" y="71437"/>
                  <a:pt x="654748" y="66675"/>
                </a:cubicBezTo>
                <a:lnTo>
                  <a:pt x="654748" y="64675"/>
                </a:lnTo>
                <a:cubicBezTo>
                  <a:pt x="654748" y="59912"/>
                  <a:pt x="655453" y="55150"/>
                  <a:pt x="656844" y="50577"/>
                </a:cubicBezTo>
                <a:cubicBezTo>
                  <a:pt x="658158" y="46387"/>
                  <a:pt x="660330" y="42481"/>
                  <a:pt x="663226" y="39147"/>
                </a:cubicBezTo>
                <a:cubicBezTo>
                  <a:pt x="666121" y="35814"/>
                  <a:pt x="669693" y="33242"/>
                  <a:pt x="673703" y="31432"/>
                </a:cubicBezTo>
                <a:cubicBezTo>
                  <a:pt x="678266" y="29432"/>
                  <a:pt x="683209" y="28480"/>
                  <a:pt x="688181" y="28575"/>
                </a:cubicBezTo>
                <a:close/>
                <a:moveTo>
                  <a:pt x="521589" y="28575"/>
                </a:moveTo>
                <a:cubicBezTo>
                  <a:pt x="525294" y="28480"/>
                  <a:pt x="528970" y="29242"/>
                  <a:pt x="532352" y="30766"/>
                </a:cubicBezTo>
                <a:cubicBezTo>
                  <a:pt x="535343" y="32100"/>
                  <a:pt x="537953" y="34195"/>
                  <a:pt x="539972" y="36767"/>
                </a:cubicBezTo>
                <a:lnTo>
                  <a:pt x="540734" y="29909"/>
                </a:lnTo>
                <a:lnTo>
                  <a:pt x="557403" y="29909"/>
                </a:lnTo>
                <a:lnTo>
                  <a:pt x="557403" y="98679"/>
                </a:lnTo>
                <a:cubicBezTo>
                  <a:pt x="557517" y="103060"/>
                  <a:pt x="556669" y="107443"/>
                  <a:pt x="554926" y="111538"/>
                </a:cubicBezTo>
                <a:cubicBezTo>
                  <a:pt x="553364" y="115157"/>
                  <a:pt x="551030" y="118395"/>
                  <a:pt x="548068" y="121063"/>
                </a:cubicBezTo>
                <a:cubicBezTo>
                  <a:pt x="544906" y="123730"/>
                  <a:pt x="541248" y="125730"/>
                  <a:pt x="537305" y="126968"/>
                </a:cubicBezTo>
                <a:cubicBezTo>
                  <a:pt x="532866" y="128397"/>
                  <a:pt x="528237" y="129063"/>
                  <a:pt x="523589" y="128969"/>
                </a:cubicBezTo>
                <a:cubicBezTo>
                  <a:pt x="521255" y="128969"/>
                  <a:pt x="518931" y="128779"/>
                  <a:pt x="516636" y="128302"/>
                </a:cubicBezTo>
                <a:cubicBezTo>
                  <a:pt x="514131" y="127826"/>
                  <a:pt x="511683" y="127159"/>
                  <a:pt x="509301" y="126207"/>
                </a:cubicBezTo>
                <a:cubicBezTo>
                  <a:pt x="506892" y="125254"/>
                  <a:pt x="504587" y="124111"/>
                  <a:pt x="502443" y="122682"/>
                </a:cubicBezTo>
                <a:cubicBezTo>
                  <a:pt x="500367" y="121253"/>
                  <a:pt x="498500" y="119538"/>
                  <a:pt x="496919" y="117634"/>
                </a:cubicBezTo>
                <a:lnTo>
                  <a:pt x="505206" y="106489"/>
                </a:lnTo>
                <a:cubicBezTo>
                  <a:pt x="507415" y="108966"/>
                  <a:pt x="510101" y="111062"/>
                  <a:pt x="513111" y="112490"/>
                </a:cubicBezTo>
                <a:cubicBezTo>
                  <a:pt x="516102" y="113824"/>
                  <a:pt x="519350" y="114586"/>
                  <a:pt x="522636" y="114586"/>
                </a:cubicBezTo>
                <a:cubicBezTo>
                  <a:pt x="527046" y="114776"/>
                  <a:pt x="531371" y="113348"/>
                  <a:pt x="534733" y="110490"/>
                </a:cubicBezTo>
                <a:cubicBezTo>
                  <a:pt x="537733" y="107347"/>
                  <a:pt x="539296" y="103060"/>
                  <a:pt x="539019" y="98775"/>
                </a:cubicBezTo>
                <a:lnTo>
                  <a:pt x="539019" y="94678"/>
                </a:lnTo>
                <a:cubicBezTo>
                  <a:pt x="536876" y="96964"/>
                  <a:pt x="534324" y="98870"/>
                  <a:pt x="531495" y="100204"/>
                </a:cubicBezTo>
                <a:cubicBezTo>
                  <a:pt x="528342" y="101633"/>
                  <a:pt x="524932" y="102299"/>
                  <a:pt x="521493" y="102203"/>
                </a:cubicBezTo>
                <a:cubicBezTo>
                  <a:pt x="517331" y="102299"/>
                  <a:pt x="513216" y="101346"/>
                  <a:pt x="509492" y="99441"/>
                </a:cubicBezTo>
                <a:cubicBezTo>
                  <a:pt x="505796" y="97632"/>
                  <a:pt x="502539" y="95060"/>
                  <a:pt x="499967" y="91917"/>
                </a:cubicBezTo>
                <a:cubicBezTo>
                  <a:pt x="497300" y="88488"/>
                  <a:pt x="495328" y="84582"/>
                  <a:pt x="494157" y="80391"/>
                </a:cubicBezTo>
                <a:cubicBezTo>
                  <a:pt x="492785" y="75724"/>
                  <a:pt x="492109" y="70866"/>
                  <a:pt x="492156" y="66008"/>
                </a:cubicBezTo>
                <a:lnTo>
                  <a:pt x="492156" y="65056"/>
                </a:lnTo>
                <a:cubicBezTo>
                  <a:pt x="492109" y="60102"/>
                  <a:pt x="492785" y="55055"/>
                  <a:pt x="494157" y="50293"/>
                </a:cubicBezTo>
                <a:cubicBezTo>
                  <a:pt x="495309" y="46101"/>
                  <a:pt x="497290" y="42101"/>
                  <a:pt x="499967" y="38671"/>
                </a:cubicBezTo>
                <a:cubicBezTo>
                  <a:pt x="502548" y="35528"/>
                  <a:pt x="505806" y="32956"/>
                  <a:pt x="509492" y="31243"/>
                </a:cubicBezTo>
                <a:cubicBezTo>
                  <a:pt x="513273" y="29432"/>
                  <a:pt x="517407" y="28575"/>
                  <a:pt x="521589" y="28575"/>
                </a:cubicBezTo>
                <a:close/>
                <a:moveTo>
                  <a:pt x="362045" y="28575"/>
                </a:moveTo>
                <a:cubicBezTo>
                  <a:pt x="366131" y="28575"/>
                  <a:pt x="370208" y="29051"/>
                  <a:pt x="374141" y="30195"/>
                </a:cubicBezTo>
                <a:cubicBezTo>
                  <a:pt x="377590" y="31147"/>
                  <a:pt x="380828" y="32670"/>
                  <a:pt x="383666" y="34862"/>
                </a:cubicBezTo>
                <a:cubicBezTo>
                  <a:pt x="386391" y="36957"/>
                  <a:pt x="388581" y="39625"/>
                  <a:pt x="390048" y="42672"/>
                </a:cubicBezTo>
                <a:cubicBezTo>
                  <a:pt x="391706" y="46101"/>
                  <a:pt x="392515" y="49816"/>
                  <a:pt x="392429" y="53626"/>
                </a:cubicBezTo>
                <a:lnTo>
                  <a:pt x="392429" y="84201"/>
                </a:lnTo>
                <a:cubicBezTo>
                  <a:pt x="392363" y="87345"/>
                  <a:pt x="392591" y="90583"/>
                  <a:pt x="393096" y="93726"/>
                </a:cubicBezTo>
                <a:cubicBezTo>
                  <a:pt x="393525" y="95917"/>
                  <a:pt x="394230" y="98107"/>
                  <a:pt x="395192" y="100204"/>
                </a:cubicBezTo>
                <a:lnTo>
                  <a:pt x="395192" y="101347"/>
                </a:lnTo>
                <a:lnTo>
                  <a:pt x="376427" y="101347"/>
                </a:lnTo>
                <a:cubicBezTo>
                  <a:pt x="375961" y="100394"/>
                  <a:pt x="375580" y="99345"/>
                  <a:pt x="375285" y="98298"/>
                </a:cubicBezTo>
                <a:cubicBezTo>
                  <a:pt x="375285" y="97155"/>
                  <a:pt x="374713" y="95917"/>
                  <a:pt x="374522" y="94678"/>
                </a:cubicBezTo>
                <a:cubicBezTo>
                  <a:pt x="372256" y="97060"/>
                  <a:pt x="369569" y="98965"/>
                  <a:pt x="366617" y="100299"/>
                </a:cubicBezTo>
                <a:cubicBezTo>
                  <a:pt x="364921" y="101060"/>
                  <a:pt x="363131" y="101633"/>
                  <a:pt x="361283" y="102013"/>
                </a:cubicBezTo>
                <a:cubicBezTo>
                  <a:pt x="359244" y="102394"/>
                  <a:pt x="357168" y="102680"/>
                  <a:pt x="355091" y="102680"/>
                </a:cubicBezTo>
                <a:cubicBezTo>
                  <a:pt x="351662" y="102680"/>
                  <a:pt x="348243" y="102203"/>
                  <a:pt x="344995" y="101060"/>
                </a:cubicBezTo>
                <a:cubicBezTo>
                  <a:pt x="342118" y="100108"/>
                  <a:pt x="339442" y="98584"/>
                  <a:pt x="337089" y="96679"/>
                </a:cubicBezTo>
                <a:cubicBezTo>
                  <a:pt x="334927" y="94774"/>
                  <a:pt x="333184" y="92488"/>
                  <a:pt x="331946" y="89916"/>
                </a:cubicBezTo>
                <a:cubicBezTo>
                  <a:pt x="327993" y="80772"/>
                  <a:pt x="330688" y="70104"/>
                  <a:pt x="338518" y="63913"/>
                </a:cubicBezTo>
                <a:cubicBezTo>
                  <a:pt x="346033" y="59246"/>
                  <a:pt x="354834" y="57055"/>
                  <a:pt x="363664" y="57721"/>
                </a:cubicBezTo>
                <a:lnTo>
                  <a:pt x="373856" y="57721"/>
                </a:lnTo>
                <a:lnTo>
                  <a:pt x="373856" y="53531"/>
                </a:lnTo>
                <a:cubicBezTo>
                  <a:pt x="374008" y="50482"/>
                  <a:pt x="372789" y="47435"/>
                  <a:pt x="370522" y="45339"/>
                </a:cubicBezTo>
                <a:cubicBezTo>
                  <a:pt x="367817" y="43244"/>
                  <a:pt x="364436" y="42101"/>
                  <a:pt x="360997" y="42291"/>
                </a:cubicBezTo>
                <a:cubicBezTo>
                  <a:pt x="358054" y="42101"/>
                  <a:pt x="355130" y="42958"/>
                  <a:pt x="352805" y="44767"/>
                </a:cubicBezTo>
                <a:cubicBezTo>
                  <a:pt x="351062" y="46387"/>
                  <a:pt x="350129" y="48768"/>
                  <a:pt x="350234" y="51150"/>
                </a:cubicBezTo>
                <a:lnTo>
                  <a:pt x="331946" y="51150"/>
                </a:lnTo>
                <a:cubicBezTo>
                  <a:pt x="331879" y="48196"/>
                  <a:pt x="332565" y="45244"/>
                  <a:pt x="333946" y="42577"/>
                </a:cubicBezTo>
                <a:cubicBezTo>
                  <a:pt x="335318" y="39720"/>
                  <a:pt x="337308" y="37243"/>
                  <a:pt x="339756" y="35338"/>
                </a:cubicBezTo>
                <a:cubicBezTo>
                  <a:pt x="342604" y="33147"/>
                  <a:pt x="345833" y="31432"/>
                  <a:pt x="349281" y="30385"/>
                </a:cubicBezTo>
                <a:cubicBezTo>
                  <a:pt x="353425" y="29146"/>
                  <a:pt x="357720" y="28575"/>
                  <a:pt x="362045" y="28575"/>
                </a:cubicBezTo>
                <a:close/>
                <a:moveTo>
                  <a:pt x="416718" y="0"/>
                </a:moveTo>
                <a:lnTo>
                  <a:pt x="456628" y="0"/>
                </a:lnTo>
                <a:lnTo>
                  <a:pt x="456628" y="86392"/>
                </a:lnTo>
                <a:lnTo>
                  <a:pt x="477202" y="86392"/>
                </a:lnTo>
                <a:lnTo>
                  <a:pt x="477202" y="101347"/>
                </a:lnTo>
                <a:lnTo>
                  <a:pt x="416813" y="101347"/>
                </a:lnTo>
                <a:lnTo>
                  <a:pt x="416813" y="86392"/>
                </a:lnTo>
                <a:lnTo>
                  <a:pt x="438245" y="86392"/>
                </a:lnTo>
                <a:lnTo>
                  <a:pt x="438245" y="14954"/>
                </a:lnTo>
                <a:lnTo>
                  <a:pt x="416813" y="14954"/>
                </a:lnTo>
                <a:close/>
              </a:path>
            </a:pathLst>
          </a:custGeom>
          <a:solidFill>
            <a:schemeClr val="bg1"/>
          </a:solidFill>
          <a:ln w="9525" cap="flat">
            <a:noFill/>
            <a:prstDash val="solid"/>
            <a:miter/>
          </a:ln>
        </p:spPr>
        <p:txBody>
          <a:bodyPr rtlCol="0" anchor="ctr"/>
          <a:lstStyle/>
          <a:p>
            <a:endParaRPr lang="fr-FR" dirty="0"/>
          </a:p>
        </p:txBody>
      </p:sp>
      <p:sp>
        <p:nvSpPr>
          <p:cNvPr id="3" name="Espace réservé du pied de page 2">
            <a:extLst>
              <a:ext uri="{FF2B5EF4-FFF2-40B4-BE49-F238E27FC236}">
                <a16:creationId xmlns:a16="http://schemas.microsoft.com/office/drawing/2014/main" id="{74349F7F-61EF-081B-302E-B57FA0E0C9A8}"/>
              </a:ext>
            </a:extLst>
          </p:cNvPr>
          <p:cNvSpPr>
            <a:spLocks noGrp="1"/>
          </p:cNvSpPr>
          <p:nvPr>
            <p:ph type="ftr" sz="quarter" idx="19"/>
          </p:nvPr>
        </p:nvSpPr>
        <p:spPr/>
        <p:txBody>
          <a:bodyPr/>
          <a:lstStyle>
            <a:lvl1pPr>
              <a:defRPr>
                <a:solidFill>
                  <a:schemeClr val="bg1"/>
                </a:solidFill>
              </a:defRPr>
            </a:lvl1pPr>
          </a:lstStyle>
          <a:p>
            <a:pPr algn="ctr"/>
            <a:r>
              <a:rPr lang="fr-FR"/>
              <a:t>Confidentiel</a:t>
            </a:r>
          </a:p>
        </p:txBody>
      </p:sp>
    </p:spTree>
    <p:extLst>
      <p:ext uri="{BB962C8B-B14F-4D97-AF65-F5344CB8AC3E}">
        <p14:creationId xmlns:p14="http://schemas.microsoft.com/office/powerpoint/2010/main" val="421185342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orange">
    <p:spTree>
      <p:nvGrpSpPr>
        <p:cNvPr id="1" name=""/>
        <p:cNvGrpSpPr/>
        <p:nvPr/>
      </p:nvGrpSpPr>
      <p:grpSpPr>
        <a:xfrm>
          <a:off x="0" y="0"/>
          <a:ext cx="0" cy="0"/>
          <a:chOff x="0" y="0"/>
          <a:chExt cx="0" cy="0"/>
        </a:xfrm>
      </p:grpSpPr>
      <p:sp>
        <p:nvSpPr>
          <p:cNvPr id="41" name="Espace réservé du texte 40">
            <a:extLst>
              <a:ext uri="{FF2B5EF4-FFF2-40B4-BE49-F238E27FC236}">
                <a16:creationId xmlns:a16="http://schemas.microsoft.com/office/drawing/2014/main" id="{A9199B3B-15F6-4D2E-892D-0B539735F089}"/>
              </a:ext>
            </a:extLst>
          </p:cNvPr>
          <p:cNvSpPr>
            <a:spLocks noGrp="1"/>
          </p:cNvSpPr>
          <p:nvPr>
            <p:ph type="body" sz="quarter" idx="24" hasCustomPrompt="1"/>
          </p:nvPr>
        </p:nvSpPr>
        <p:spPr>
          <a:xfrm>
            <a:off x="5724525" y="2535238"/>
            <a:ext cx="742950" cy="2336800"/>
          </a:xfrm>
          <a:custGeom>
            <a:avLst/>
            <a:gdLst>
              <a:gd name="connsiteX0" fmla="*/ 0 w 742950"/>
              <a:gd name="connsiteY0" fmla="*/ 0 h 2336800"/>
              <a:gd name="connsiteX1" fmla="*/ 742950 w 742950"/>
              <a:gd name="connsiteY1" fmla="*/ 0 h 2336800"/>
              <a:gd name="connsiteX2" fmla="*/ 742950 w 742950"/>
              <a:gd name="connsiteY2" fmla="*/ 2336800 h 2336800"/>
              <a:gd name="connsiteX3" fmla="*/ 0 w 742950"/>
              <a:gd name="connsiteY3" fmla="*/ 2336800 h 2336800"/>
            </a:gdLst>
            <a:ahLst/>
            <a:cxnLst>
              <a:cxn ang="0">
                <a:pos x="connsiteX0" y="connsiteY0"/>
              </a:cxn>
              <a:cxn ang="0">
                <a:pos x="connsiteX1" y="connsiteY1"/>
              </a:cxn>
              <a:cxn ang="0">
                <a:pos x="connsiteX2" y="connsiteY2"/>
              </a:cxn>
              <a:cxn ang="0">
                <a:pos x="connsiteX3" y="connsiteY3"/>
              </a:cxn>
            </a:cxnLst>
            <a:rect l="l" t="t" r="r" b="b"/>
            <a:pathLst>
              <a:path w="742950" h="2336800">
                <a:moveTo>
                  <a:pt x="0" y="0"/>
                </a:moveTo>
                <a:lnTo>
                  <a:pt x="742950" y="0"/>
                </a:lnTo>
                <a:lnTo>
                  <a:pt x="742950" y="2336800"/>
                </a:lnTo>
                <a:lnTo>
                  <a:pt x="0" y="23368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9" name="Espace réservé du texte 38">
            <a:extLst>
              <a:ext uri="{FF2B5EF4-FFF2-40B4-BE49-F238E27FC236}">
                <a16:creationId xmlns:a16="http://schemas.microsoft.com/office/drawing/2014/main" id="{F35B1DEA-D341-476B-9057-77FA354AA9BB}"/>
              </a:ext>
            </a:extLst>
          </p:cNvPr>
          <p:cNvSpPr>
            <a:spLocks noGrp="1"/>
          </p:cNvSpPr>
          <p:nvPr>
            <p:ph type="body" sz="quarter" idx="23" hasCustomPrompt="1"/>
          </p:nvPr>
        </p:nvSpPr>
        <p:spPr>
          <a:xfrm>
            <a:off x="4128294" y="4924425"/>
            <a:ext cx="744538" cy="742950"/>
          </a:xfrm>
          <a:custGeom>
            <a:avLst/>
            <a:gdLst>
              <a:gd name="connsiteX0" fmla="*/ 371475 w 744538"/>
              <a:gd name="connsiteY0" fmla="*/ 0 h 742950"/>
              <a:gd name="connsiteX1" fmla="*/ 744538 w 744538"/>
              <a:gd name="connsiteY1" fmla="*/ 0 h 742950"/>
              <a:gd name="connsiteX2" fmla="*/ 744538 w 744538"/>
              <a:gd name="connsiteY2" fmla="*/ 742950 h 742950"/>
              <a:gd name="connsiteX3" fmla="*/ 371475 w 744538"/>
              <a:gd name="connsiteY3" fmla="*/ 742950 h 742950"/>
              <a:gd name="connsiteX4" fmla="*/ 0 w 744538"/>
              <a:gd name="connsiteY4" fmla="*/ 371475 h 742950"/>
              <a:gd name="connsiteX5" fmla="*/ 371475 w 744538"/>
              <a:gd name="connsiteY5" fmla="*/ 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538" h="742950">
                <a:moveTo>
                  <a:pt x="371475" y="0"/>
                </a:moveTo>
                <a:lnTo>
                  <a:pt x="744538" y="0"/>
                </a:lnTo>
                <a:lnTo>
                  <a:pt x="744538" y="742950"/>
                </a:lnTo>
                <a:lnTo>
                  <a:pt x="371475" y="742950"/>
                </a:lnTo>
                <a:cubicBezTo>
                  <a:pt x="166315" y="742950"/>
                  <a:pt x="0" y="576635"/>
                  <a:pt x="0" y="371475"/>
                </a:cubicBezTo>
                <a:cubicBezTo>
                  <a:pt x="0" y="166315"/>
                  <a:pt x="166315" y="0"/>
                  <a:pt x="371475"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7" name="Espace réservé du texte 36">
            <a:extLst>
              <a:ext uri="{FF2B5EF4-FFF2-40B4-BE49-F238E27FC236}">
                <a16:creationId xmlns:a16="http://schemas.microsoft.com/office/drawing/2014/main" id="{4B0E7BA9-14EC-43CB-B947-504614F72E1E}"/>
              </a:ext>
            </a:extLst>
          </p:cNvPr>
          <p:cNvSpPr>
            <a:spLocks noGrp="1"/>
          </p:cNvSpPr>
          <p:nvPr>
            <p:ph type="body" sz="quarter" idx="22" hasCustomPrompt="1"/>
          </p:nvPr>
        </p:nvSpPr>
        <p:spPr>
          <a:xfrm>
            <a:off x="2536826" y="4125914"/>
            <a:ext cx="1536700" cy="1539875"/>
          </a:xfrm>
          <a:custGeom>
            <a:avLst/>
            <a:gdLst>
              <a:gd name="connsiteX0" fmla="*/ 0 w 1536700"/>
              <a:gd name="connsiteY0" fmla="*/ 0 h 1539875"/>
              <a:gd name="connsiteX1" fmla="*/ 1536700 w 1536700"/>
              <a:gd name="connsiteY1" fmla="*/ 0 h 1539875"/>
              <a:gd name="connsiteX2" fmla="*/ 1536700 w 1536700"/>
              <a:gd name="connsiteY2" fmla="*/ 771525 h 1539875"/>
              <a:gd name="connsiteX3" fmla="*/ 768350 w 1536700"/>
              <a:gd name="connsiteY3" fmla="*/ 1539875 h 1539875"/>
              <a:gd name="connsiteX4" fmla="*/ 0 w 1536700"/>
              <a:gd name="connsiteY4" fmla="*/ 1539875 h 1539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700" h="1539875">
                <a:moveTo>
                  <a:pt x="0" y="0"/>
                </a:moveTo>
                <a:lnTo>
                  <a:pt x="1536700" y="0"/>
                </a:lnTo>
                <a:lnTo>
                  <a:pt x="1536700" y="771525"/>
                </a:lnTo>
                <a:cubicBezTo>
                  <a:pt x="1536700" y="1195873"/>
                  <a:pt x="1192698" y="1539875"/>
                  <a:pt x="768350" y="1539875"/>
                </a:cubicBezTo>
                <a:lnTo>
                  <a:pt x="0" y="1539875"/>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5" name="Espace réservé du texte 34">
            <a:extLst>
              <a:ext uri="{FF2B5EF4-FFF2-40B4-BE49-F238E27FC236}">
                <a16:creationId xmlns:a16="http://schemas.microsoft.com/office/drawing/2014/main" id="{6418AF30-A784-46AE-A428-EE3CBDDBA599}"/>
              </a:ext>
            </a:extLst>
          </p:cNvPr>
          <p:cNvSpPr>
            <a:spLocks noGrp="1"/>
          </p:cNvSpPr>
          <p:nvPr>
            <p:ph type="body" sz="quarter" idx="21" hasCustomPrompt="1"/>
          </p:nvPr>
        </p:nvSpPr>
        <p:spPr>
          <a:xfrm>
            <a:off x="1736757" y="3336957"/>
            <a:ext cx="749300" cy="739712"/>
          </a:xfrm>
          <a:custGeom>
            <a:avLst/>
            <a:gdLst>
              <a:gd name="connsiteX0" fmla="*/ 369856 w 749300"/>
              <a:gd name="connsiteY0" fmla="*/ 0 h 739712"/>
              <a:gd name="connsiteX1" fmla="*/ 749300 w 749300"/>
              <a:gd name="connsiteY1" fmla="*/ 1 h 739712"/>
              <a:gd name="connsiteX2" fmla="*/ 749300 w 749300"/>
              <a:gd name="connsiteY2" fmla="*/ 739712 h 739712"/>
              <a:gd name="connsiteX3" fmla="*/ 369856 w 749300"/>
              <a:gd name="connsiteY3" fmla="*/ 739712 h 739712"/>
              <a:gd name="connsiteX4" fmla="*/ 0 w 749300"/>
              <a:gd name="connsiteY4" fmla="*/ 369856 h 739712"/>
              <a:gd name="connsiteX5" fmla="*/ 369856 w 749300"/>
              <a:gd name="connsiteY5" fmla="*/ 0 h 73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300" h="739712">
                <a:moveTo>
                  <a:pt x="369856" y="0"/>
                </a:moveTo>
                <a:cubicBezTo>
                  <a:pt x="496337" y="0"/>
                  <a:pt x="622819" y="1"/>
                  <a:pt x="749300" y="1"/>
                </a:cubicBezTo>
                <a:lnTo>
                  <a:pt x="749300" y="739712"/>
                </a:lnTo>
                <a:lnTo>
                  <a:pt x="369856" y="739712"/>
                </a:lnTo>
                <a:cubicBezTo>
                  <a:pt x="165590" y="739712"/>
                  <a:pt x="0" y="574122"/>
                  <a:pt x="0" y="369856"/>
                </a:cubicBezTo>
                <a:cubicBezTo>
                  <a:pt x="0" y="165590"/>
                  <a:pt x="165590" y="0"/>
                  <a:pt x="369856"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3" name="Espace réservé du texte 32">
            <a:extLst>
              <a:ext uri="{FF2B5EF4-FFF2-40B4-BE49-F238E27FC236}">
                <a16:creationId xmlns:a16="http://schemas.microsoft.com/office/drawing/2014/main" id="{8CEC5886-AFCA-4A45-9C1C-48E220C53FF1}"/>
              </a:ext>
            </a:extLst>
          </p:cNvPr>
          <p:cNvSpPr>
            <a:spLocks noGrp="1"/>
          </p:cNvSpPr>
          <p:nvPr>
            <p:ph type="body" sz="quarter" idx="20" hasCustomPrompt="1"/>
          </p:nvPr>
        </p:nvSpPr>
        <p:spPr>
          <a:xfrm>
            <a:off x="1741552" y="4127500"/>
            <a:ext cx="739711" cy="1168400"/>
          </a:xfrm>
          <a:custGeom>
            <a:avLst/>
            <a:gdLst>
              <a:gd name="connsiteX0" fmla="*/ 0 w 739711"/>
              <a:gd name="connsiteY0" fmla="*/ 0 h 1168400"/>
              <a:gd name="connsiteX1" fmla="*/ 739711 w 739711"/>
              <a:gd name="connsiteY1" fmla="*/ 0 h 1168400"/>
              <a:gd name="connsiteX2" fmla="*/ 739711 w 739711"/>
              <a:gd name="connsiteY2" fmla="*/ 1168400 h 1168400"/>
              <a:gd name="connsiteX3" fmla="*/ 0 w 739711"/>
              <a:gd name="connsiteY3" fmla="*/ 1168400 h 1168400"/>
            </a:gdLst>
            <a:ahLst/>
            <a:cxnLst>
              <a:cxn ang="0">
                <a:pos x="connsiteX0" y="connsiteY0"/>
              </a:cxn>
              <a:cxn ang="0">
                <a:pos x="connsiteX1" y="connsiteY1"/>
              </a:cxn>
              <a:cxn ang="0">
                <a:pos x="connsiteX2" y="connsiteY2"/>
              </a:cxn>
              <a:cxn ang="0">
                <a:pos x="connsiteX3" y="connsiteY3"/>
              </a:cxn>
            </a:cxnLst>
            <a:rect l="l" t="t" r="r" b="b"/>
            <a:pathLst>
              <a:path w="739711" h="1168400">
                <a:moveTo>
                  <a:pt x="0" y="0"/>
                </a:moveTo>
                <a:lnTo>
                  <a:pt x="739711" y="0"/>
                </a:lnTo>
                <a:lnTo>
                  <a:pt x="739711" y="1168400"/>
                </a:lnTo>
                <a:lnTo>
                  <a:pt x="0" y="1168400"/>
                </a:lnTo>
                <a:close/>
              </a:path>
            </a:pathLst>
          </a:custGeom>
          <a:solidFill>
            <a:schemeClr val="accent6"/>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1" name="Espace réservé du texte 30">
            <a:extLst>
              <a:ext uri="{FF2B5EF4-FFF2-40B4-BE49-F238E27FC236}">
                <a16:creationId xmlns:a16="http://schemas.microsoft.com/office/drawing/2014/main" id="{1D3913E8-AAC9-4933-9923-C825D8E7CDA2}"/>
              </a:ext>
            </a:extLst>
          </p:cNvPr>
          <p:cNvSpPr>
            <a:spLocks noGrp="1"/>
          </p:cNvSpPr>
          <p:nvPr>
            <p:ph type="body" sz="quarter" idx="19" hasCustomPrompt="1"/>
          </p:nvPr>
        </p:nvSpPr>
        <p:spPr>
          <a:xfrm>
            <a:off x="4926014" y="4127500"/>
            <a:ext cx="742950" cy="744538"/>
          </a:xfrm>
          <a:custGeom>
            <a:avLst/>
            <a:gdLst>
              <a:gd name="connsiteX0" fmla="*/ 0 w 742950"/>
              <a:gd name="connsiteY0" fmla="*/ 0 h 744538"/>
              <a:gd name="connsiteX1" fmla="*/ 742950 w 742950"/>
              <a:gd name="connsiteY1" fmla="*/ 0 h 744538"/>
              <a:gd name="connsiteX2" fmla="*/ 742950 w 742950"/>
              <a:gd name="connsiteY2" fmla="*/ 744538 h 744538"/>
              <a:gd name="connsiteX3" fmla="*/ 0 w 742950"/>
              <a:gd name="connsiteY3" fmla="*/ 744538 h 744538"/>
            </a:gdLst>
            <a:ahLst/>
            <a:cxnLst>
              <a:cxn ang="0">
                <a:pos x="connsiteX0" y="connsiteY0"/>
              </a:cxn>
              <a:cxn ang="0">
                <a:pos x="connsiteX1" y="connsiteY1"/>
              </a:cxn>
              <a:cxn ang="0">
                <a:pos x="connsiteX2" y="connsiteY2"/>
              </a:cxn>
              <a:cxn ang="0">
                <a:pos x="connsiteX3" y="connsiteY3"/>
              </a:cxn>
            </a:cxnLst>
            <a:rect l="l" t="t" r="r" b="b"/>
            <a:pathLst>
              <a:path w="742950" h="744538">
                <a:moveTo>
                  <a:pt x="0" y="0"/>
                </a:moveTo>
                <a:lnTo>
                  <a:pt x="742950" y="0"/>
                </a:lnTo>
                <a:lnTo>
                  <a:pt x="742950" y="744538"/>
                </a:lnTo>
                <a:lnTo>
                  <a:pt x="0" y="744538"/>
                </a:lnTo>
                <a:close/>
              </a:path>
            </a:pathLst>
          </a:custGeom>
          <a:solidFill>
            <a:schemeClr val="accent6"/>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9" name="Espace réservé du texte 28">
            <a:extLst>
              <a:ext uri="{FF2B5EF4-FFF2-40B4-BE49-F238E27FC236}">
                <a16:creationId xmlns:a16="http://schemas.microsoft.com/office/drawing/2014/main" id="{6075F40D-7859-4ECA-B73E-C4168AA2A371}"/>
              </a:ext>
            </a:extLst>
          </p:cNvPr>
          <p:cNvSpPr>
            <a:spLocks noGrp="1"/>
          </p:cNvSpPr>
          <p:nvPr>
            <p:ph type="body" sz="quarter" idx="18" hasCustomPrompt="1"/>
          </p:nvPr>
        </p:nvSpPr>
        <p:spPr>
          <a:xfrm>
            <a:off x="6524625" y="1744663"/>
            <a:ext cx="742950" cy="1536700"/>
          </a:xfrm>
          <a:custGeom>
            <a:avLst/>
            <a:gdLst>
              <a:gd name="connsiteX0" fmla="*/ 0 w 742950"/>
              <a:gd name="connsiteY0" fmla="*/ 0 h 1536700"/>
              <a:gd name="connsiteX1" fmla="*/ 742950 w 742950"/>
              <a:gd name="connsiteY1" fmla="*/ 0 h 1536700"/>
              <a:gd name="connsiteX2" fmla="*/ 742950 w 742950"/>
              <a:gd name="connsiteY2" fmla="*/ 1536700 h 1536700"/>
              <a:gd name="connsiteX3" fmla="*/ 0 w 742950"/>
              <a:gd name="connsiteY3" fmla="*/ 1536700 h 1536700"/>
            </a:gdLst>
            <a:ahLst/>
            <a:cxnLst>
              <a:cxn ang="0">
                <a:pos x="connsiteX0" y="connsiteY0"/>
              </a:cxn>
              <a:cxn ang="0">
                <a:pos x="connsiteX1" y="connsiteY1"/>
              </a:cxn>
              <a:cxn ang="0">
                <a:pos x="connsiteX2" y="connsiteY2"/>
              </a:cxn>
              <a:cxn ang="0">
                <a:pos x="connsiteX3" y="connsiteY3"/>
              </a:cxn>
            </a:cxnLst>
            <a:rect l="l" t="t" r="r" b="b"/>
            <a:pathLst>
              <a:path w="742950" h="1536700">
                <a:moveTo>
                  <a:pt x="0" y="0"/>
                </a:moveTo>
                <a:lnTo>
                  <a:pt x="742950" y="0"/>
                </a:lnTo>
                <a:lnTo>
                  <a:pt x="742950" y="1536700"/>
                </a:lnTo>
                <a:lnTo>
                  <a:pt x="0" y="1536700"/>
                </a:lnTo>
                <a:close/>
              </a:path>
            </a:pathLst>
          </a:custGeom>
          <a:solidFill>
            <a:schemeClr val="accent6"/>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7" name="Espace réservé du texte 26">
            <a:extLst>
              <a:ext uri="{FF2B5EF4-FFF2-40B4-BE49-F238E27FC236}">
                <a16:creationId xmlns:a16="http://schemas.microsoft.com/office/drawing/2014/main" id="{CE3845AB-0E46-4795-BE12-FEFEF8F6C17B}"/>
              </a:ext>
            </a:extLst>
          </p:cNvPr>
          <p:cNvSpPr>
            <a:spLocks noGrp="1"/>
          </p:cNvSpPr>
          <p:nvPr>
            <p:ph type="body" sz="quarter" idx="17" hasCustomPrompt="1"/>
          </p:nvPr>
        </p:nvSpPr>
        <p:spPr>
          <a:xfrm>
            <a:off x="515937" y="520700"/>
            <a:ext cx="1965326" cy="1968500"/>
          </a:xfrm>
          <a:custGeom>
            <a:avLst/>
            <a:gdLst>
              <a:gd name="connsiteX0" fmla="*/ 982663 w 1965326"/>
              <a:gd name="connsiteY0" fmla="*/ 0 h 1968500"/>
              <a:gd name="connsiteX1" fmla="*/ 1965326 w 1965326"/>
              <a:gd name="connsiteY1" fmla="*/ 984250 h 1968500"/>
              <a:gd name="connsiteX2" fmla="*/ 982663 w 1965326"/>
              <a:gd name="connsiteY2" fmla="*/ 1968500 h 1968500"/>
              <a:gd name="connsiteX3" fmla="*/ 0 w 1965326"/>
              <a:gd name="connsiteY3" fmla="*/ 984250 h 1968500"/>
              <a:gd name="connsiteX4" fmla="*/ 982663 w 1965326"/>
              <a:gd name="connsiteY4" fmla="*/ 0 h 196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5326" h="1968500">
                <a:moveTo>
                  <a:pt x="982663" y="0"/>
                </a:moveTo>
                <a:cubicBezTo>
                  <a:pt x="1525373" y="0"/>
                  <a:pt x="1965326" y="440664"/>
                  <a:pt x="1965326" y="984250"/>
                </a:cubicBezTo>
                <a:cubicBezTo>
                  <a:pt x="1965326" y="1527836"/>
                  <a:pt x="1525373" y="1968500"/>
                  <a:pt x="982663" y="1968500"/>
                </a:cubicBezTo>
                <a:cubicBezTo>
                  <a:pt x="439953" y="1968500"/>
                  <a:pt x="0" y="1527836"/>
                  <a:pt x="0" y="984250"/>
                </a:cubicBezTo>
                <a:cubicBezTo>
                  <a:pt x="0" y="440664"/>
                  <a:pt x="439953" y="0"/>
                  <a:pt x="982663" y="0"/>
                </a:cubicBezTo>
                <a:close/>
              </a:path>
            </a:pathLst>
          </a:custGeom>
          <a:solidFill>
            <a:schemeClr val="accent6"/>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18" name="Espace réservé pour une image  17">
            <a:extLst>
              <a:ext uri="{FF2B5EF4-FFF2-40B4-BE49-F238E27FC236}">
                <a16:creationId xmlns:a16="http://schemas.microsoft.com/office/drawing/2014/main" id="{5A3DAF85-1619-4238-9BDF-543A44B30AFC}"/>
              </a:ext>
            </a:extLst>
          </p:cNvPr>
          <p:cNvSpPr>
            <a:spLocks noGrp="1"/>
          </p:cNvSpPr>
          <p:nvPr>
            <p:ph type="pic" sz="quarter" idx="11" hasCustomPrompt="1"/>
          </p:nvPr>
        </p:nvSpPr>
        <p:spPr>
          <a:xfrm>
            <a:off x="2533651" y="946150"/>
            <a:ext cx="3136900" cy="3133726"/>
          </a:xfrm>
          <a:custGeom>
            <a:avLst/>
            <a:gdLst>
              <a:gd name="connsiteX0" fmla="*/ 1566863 w 3136900"/>
              <a:gd name="connsiteY0" fmla="*/ 0 h 3133726"/>
              <a:gd name="connsiteX1" fmla="*/ 3136900 w 3136900"/>
              <a:gd name="connsiteY1" fmla="*/ 1 h 3133726"/>
              <a:gd name="connsiteX2" fmla="*/ 3136900 w 3136900"/>
              <a:gd name="connsiteY2" fmla="*/ 3133726 h 3133726"/>
              <a:gd name="connsiteX3" fmla="*/ 0 w 3136900"/>
              <a:gd name="connsiteY3" fmla="*/ 3133726 h 3133726"/>
              <a:gd name="connsiteX4" fmla="*/ 0 w 3136900"/>
              <a:gd name="connsiteY4" fmla="*/ 1566863 h 3133726"/>
              <a:gd name="connsiteX5" fmla="*/ 1566863 w 3136900"/>
              <a:gd name="connsiteY5" fmla="*/ 0 h 313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900" h="3133726">
                <a:moveTo>
                  <a:pt x="1566863" y="0"/>
                </a:moveTo>
                <a:cubicBezTo>
                  <a:pt x="2090209" y="0"/>
                  <a:pt x="2613554" y="1"/>
                  <a:pt x="3136900" y="1"/>
                </a:cubicBezTo>
                <a:lnTo>
                  <a:pt x="3136900" y="3133726"/>
                </a:lnTo>
                <a:lnTo>
                  <a:pt x="0" y="3133726"/>
                </a:lnTo>
                <a:lnTo>
                  <a:pt x="0" y="1566863"/>
                </a:lnTo>
                <a:cubicBezTo>
                  <a:pt x="0" y="701508"/>
                  <a:pt x="701508" y="0"/>
                  <a:pt x="1566863" y="0"/>
                </a:cubicBezTo>
                <a:close/>
              </a:path>
            </a:pathLst>
          </a:custGeom>
          <a:noFill/>
        </p:spPr>
        <p:txBody>
          <a:bodyPr wrap="square" anchor="ctr">
            <a:noAutofit/>
          </a:bodyPr>
          <a:lstStyle>
            <a:lvl1pPr algn="ctr">
              <a:defRPr sz="1400"/>
            </a:lvl1pPr>
          </a:lstStyle>
          <a:p>
            <a:r>
              <a:rPr lang="fr-FR" dirty="0"/>
              <a:t>Image</a:t>
            </a:r>
          </a:p>
        </p:txBody>
      </p:sp>
      <p:sp>
        <p:nvSpPr>
          <p:cNvPr id="3" name="Forme libre : forme 2">
            <a:extLst>
              <a:ext uri="{FF2B5EF4-FFF2-40B4-BE49-F238E27FC236}">
                <a16:creationId xmlns:a16="http://schemas.microsoft.com/office/drawing/2014/main" id="{B63A0F78-9ECA-4818-BA28-9353CD72772A}"/>
              </a:ext>
            </a:extLst>
          </p:cNvPr>
          <p:cNvSpPr/>
          <p:nvPr userDrawn="1"/>
        </p:nvSpPr>
        <p:spPr>
          <a:xfrm>
            <a:off x="9711070" y="6039776"/>
            <a:ext cx="1572448" cy="496485"/>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tx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20" name="Espace réservé de la date 19">
            <a:extLst>
              <a:ext uri="{FF2B5EF4-FFF2-40B4-BE49-F238E27FC236}">
                <a16:creationId xmlns:a16="http://schemas.microsoft.com/office/drawing/2014/main" id="{44544C6D-7EAC-4028-8F79-75A62254E933}"/>
              </a:ext>
            </a:extLst>
          </p:cNvPr>
          <p:cNvSpPr>
            <a:spLocks noGrp="1"/>
          </p:cNvSpPr>
          <p:nvPr>
            <p:ph type="dt" sz="half" idx="12"/>
          </p:nvPr>
        </p:nvSpPr>
        <p:spPr/>
        <p:txBody>
          <a:bodyPr/>
          <a:lstStyle/>
          <a:p>
            <a:fld id="{F92B193F-7B02-4A2A-BD19-F09BD1B40269}" type="datetime1">
              <a:rPr lang="fr-FR" smtClean="0"/>
              <a:t>07/11/2023</a:t>
            </a:fld>
            <a:endParaRPr lang="fr-FR" dirty="0"/>
          </a:p>
        </p:txBody>
      </p:sp>
      <p:sp>
        <p:nvSpPr>
          <p:cNvPr id="21" name="Titre 24">
            <a:extLst>
              <a:ext uri="{FF2B5EF4-FFF2-40B4-BE49-F238E27FC236}">
                <a16:creationId xmlns:a16="http://schemas.microsoft.com/office/drawing/2014/main" id="{67BA53DE-A172-4833-99DD-FA3FBA2EDC2C}"/>
              </a:ext>
            </a:extLst>
          </p:cNvPr>
          <p:cNvSpPr>
            <a:spLocks noGrp="1"/>
          </p:cNvSpPr>
          <p:nvPr>
            <p:ph type="title" hasCustomPrompt="1"/>
          </p:nvPr>
        </p:nvSpPr>
        <p:spPr>
          <a:xfrm>
            <a:off x="8102276" y="1659290"/>
            <a:ext cx="3546000" cy="2049110"/>
          </a:xfrm>
        </p:spPr>
        <p:txBody>
          <a:bodyPr anchor="t"/>
          <a:lstStyle>
            <a:lvl1pPr rtl="0">
              <a:lnSpc>
                <a:spcPct val="95000"/>
              </a:lnSpc>
              <a:defRPr lang="fr-FR" sz="3500" b="1" kern="1200" cap="all" spc="-50" dirty="0">
                <a:solidFill>
                  <a:schemeClr val="tx1"/>
                </a:solidFill>
                <a:latin typeface="Roboto Mono" panose="00000009000000000000" pitchFamily="49" charset="0"/>
                <a:ea typeface="Roboto Mono" panose="00000009000000000000" pitchFamily="49" charset="0"/>
                <a:cs typeface="+mn-cs"/>
              </a:defRPr>
            </a:lvl1pPr>
          </a:lstStyle>
          <a:p>
            <a:r>
              <a:rPr lang="fr-FR" dirty="0"/>
              <a:t>Titre</a:t>
            </a:r>
            <a:br>
              <a:rPr lang="fr-FR" dirty="0"/>
            </a:br>
            <a:r>
              <a:rPr lang="fr-FR" dirty="0"/>
              <a:t>de la présentation</a:t>
            </a:r>
          </a:p>
        </p:txBody>
      </p:sp>
      <p:sp>
        <p:nvSpPr>
          <p:cNvPr id="25" name="Espace réservé du texte 2">
            <a:extLst>
              <a:ext uri="{FF2B5EF4-FFF2-40B4-BE49-F238E27FC236}">
                <a16:creationId xmlns:a16="http://schemas.microsoft.com/office/drawing/2014/main" id="{8826F685-AFE1-4EDD-A325-6081B4A1D10C}"/>
              </a:ext>
            </a:extLst>
          </p:cNvPr>
          <p:cNvSpPr>
            <a:spLocks noGrp="1"/>
          </p:cNvSpPr>
          <p:nvPr>
            <p:ph type="body" sz="quarter" idx="13" hasCustomPrompt="1"/>
          </p:nvPr>
        </p:nvSpPr>
        <p:spPr>
          <a:xfrm>
            <a:off x="8120417" y="4233779"/>
            <a:ext cx="3247200" cy="166199"/>
          </a:xfrm>
        </p:spPr>
        <p:txBody>
          <a:bodyPr wrap="square" anchor="t">
            <a:spAutoFit/>
          </a:bodyPr>
          <a:lstStyle>
            <a:lvl1pPr marL="0">
              <a:spcBef>
                <a:spcPts val="0"/>
              </a:spcBef>
              <a:spcAft>
                <a:spcPts val="600"/>
              </a:spcAft>
              <a:buFontTx/>
              <a:buNone/>
              <a:defRPr lang="fr-FR" sz="1200" b="0" kern="1200" dirty="0" smtClean="0">
                <a:solidFill>
                  <a:schemeClr val="tx1"/>
                </a:solidFill>
                <a:latin typeface="+mn-lt"/>
                <a:ea typeface="+mn-ea"/>
                <a:cs typeface="+mn-cs"/>
              </a:defRPr>
            </a:lvl1pPr>
            <a:lvl2pPr marL="0">
              <a:spcBef>
                <a:spcPts val="0"/>
              </a:spcBef>
              <a:spcAft>
                <a:spcPts val="600"/>
              </a:spcAft>
              <a:buFontTx/>
              <a:buNone/>
              <a:defRPr lang="fr-FR" sz="1200" b="0" kern="1200" spc="0" dirty="0" smtClean="0">
                <a:solidFill>
                  <a:schemeClr val="tx1"/>
                </a:solidFill>
                <a:latin typeface="+mn-lt"/>
                <a:ea typeface="+mn-ea"/>
                <a:cs typeface="+mn-cs"/>
              </a:defRPr>
            </a:lvl2pPr>
            <a:lvl3pPr marL="0">
              <a:spcBef>
                <a:spcPts val="0"/>
              </a:spcBef>
              <a:spcAft>
                <a:spcPts val="600"/>
              </a:spcAft>
              <a:buFontTx/>
              <a:buNone/>
              <a:defRPr lang="fr-FR" sz="1200" b="0" kern="1200" spc="0" dirty="0" smtClean="0">
                <a:solidFill>
                  <a:schemeClr val="tx1"/>
                </a:solidFill>
                <a:latin typeface="+mn-lt"/>
                <a:ea typeface="+mn-ea"/>
                <a:cs typeface="+mn-cs"/>
              </a:defRPr>
            </a:lvl3pPr>
            <a:lvl4pPr marL="0" indent="0">
              <a:spcBef>
                <a:spcPts val="0"/>
              </a:spcBef>
              <a:spcAft>
                <a:spcPts val="600"/>
              </a:spcAft>
              <a:buFontTx/>
              <a:buNone/>
              <a:defRPr lang="fr-FR" sz="1200" b="0" kern="1200" spc="0" baseline="0" dirty="0" smtClean="0">
                <a:solidFill>
                  <a:schemeClr val="tx1"/>
                </a:solidFill>
                <a:latin typeface="+mn-lt"/>
                <a:ea typeface="+mn-ea"/>
                <a:cs typeface="+mn-cs"/>
              </a:defRPr>
            </a:lvl4pPr>
            <a:lvl5pPr marL="0" indent="0">
              <a:spcBef>
                <a:spcPts val="0"/>
              </a:spcBef>
              <a:spcAft>
                <a:spcPts val="600"/>
              </a:spcAft>
              <a:buFontTx/>
              <a:buNone/>
              <a:defRPr lang="fr-FR" sz="1200" b="0" kern="1200" dirty="0" smtClean="0">
                <a:solidFill>
                  <a:schemeClr val="tx1"/>
                </a:solidFill>
                <a:latin typeface="+mn-lt"/>
                <a:ea typeface="+mn-ea"/>
                <a:cs typeface="+mn-cs"/>
              </a:defRPr>
            </a:lvl5pPr>
            <a:lvl6pPr marL="0">
              <a:spcBef>
                <a:spcPts val="0"/>
              </a:spcBef>
              <a:spcAft>
                <a:spcPts val="600"/>
              </a:spcAft>
              <a:buFontTx/>
              <a:buNone/>
              <a:defRPr lang="fr-FR" sz="1200" b="0" kern="1200" dirty="0" smtClean="0">
                <a:solidFill>
                  <a:schemeClr val="tx1"/>
                </a:solidFill>
                <a:latin typeface="+mn-lt"/>
                <a:ea typeface="+mn-ea"/>
                <a:cs typeface="+mn-cs"/>
              </a:defRPr>
            </a:lvl6pPr>
            <a:lvl7pPr marL="0">
              <a:spcBef>
                <a:spcPts val="0"/>
              </a:spcBef>
              <a:spcAft>
                <a:spcPts val="600"/>
              </a:spcAft>
              <a:buFontTx/>
              <a:buNone/>
              <a:defRPr lang="fr-FR" sz="1200" b="0" kern="1200" dirty="0" smtClean="0">
                <a:solidFill>
                  <a:schemeClr val="tx1"/>
                </a:solidFill>
                <a:latin typeface="+mn-lt"/>
                <a:ea typeface="+mn-ea"/>
                <a:cs typeface="+mn-cs"/>
              </a:defRPr>
            </a:lvl7pPr>
            <a:lvl8pPr marL="0">
              <a:spcBef>
                <a:spcPts val="0"/>
              </a:spcBef>
              <a:spcAft>
                <a:spcPts val="600"/>
              </a:spcAft>
              <a:buFontTx/>
              <a:buNone/>
              <a:defRPr lang="fr-FR" sz="1200" b="0" kern="1200" dirty="0" smtClean="0">
                <a:solidFill>
                  <a:schemeClr val="tx1"/>
                </a:solidFill>
                <a:latin typeface="+mn-lt"/>
                <a:ea typeface="+mn-ea"/>
                <a:cs typeface="+mn-cs"/>
              </a:defRPr>
            </a:lvl8pPr>
            <a:lvl9pPr marL="0">
              <a:spcBef>
                <a:spcPts val="0"/>
              </a:spcBef>
              <a:spcAft>
                <a:spcPts val="600"/>
              </a:spcAft>
              <a:buFontTx/>
              <a:buNone/>
              <a:defRPr lang="fr-FR" sz="1200" b="0" kern="1200" dirty="0" smtClean="0">
                <a:solidFill>
                  <a:schemeClr val="tx1"/>
                </a:solidFill>
                <a:latin typeface="+mn-lt"/>
                <a:ea typeface="+mn-ea"/>
                <a:cs typeface="+mn-cs"/>
              </a:defRPr>
            </a:lvl9pPr>
          </a:lstStyle>
          <a:p>
            <a:pPr lvl="0"/>
            <a:r>
              <a:rPr lang="fr-FR" dirty="0"/>
              <a:t>Numéro de version</a:t>
            </a:r>
          </a:p>
        </p:txBody>
      </p:sp>
      <p:sp>
        <p:nvSpPr>
          <p:cNvPr id="15" name="Espace réservé du pied de page 1">
            <a:extLst>
              <a:ext uri="{FF2B5EF4-FFF2-40B4-BE49-F238E27FC236}">
                <a16:creationId xmlns:a16="http://schemas.microsoft.com/office/drawing/2014/main" id="{27F94D07-D386-549A-1D3B-5D54D451D546}"/>
              </a:ext>
            </a:extLst>
          </p:cNvPr>
          <p:cNvSpPr>
            <a:spLocks noGrp="1"/>
          </p:cNvSpPr>
          <p:nvPr>
            <p:ph type="ftr" sz="quarter" idx="25"/>
          </p:nvPr>
        </p:nvSpPr>
        <p:spPr>
          <a:xfrm>
            <a:off x="3973340" y="6456024"/>
            <a:ext cx="4245321" cy="138499"/>
          </a:xfrm>
        </p:spPr>
        <p:txBody>
          <a:bodyPr/>
          <a:lstStyle/>
          <a:p>
            <a:pPr algn="ctr"/>
            <a:r>
              <a:rPr lang="fr-FR"/>
              <a:t>Confidentiel</a:t>
            </a:r>
            <a:endParaRPr lang="fr-FR" dirty="0"/>
          </a:p>
        </p:txBody>
      </p:sp>
    </p:spTree>
    <p:extLst>
      <p:ext uri="{BB962C8B-B14F-4D97-AF65-F5344CB8AC3E}">
        <p14:creationId xmlns:p14="http://schemas.microsoft.com/office/powerpoint/2010/main" val="2172100068"/>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1_Intercalaire vert 2">
    <p:bg>
      <p:bgPr>
        <a:solidFill>
          <a:schemeClr val="accent5"/>
        </a:solidFill>
        <a:effectLst/>
      </p:bgPr>
    </p:bg>
    <p:spTree>
      <p:nvGrpSpPr>
        <p:cNvPr id="1" name=""/>
        <p:cNvGrpSpPr/>
        <p:nvPr/>
      </p:nvGrpSpPr>
      <p:grpSpPr>
        <a:xfrm>
          <a:off x="0" y="0"/>
          <a:ext cx="0" cy="0"/>
          <a:chOff x="0" y="0"/>
          <a:chExt cx="0" cy="0"/>
        </a:xfrm>
      </p:grpSpPr>
      <p:sp>
        <p:nvSpPr>
          <p:cNvPr id="16" name="Espace réservé du texte 15">
            <a:extLst>
              <a:ext uri="{FF2B5EF4-FFF2-40B4-BE49-F238E27FC236}">
                <a16:creationId xmlns:a16="http://schemas.microsoft.com/office/drawing/2014/main" id="{974AF913-AA65-4C59-8C8E-C795A07ABE7D}"/>
              </a:ext>
            </a:extLst>
          </p:cNvPr>
          <p:cNvSpPr>
            <a:spLocks noGrp="1"/>
          </p:cNvSpPr>
          <p:nvPr>
            <p:ph type="body" sz="quarter" idx="17" hasCustomPrompt="1"/>
          </p:nvPr>
        </p:nvSpPr>
        <p:spPr>
          <a:xfrm>
            <a:off x="5725319" y="4125119"/>
            <a:ext cx="1536700" cy="1541462"/>
          </a:xfrm>
          <a:custGeom>
            <a:avLst/>
            <a:gdLst>
              <a:gd name="connsiteX0" fmla="*/ 768350 w 1536700"/>
              <a:gd name="connsiteY0" fmla="*/ 0 h 1541462"/>
              <a:gd name="connsiteX1" fmla="*/ 1536700 w 1536700"/>
              <a:gd name="connsiteY1" fmla="*/ 0 h 1541462"/>
              <a:gd name="connsiteX2" fmla="*/ 1536700 w 1536700"/>
              <a:gd name="connsiteY2" fmla="*/ 1541462 h 1541462"/>
              <a:gd name="connsiteX3" fmla="*/ 0 w 1536700"/>
              <a:gd name="connsiteY3" fmla="*/ 1541462 h 1541462"/>
              <a:gd name="connsiteX4" fmla="*/ 0 w 1536700"/>
              <a:gd name="connsiteY4" fmla="*/ 768350 h 1541462"/>
              <a:gd name="connsiteX5" fmla="*/ 768350 w 1536700"/>
              <a:gd name="connsiteY5" fmla="*/ 0 h 154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6700" h="1541462">
                <a:moveTo>
                  <a:pt x="768350" y="0"/>
                </a:moveTo>
                <a:lnTo>
                  <a:pt x="1536700" y="0"/>
                </a:lnTo>
                <a:lnTo>
                  <a:pt x="1536700" y="1541462"/>
                </a:lnTo>
                <a:lnTo>
                  <a:pt x="0" y="1541462"/>
                </a:lnTo>
                <a:lnTo>
                  <a:pt x="0" y="768350"/>
                </a:lnTo>
                <a:cubicBezTo>
                  <a:pt x="0" y="344002"/>
                  <a:pt x="344002" y="0"/>
                  <a:pt x="768350"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11" name="Espace réservé pour une image  10">
            <a:extLst>
              <a:ext uri="{FF2B5EF4-FFF2-40B4-BE49-F238E27FC236}">
                <a16:creationId xmlns:a16="http://schemas.microsoft.com/office/drawing/2014/main" id="{97E16638-27B6-48AC-8762-B1E679D9A26C}"/>
              </a:ext>
            </a:extLst>
          </p:cNvPr>
          <p:cNvSpPr>
            <a:spLocks noGrp="1"/>
          </p:cNvSpPr>
          <p:nvPr>
            <p:ph type="pic" sz="quarter" idx="11" hasCustomPrompt="1"/>
          </p:nvPr>
        </p:nvSpPr>
        <p:spPr>
          <a:xfrm>
            <a:off x="939801" y="520700"/>
            <a:ext cx="4729164" cy="4775200"/>
          </a:xfrm>
          <a:custGeom>
            <a:avLst/>
            <a:gdLst>
              <a:gd name="connsiteX0" fmla="*/ 2364582 w 4729164"/>
              <a:gd name="connsiteY0" fmla="*/ 0 h 4775200"/>
              <a:gd name="connsiteX1" fmla="*/ 4729164 w 4729164"/>
              <a:gd name="connsiteY1" fmla="*/ 2387600 h 4775200"/>
              <a:gd name="connsiteX2" fmla="*/ 2364582 w 4729164"/>
              <a:gd name="connsiteY2" fmla="*/ 4775200 h 4775200"/>
              <a:gd name="connsiteX3" fmla="*/ 0 w 4729164"/>
              <a:gd name="connsiteY3" fmla="*/ 2387600 h 4775200"/>
              <a:gd name="connsiteX4" fmla="*/ 2364582 w 4729164"/>
              <a:gd name="connsiteY4" fmla="*/ 0 h 477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9164" h="4775200">
                <a:moveTo>
                  <a:pt x="2364582" y="0"/>
                </a:moveTo>
                <a:cubicBezTo>
                  <a:pt x="3670505" y="0"/>
                  <a:pt x="4729164" y="1068965"/>
                  <a:pt x="4729164" y="2387600"/>
                </a:cubicBezTo>
                <a:cubicBezTo>
                  <a:pt x="4729164" y="3706235"/>
                  <a:pt x="3670505" y="4775200"/>
                  <a:pt x="2364582" y="4775200"/>
                </a:cubicBezTo>
                <a:cubicBezTo>
                  <a:pt x="1058659" y="4775200"/>
                  <a:pt x="0" y="3706235"/>
                  <a:pt x="0" y="2387600"/>
                </a:cubicBezTo>
                <a:cubicBezTo>
                  <a:pt x="0" y="1068965"/>
                  <a:pt x="1058659" y="0"/>
                  <a:pt x="2364582" y="0"/>
                </a:cubicBezTo>
                <a:close/>
              </a:path>
            </a:pathLst>
          </a:custGeom>
          <a:noFill/>
        </p:spPr>
        <p:txBody>
          <a:bodyPr wrap="square" anchor="ctr">
            <a:noAutofit/>
          </a:bodyPr>
          <a:lstStyle>
            <a:lvl1pPr algn="ctr">
              <a:defRPr sz="1400">
                <a:solidFill>
                  <a:schemeClr val="bg1"/>
                </a:solidFill>
              </a:defRPr>
            </a:lvl1pPr>
          </a:lstStyle>
          <a:p>
            <a:r>
              <a:rPr lang="fr-FR" dirty="0"/>
              <a:t>Image</a:t>
            </a:r>
          </a:p>
        </p:txBody>
      </p:sp>
      <p:sp>
        <p:nvSpPr>
          <p:cNvPr id="14" name="Titre 13">
            <a:extLst>
              <a:ext uri="{FF2B5EF4-FFF2-40B4-BE49-F238E27FC236}">
                <a16:creationId xmlns:a16="http://schemas.microsoft.com/office/drawing/2014/main" id="{1DC55EE9-B1FB-47AB-833D-E0EB8497B537}"/>
              </a:ext>
            </a:extLst>
          </p:cNvPr>
          <p:cNvSpPr>
            <a:spLocks noGrp="1"/>
          </p:cNvSpPr>
          <p:nvPr>
            <p:ph type="title" hasCustomPrompt="1"/>
          </p:nvPr>
        </p:nvSpPr>
        <p:spPr>
          <a:xfrm>
            <a:off x="8102276" y="2523655"/>
            <a:ext cx="3150000" cy="1161280"/>
          </a:xfrm>
        </p:spPr>
        <p:txBody>
          <a:bodyPr anchor="t"/>
          <a:lstStyle>
            <a:lvl1pPr>
              <a:lnSpc>
                <a:spcPct val="82000"/>
              </a:lnSpc>
              <a:defRPr lang="fr-FR" sz="4600" b="0" kern="1200" cap="all" spc="-50" dirty="0" smtClean="0">
                <a:solidFill>
                  <a:schemeClr val="bg1"/>
                </a:solidFill>
                <a:latin typeface="Roboto Mono" panose="02000009000000000000" pitchFamily="49" charset="0"/>
                <a:ea typeface="Roboto Mono" panose="020B0604020202020204" charset="0"/>
                <a:cs typeface="+mn-cs"/>
              </a:defRPr>
            </a:lvl1pPr>
          </a:lstStyle>
          <a:p>
            <a:r>
              <a:rPr lang="fr-FR" dirty="0"/>
              <a:t>Titre chapitre</a:t>
            </a:r>
          </a:p>
        </p:txBody>
      </p:sp>
      <p:sp>
        <p:nvSpPr>
          <p:cNvPr id="12" name="Espace réservé du texte 11">
            <a:extLst>
              <a:ext uri="{FF2B5EF4-FFF2-40B4-BE49-F238E27FC236}">
                <a16:creationId xmlns:a16="http://schemas.microsoft.com/office/drawing/2014/main" id="{2A2AAA1F-250C-450E-BF7A-E6964E568CD4}"/>
              </a:ext>
            </a:extLst>
          </p:cNvPr>
          <p:cNvSpPr>
            <a:spLocks noGrp="1"/>
          </p:cNvSpPr>
          <p:nvPr>
            <p:ph type="body" sz="quarter" idx="12" hasCustomPrompt="1"/>
          </p:nvPr>
        </p:nvSpPr>
        <p:spPr>
          <a:xfrm>
            <a:off x="6017358" y="2625125"/>
            <a:ext cx="1548475" cy="921791"/>
          </a:xfrm>
        </p:spPr>
        <p:txBody>
          <a:bodyPr wrap="square" anchor="t">
            <a:spAutoFit/>
          </a:bodyPr>
          <a:lstStyle>
            <a:lvl1pPr marL="0" indent="0">
              <a:lnSpc>
                <a:spcPct val="70000"/>
              </a:lnSpc>
              <a:spcBef>
                <a:spcPts val="0"/>
              </a:spcBef>
              <a:spcAft>
                <a:spcPts val="0"/>
              </a:spcAft>
              <a:buFont typeface="Roboto" panose="020B0604020202020204" pitchFamily="34" charset="0"/>
              <a:buNone/>
              <a:defRPr sz="8200" b="0">
                <a:solidFill>
                  <a:schemeClr val="bg1"/>
                </a:solidFill>
                <a:latin typeface="+mj-lt"/>
              </a:defRPr>
            </a:lvl1pPr>
            <a:lvl2pPr marL="0" indent="0">
              <a:lnSpc>
                <a:spcPct val="70000"/>
              </a:lnSpc>
              <a:spcBef>
                <a:spcPts val="0"/>
              </a:spcBef>
              <a:spcAft>
                <a:spcPts val="0"/>
              </a:spcAft>
              <a:buFont typeface="Roboto" panose="020B0604020202020204" pitchFamily="34" charset="0"/>
              <a:buNone/>
              <a:defRPr sz="8200" spc="0">
                <a:solidFill>
                  <a:schemeClr val="bg1"/>
                </a:solidFill>
                <a:latin typeface="+mj-lt"/>
              </a:defRPr>
            </a:lvl2pPr>
            <a:lvl3pPr marL="0" indent="0">
              <a:lnSpc>
                <a:spcPct val="70000"/>
              </a:lnSpc>
              <a:spcBef>
                <a:spcPts val="0"/>
              </a:spcBef>
              <a:spcAft>
                <a:spcPts val="0"/>
              </a:spcAft>
              <a:buFont typeface="Roboto" panose="020B0604020202020204" pitchFamily="34" charset="0"/>
              <a:buNone/>
              <a:defRPr sz="8200" spc="0">
                <a:solidFill>
                  <a:schemeClr val="bg1"/>
                </a:solidFill>
                <a:latin typeface="+mj-lt"/>
              </a:defRPr>
            </a:lvl3pPr>
            <a:lvl4pPr marL="0" indent="0">
              <a:lnSpc>
                <a:spcPct val="70000"/>
              </a:lnSpc>
              <a:spcBef>
                <a:spcPts val="0"/>
              </a:spcBef>
              <a:spcAft>
                <a:spcPts val="0"/>
              </a:spcAft>
              <a:buNone/>
              <a:defRPr sz="8200" spc="0">
                <a:solidFill>
                  <a:schemeClr val="bg1"/>
                </a:solidFill>
                <a:latin typeface="+mj-lt"/>
              </a:defRPr>
            </a:lvl4pPr>
            <a:lvl5pPr marL="0" indent="0">
              <a:lnSpc>
                <a:spcPct val="70000"/>
              </a:lnSpc>
              <a:spcBef>
                <a:spcPts val="0"/>
              </a:spcBef>
              <a:spcAft>
                <a:spcPts val="0"/>
              </a:spcAft>
              <a:buNone/>
              <a:defRPr sz="8200">
                <a:solidFill>
                  <a:schemeClr val="bg1"/>
                </a:solidFill>
                <a:latin typeface="+mj-lt"/>
              </a:defRPr>
            </a:lvl5pPr>
            <a:lvl6pPr marL="0" indent="0">
              <a:lnSpc>
                <a:spcPct val="70000"/>
              </a:lnSpc>
              <a:spcBef>
                <a:spcPts val="0"/>
              </a:spcBef>
              <a:spcAft>
                <a:spcPts val="0"/>
              </a:spcAft>
              <a:buFont typeface="Roboto" panose="020B0604020202020204" pitchFamily="34" charset="0"/>
              <a:buNone/>
              <a:defRPr sz="8200">
                <a:solidFill>
                  <a:schemeClr val="bg1"/>
                </a:solidFill>
                <a:latin typeface="+mj-lt"/>
              </a:defRPr>
            </a:lvl6pPr>
            <a:lvl7pPr marL="0" indent="0">
              <a:lnSpc>
                <a:spcPct val="70000"/>
              </a:lnSpc>
              <a:spcBef>
                <a:spcPts val="0"/>
              </a:spcBef>
              <a:spcAft>
                <a:spcPts val="0"/>
              </a:spcAft>
              <a:buFont typeface="Roboto" panose="020B0604020202020204" pitchFamily="34" charset="0"/>
              <a:buNone/>
              <a:defRPr sz="8200">
                <a:solidFill>
                  <a:schemeClr val="bg1"/>
                </a:solidFill>
                <a:latin typeface="+mj-lt"/>
              </a:defRPr>
            </a:lvl7pPr>
            <a:lvl8pPr marL="0" indent="0">
              <a:lnSpc>
                <a:spcPct val="70000"/>
              </a:lnSpc>
              <a:spcBef>
                <a:spcPts val="0"/>
              </a:spcBef>
              <a:spcAft>
                <a:spcPts val="0"/>
              </a:spcAft>
              <a:buFont typeface="Roboto" panose="020B0604020202020204" pitchFamily="34" charset="0"/>
              <a:buNone/>
              <a:defRPr sz="8200">
                <a:solidFill>
                  <a:schemeClr val="bg1"/>
                </a:solidFill>
                <a:latin typeface="+mj-lt"/>
              </a:defRPr>
            </a:lvl8pPr>
            <a:lvl9pPr marL="0" indent="0">
              <a:lnSpc>
                <a:spcPct val="70000"/>
              </a:lnSpc>
              <a:spcBef>
                <a:spcPts val="0"/>
              </a:spcBef>
              <a:spcAft>
                <a:spcPts val="0"/>
              </a:spcAft>
              <a:buFont typeface="Roboto" panose="020B0604020202020204" pitchFamily="34" charset="0"/>
              <a:buNone/>
              <a:defRPr sz="8200">
                <a:solidFill>
                  <a:schemeClr val="bg1"/>
                </a:solidFill>
                <a:latin typeface="Roboto Mono" panose="02000009000000000000" pitchFamily="49" charset="0"/>
              </a:defRPr>
            </a:lvl9pPr>
          </a:lstStyle>
          <a:p>
            <a:pPr lvl="8"/>
            <a:r>
              <a:rPr lang="fr-FR" dirty="0"/>
              <a:t>00</a:t>
            </a:r>
          </a:p>
        </p:txBody>
      </p:sp>
      <p:sp>
        <p:nvSpPr>
          <p:cNvPr id="4" name="Espace réservé du numéro de diapositive 3">
            <a:extLst>
              <a:ext uri="{FF2B5EF4-FFF2-40B4-BE49-F238E27FC236}">
                <a16:creationId xmlns:a16="http://schemas.microsoft.com/office/drawing/2014/main" id="{09FBB965-3988-47E2-AD05-87A9DDE44890}"/>
              </a:ext>
            </a:extLst>
          </p:cNvPr>
          <p:cNvSpPr>
            <a:spLocks noGrp="1"/>
          </p:cNvSpPr>
          <p:nvPr>
            <p:ph type="sldNum" sz="quarter" idx="10"/>
          </p:nvPr>
        </p:nvSpPr>
        <p:spPr/>
        <p:txBody>
          <a:bodyPr/>
          <a:lstStyle>
            <a:lvl1pPr>
              <a:defRPr>
                <a:solidFill>
                  <a:schemeClr val="bg1"/>
                </a:solidFill>
              </a:defRPr>
            </a:lvl1pPr>
          </a:lstStyle>
          <a:p>
            <a:r>
              <a:rPr lang="fr-FR" dirty="0"/>
              <a:t>page </a:t>
            </a:r>
            <a:fld id="{D4393D1B-37AB-4561-B448-10CBADDAE970}" type="slidenum">
              <a:rPr smtClean="0"/>
              <a:pPr/>
              <a:t>‹N°›</a:t>
            </a:fld>
            <a:endParaRPr dirty="0"/>
          </a:p>
        </p:txBody>
      </p:sp>
      <p:sp>
        <p:nvSpPr>
          <p:cNvPr id="6" name="Forme libre : forme 5">
            <a:extLst>
              <a:ext uri="{FF2B5EF4-FFF2-40B4-BE49-F238E27FC236}">
                <a16:creationId xmlns:a16="http://schemas.microsoft.com/office/drawing/2014/main" id="{CFEECB6E-87C8-4D6A-BFC2-75836CF33CFE}"/>
              </a:ext>
            </a:extLst>
          </p:cNvPr>
          <p:cNvSpPr/>
          <p:nvPr userDrawn="1"/>
        </p:nvSpPr>
        <p:spPr>
          <a:xfrm>
            <a:off x="10924352" y="6401895"/>
            <a:ext cx="795961" cy="251317"/>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bg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7" name="Forme libre : forme 6">
            <a:extLst>
              <a:ext uri="{FF2B5EF4-FFF2-40B4-BE49-F238E27FC236}">
                <a16:creationId xmlns:a16="http://schemas.microsoft.com/office/drawing/2014/main" id="{65FA87D4-B193-44AE-BB99-12580290CA63}"/>
              </a:ext>
            </a:extLst>
          </p:cNvPr>
          <p:cNvSpPr/>
          <p:nvPr userDrawn="1"/>
        </p:nvSpPr>
        <p:spPr>
          <a:xfrm>
            <a:off x="515587" y="6492444"/>
            <a:ext cx="754413" cy="86278"/>
          </a:xfrm>
          <a:custGeom>
            <a:avLst/>
            <a:gdLst>
              <a:gd name="connsiteX0" fmla="*/ 844295 w 1127766"/>
              <a:gd name="connsiteY0" fmla="*/ 79533 h 128977"/>
              <a:gd name="connsiteX1" fmla="*/ 854964 w 1127766"/>
              <a:gd name="connsiteY1" fmla="*/ 79533 h 128977"/>
              <a:gd name="connsiteX2" fmla="*/ 858964 w 1127766"/>
              <a:gd name="connsiteY2" fmla="*/ 82105 h 128977"/>
              <a:gd name="connsiteX3" fmla="*/ 861440 w 1127766"/>
              <a:gd name="connsiteY3" fmla="*/ 85915 h 128977"/>
              <a:gd name="connsiteX4" fmla="*/ 862393 w 1127766"/>
              <a:gd name="connsiteY4" fmla="*/ 90678 h 128977"/>
              <a:gd name="connsiteX5" fmla="*/ 861440 w 1127766"/>
              <a:gd name="connsiteY5" fmla="*/ 95345 h 128977"/>
              <a:gd name="connsiteX6" fmla="*/ 858964 w 1127766"/>
              <a:gd name="connsiteY6" fmla="*/ 99155 h 128977"/>
              <a:gd name="connsiteX7" fmla="*/ 854964 w 1127766"/>
              <a:gd name="connsiteY7" fmla="*/ 101726 h 128977"/>
              <a:gd name="connsiteX8" fmla="*/ 844295 w 1127766"/>
              <a:gd name="connsiteY8" fmla="*/ 101726 h 128977"/>
              <a:gd name="connsiteX9" fmla="*/ 840295 w 1127766"/>
              <a:gd name="connsiteY9" fmla="*/ 99155 h 128977"/>
              <a:gd name="connsiteX10" fmla="*/ 837723 w 1127766"/>
              <a:gd name="connsiteY10" fmla="*/ 95345 h 128977"/>
              <a:gd name="connsiteX11" fmla="*/ 836866 w 1127766"/>
              <a:gd name="connsiteY11" fmla="*/ 90678 h 128977"/>
              <a:gd name="connsiteX12" fmla="*/ 837723 w 1127766"/>
              <a:gd name="connsiteY12" fmla="*/ 85915 h 128977"/>
              <a:gd name="connsiteX13" fmla="*/ 840295 w 1127766"/>
              <a:gd name="connsiteY13" fmla="*/ 82105 h 128977"/>
              <a:gd name="connsiteX14" fmla="*/ 844295 w 1127766"/>
              <a:gd name="connsiteY14" fmla="*/ 79533 h 128977"/>
              <a:gd name="connsiteX15" fmla="*/ 282035 w 1127766"/>
              <a:gd name="connsiteY15" fmla="*/ 78581 h 128977"/>
              <a:gd name="connsiteX16" fmla="*/ 287368 w 1127766"/>
              <a:gd name="connsiteY16" fmla="*/ 79533 h 128977"/>
              <a:gd name="connsiteX17" fmla="*/ 291369 w 1127766"/>
              <a:gd name="connsiteY17" fmla="*/ 82105 h 128977"/>
              <a:gd name="connsiteX18" fmla="*/ 293845 w 1127766"/>
              <a:gd name="connsiteY18" fmla="*/ 85915 h 128977"/>
              <a:gd name="connsiteX19" fmla="*/ 294703 w 1127766"/>
              <a:gd name="connsiteY19" fmla="*/ 90678 h 128977"/>
              <a:gd name="connsiteX20" fmla="*/ 293845 w 1127766"/>
              <a:gd name="connsiteY20" fmla="*/ 95345 h 128977"/>
              <a:gd name="connsiteX21" fmla="*/ 291369 w 1127766"/>
              <a:gd name="connsiteY21" fmla="*/ 99155 h 128977"/>
              <a:gd name="connsiteX22" fmla="*/ 287368 w 1127766"/>
              <a:gd name="connsiteY22" fmla="*/ 101726 h 128977"/>
              <a:gd name="connsiteX23" fmla="*/ 282035 w 1127766"/>
              <a:gd name="connsiteY23" fmla="*/ 102679 h 128977"/>
              <a:gd name="connsiteX24" fmla="*/ 276700 w 1127766"/>
              <a:gd name="connsiteY24" fmla="*/ 101726 h 128977"/>
              <a:gd name="connsiteX25" fmla="*/ 272700 w 1127766"/>
              <a:gd name="connsiteY25" fmla="*/ 99155 h 128977"/>
              <a:gd name="connsiteX26" fmla="*/ 270128 w 1127766"/>
              <a:gd name="connsiteY26" fmla="*/ 95345 h 128977"/>
              <a:gd name="connsiteX27" fmla="*/ 269271 w 1127766"/>
              <a:gd name="connsiteY27" fmla="*/ 90678 h 128977"/>
              <a:gd name="connsiteX28" fmla="*/ 270128 w 1127766"/>
              <a:gd name="connsiteY28" fmla="*/ 85915 h 128977"/>
              <a:gd name="connsiteX29" fmla="*/ 272700 w 1127766"/>
              <a:gd name="connsiteY29" fmla="*/ 82105 h 128977"/>
              <a:gd name="connsiteX30" fmla="*/ 276700 w 1127766"/>
              <a:gd name="connsiteY30" fmla="*/ 79533 h 128977"/>
              <a:gd name="connsiteX31" fmla="*/ 282035 w 1127766"/>
              <a:gd name="connsiteY31" fmla="*/ 78581 h 128977"/>
              <a:gd name="connsiteX32" fmla="*/ 364331 w 1127766"/>
              <a:gd name="connsiteY32" fmla="*/ 68675 h 128977"/>
              <a:gd name="connsiteX33" fmla="*/ 356996 w 1127766"/>
              <a:gd name="connsiteY33" fmla="*/ 69438 h 128977"/>
              <a:gd name="connsiteX34" fmla="*/ 352043 w 1127766"/>
              <a:gd name="connsiteY34" fmla="*/ 71819 h 128977"/>
              <a:gd name="connsiteX35" fmla="*/ 349186 w 1127766"/>
              <a:gd name="connsiteY35" fmla="*/ 75343 h 128977"/>
              <a:gd name="connsiteX36" fmla="*/ 348233 w 1127766"/>
              <a:gd name="connsiteY36" fmla="*/ 79915 h 128977"/>
              <a:gd name="connsiteX37" fmla="*/ 350900 w 1127766"/>
              <a:gd name="connsiteY37" fmla="*/ 86011 h 128977"/>
              <a:gd name="connsiteX38" fmla="*/ 358901 w 1127766"/>
              <a:gd name="connsiteY38" fmla="*/ 88488 h 128977"/>
              <a:gd name="connsiteX39" fmla="*/ 364140 w 1127766"/>
              <a:gd name="connsiteY39" fmla="*/ 87821 h 128977"/>
              <a:gd name="connsiteX40" fmla="*/ 368426 w 1127766"/>
              <a:gd name="connsiteY40" fmla="*/ 86107 h 128977"/>
              <a:gd name="connsiteX41" fmla="*/ 371665 w 1127766"/>
              <a:gd name="connsiteY41" fmla="*/ 83630 h 128977"/>
              <a:gd name="connsiteX42" fmla="*/ 373856 w 1127766"/>
              <a:gd name="connsiteY42" fmla="*/ 80963 h 128977"/>
              <a:gd name="connsiteX43" fmla="*/ 373856 w 1127766"/>
              <a:gd name="connsiteY43" fmla="*/ 68675 h 128977"/>
              <a:gd name="connsiteX44" fmla="*/ 761047 w 1127766"/>
              <a:gd name="connsiteY44" fmla="*/ 45148 h 128977"/>
              <a:gd name="connsiteX45" fmla="*/ 756285 w 1127766"/>
              <a:gd name="connsiteY45" fmla="*/ 49815 h 128977"/>
              <a:gd name="connsiteX46" fmla="*/ 753522 w 1127766"/>
              <a:gd name="connsiteY46" fmla="*/ 56673 h 128977"/>
              <a:gd name="connsiteX47" fmla="*/ 752760 w 1127766"/>
              <a:gd name="connsiteY47" fmla="*/ 64960 h 128977"/>
              <a:gd name="connsiteX48" fmla="*/ 752760 w 1127766"/>
              <a:gd name="connsiteY48" fmla="*/ 66389 h 128977"/>
              <a:gd name="connsiteX49" fmla="*/ 753522 w 1127766"/>
              <a:gd name="connsiteY49" fmla="*/ 74771 h 128977"/>
              <a:gd name="connsiteX50" fmla="*/ 756285 w 1127766"/>
              <a:gd name="connsiteY50" fmla="*/ 81629 h 128977"/>
              <a:gd name="connsiteX51" fmla="*/ 768191 w 1127766"/>
              <a:gd name="connsiteY51" fmla="*/ 88011 h 128977"/>
              <a:gd name="connsiteX52" fmla="*/ 779811 w 1127766"/>
              <a:gd name="connsiteY52" fmla="*/ 81629 h 128977"/>
              <a:gd name="connsiteX53" fmla="*/ 782478 w 1127766"/>
              <a:gd name="connsiteY53" fmla="*/ 74771 h 128977"/>
              <a:gd name="connsiteX54" fmla="*/ 783336 w 1127766"/>
              <a:gd name="connsiteY54" fmla="*/ 66389 h 128977"/>
              <a:gd name="connsiteX55" fmla="*/ 783336 w 1127766"/>
              <a:gd name="connsiteY55" fmla="*/ 64960 h 128977"/>
              <a:gd name="connsiteX56" fmla="*/ 782478 w 1127766"/>
              <a:gd name="connsiteY56" fmla="*/ 56673 h 128977"/>
              <a:gd name="connsiteX57" fmla="*/ 779811 w 1127766"/>
              <a:gd name="connsiteY57" fmla="*/ 49815 h 128977"/>
              <a:gd name="connsiteX58" fmla="*/ 775049 w 1127766"/>
              <a:gd name="connsiteY58" fmla="*/ 45148 h 128977"/>
              <a:gd name="connsiteX59" fmla="*/ 761047 w 1127766"/>
              <a:gd name="connsiteY59" fmla="*/ 45148 h 128977"/>
              <a:gd name="connsiteX60" fmla="*/ 525780 w 1127766"/>
              <a:gd name="connsiteY60" fmla="*/ 43529 h 128977"/>
              <a:gd name="connsiteX61" fmla="*/ 519017 w 1127766"/>
              <a:gd name="connsiteY61" fmla="*/ 45244 h 128977"/>
              <a:gd name="connsiteX62" fmla="*/ 514254 w 1127766"/>
              <a:gd name="connsiteY62" fmla="*/ 49816 h 128977"/>
              <a:gd name="connsiteX63" fmla="*/ 511492 w 1127766"/>
              <a:gd name="connsiteY63" fmla="*/ 56674 h 128977"/>
              <a:gd name="connsiteX64" fmla="*/ 510540 w 1127766"/>
              <a:gd name="connsiteY64" fmla="*/ 65056 h 128977"/>
              <a:gd name="connsiteX65" fmla="*/ 510540 w 1127766"/>
              <a:gd name="connsiteY65" fmla="*/ 66485 h 128977"/>
              <a:gd name="connsiteX66" fmla="*/ 511492 w 1127766"/>
              <a:gd name="connsiteY66" fmla="*/ 74867 h 128977"/>
              <a:gd name="connsiteX67" fmla="*/ 514159 w 1127766"/>
              <a:gd name="connsiteY67" fmla="*/ 81534 h 128977"/>
              <a:gd name="connsiteX68" fmla="*/ 518922 w 1127766"/>
              <a:gd name="connsiteY68" fmla="*/ 86107 h 128977"/>
              <a:gd name="connsiteX69" fmla="*/ 525589 w 1127766"/>
              <a:gd name="connsiteY69" fmla="*/ 87725 h 128977"/>
              <a:gd name="connsiteX70" fmla="*/ 533590 w 1127766"/>
              <a:gd name="connsiteY70" fmla="*/ 85916 h 128977"/>
              <a:gd name="connsiteX71" fmla="*/ 538543 w 1127766"/>
              <a:gd name="connsiteY71" fmla="*/ 80772 h 128977"/>
              <a:gd name="connsiteX72" fmla="*/ 538543 w 1127766"/>
              <a:gd name="connsiteY72" fmla="*/ 50482 h 128977"/>
              <a:gd name="connsiteX73" fmla="*/ 533590 w 1127766"/>
              <a:gd name="connsiteY73" fmla="*/ 45339 h 128977"/>
              <a:gd name="connsiteX74" fmla="*/ 525780 w 1127766"/>
              <a:gd name="connsiteY74" fmla="*/ 43529 h 128977"/>
              <a:gd name="connsiteX75" fmla="*/ 1011650 w 1127766"/>
              <a:gd name="connsiteY75" fmla="*/ 43433 h 128977"/>
              <a:gd name="connsiteX76" fmla="*/ 1004697 w 1127766"/>
              <a:gd name="connsiteY76" fmla="*/ 45148 h 128977"/>
              <a:gd name="connsiteX77" fmla="*/ 999934 w 1127766"/>
              <a:gd name="connsiteY77" fmla="*/ 49815 h 128977"/>
              <a:gd name="connsiteX78" fmla="*/ 997172 w 1127766"/>
              <a:gd name="connsiteY78" fmla="*/ 56673 h 128977"/>
              <a:gd name="connsiteX79" fmla="*/ 996315 w 1127766"/>
              <a:gd name="connsiteY79" fmla="*/ 64960 h 128977"/>
              <a:gd name="connsiteX80" fmla="*/ 996315 w 1127766"/>
              <a:gd name="connsiteY80" fmla="*/ 66389 h 128977"/>
              <a:gd name="connsiteX81" fmla="*/ 997172 w 1127766"/>
              <a:gd name="connsiteY81" fmla="*/ 74771 h 128977"/>
              <a:gd name="connsiteX82" fmla="*/ 999934 w 1127766"/>
              <a:gd name="connsiteY82" fmla="*/ 81629 h 128977"/>
              <a:gd name="connsiteX83" fmla="*/ 1004697 w 1127766"/>
              <a:gd name="connsiteY83" fmla="*/ 86296 h 128977"/>
              <a:gd name="connsiteX84" fmla="*/ 1011745 w 1127766"/>
              <a:gd name="connsiteY84" fmla="*/ 88011 h 128977"/>
              <a:gd name="connsiteX85" fmla="*/ 1023461 w 1127766"/>
              <a:gd name="connsiteY85" fmla="*/ 81629 h 128977"/>
              <a:gd name="connsiteX86" fmla="*/ 1026128 w 1127766"/>
              <a:gd name="connsiteY86" fmla="*/ 74771 h 128977"/>
              <a:gd name="connsiteX87" fmla="*/ 1026985 w 1127766"/>
              <a:gd name="connsiteY87" fmla="*/ 66389 h 128977"/>
              <a:gd name="connsiteX88" fmla="*/ 1026985 w 1127766"/>
              <a:gd name="connsiteY88" fmla="*/ 64960 h 128977"/>
              <a:gd name="connsiteX89" fmla="*/ 1026128 w 1127766"/>
              <a:gd name="connsiteY89" fmla="*/ 56673 h 128977"/>
              <a:gd name="connsiteX90" fmla="*/ 1023461 w 1127766"/>
              <a:gd name="connsiteY90" fmla="*/ 49815 h 128977"/>
              <a:gd name="connsiteX91" fmla="*/ 1018699 w 1127766"/>
              <a:gd name="connsiteY91" fmla="*/ 45148 h 128977"/>
              <a:gd name="connsiteX92" fmla="*/ 1011650 w 1127766"/>
              <a:gd name="connsiteY92" fmla="*/ 43433 h 128977"/>
              <a:gd name="connsiteX93" fmla="*/ 607504 w 1127766"/>
              <a:gd name="connsiteY93" fmla="*/ 43433 h 128977"/>
              <a:gd name="connsiteX94" fmla="*/ 601884 w 1127766"/>
              <a:gd name="connsiteY94" fmla="*/ 44576 h 128977"/>
              <a:gd name="connsiteX95" fmla="*/ 597312 w 1127766"/>
              <a:gd name="connsiteY95" fmla="*/ 47720 h 128977"/>
              <a:gd name="connsiteX96" fmla="*/ 594073 w 1127766"/>
              <a:gd name="connsiteY96" fmla="*/ 52578 h 128977"/>
              <a:gd name="connsiteX97" fmla="*/ 592073 w 1127766"/>
              <a:gd name="connsiteY97" fmla="*/ 58864 h 128977"/>
              <a:gd name="connsiteX98" fmla="*/ 622172 w 1127766"/>
              <a:gd name="connsiteY98" fmla="*/ 58864 h 128977"/>
              <a:gd name="connsiteX99" fmla="*/ 622172 w 1127766"/>
              <a:gd name="connsiteY99" fmla="*/ 57436 h 128977"/>
              <a:gd name="connsiteX100" fmla="*/ 621029 w 1127766"/>
              <a:gd name="connsiteY100" fmla="*/ 52006 h 128977"/>
              <a:gd name="connsiteX101" fmla="*/ 618267 w 1127766"/>
              <a:gd name="connsiteY101" fmla="*/ 47530 h 128977"/>
              <a:gd name="connsiteX102" fmla="*/ 613695 w 1127766"/>
              <a:gd name="connsiteY102" fmla="*/ 44576 h 128977"/>
              <a:gd name="connsiteX103" fmla="*/ 607504 w 1127766"/>
              <a:gd name="connsiteY103" fmla="*/ 43433 h 128977"/>
              <a:gd name="connsiteX104" fmla="*/ 997363 w 1127766"/>
              <a:gd name="connsiteY104" fmla="*/ 31338 h 128977"/>
              <a:gd name="connsiteX105" fmla="*/ 1025938 w 1127766"/>
              <a:gd name="connsiteY105" fmla="*/ 31338 h 128977"/>
              <a:gd name="connsiteX106" fmla="*/ 1036606 w 1127766"/>
              <a:gd name="connsiteY106" fmla="*/ 39052 h 128977"/>
              <a:gd name="connsiteX107" fmla="*/ 1043083 w 1127766"/>
              <a:gd name="connsiteY107" fmla="*/ 50577 h 128977"/>
              <a:gd name="connsiteX108" fmla="*/ 1045369 w 1127766"/>
              <a:gd name="connsiteY108" fmla="*/ 64960 h 128977"/>
              <a:gd name="connsiteX109" fmla="*/ 1045369 w 1127766"/>
              <a:gd name="connsiteY109" fmla="*/ 66389 h 128977"/>
              <a:gd name="connsiteX110" fmla="*/ 1043083 w 1127766"/>
              <a:gd name="connsiteY110" fmla="*/ 80867 h 128977"/>
              <a:gd name="connsiteX111" fmla="*/ 1036606 w 1127766"/>
              <a:gd name="connsiteY111" fmla="*/ 92392 h 128977"/>
              <a:gd name="connsiteX112" fmla="*/ 1026033 w 1127766"/>
              <a:gd name="connsiteY112" fmla="*/ 99917 h 128977"/>
              <a:gd name="connsiteX113" fmla="*/ 997458 w 1127766"/>
              <a:gd name="connsiteY113" fmla="*/ 99917 h 128977"/>
              <a:gd name="connsiteX114" fmla="*/ 986790 w 1127766"/>
              <a:gd name="connsiteY114" fmla="*/ 92392 h 128977"/>
              <a:gd name="connsiteX115" fmla="*/ 980218 w 1127766"/>
              <a:gd name="connsiteY115" fmla="*/ 80867 h 128977"/>
              <a:gd name="connsiteX116" fmla="*/ 978027 w 1127766"/>
              <a:gd name="connsiteY116" fmla="*/ 66389 h 128977"/>
              <a:gd name="connsiteX117" fmla="*/ 978027 w 1127766"/>
              <a:gd name="connsiteY117" fmla="*/ 64960 h 128977"/>
              <a:gd name="connsiteX118" fmla="*/ 980218 w 1127766"/>
              <a:gd name="connsiteY118" fmla="*/ 50577 h 128977"/>
              <a:gd name="connsiteX119" fmla="*/ 986790 w 1127766"/>
              <a:gd name="connsiteY119" fmla="*/ 39052 h 128977"/>
              <a:gd name="connsiteX120" fmla="*/ 997363 w 1127766"/>
              <a:gd name="connsiteY120" fmla="*/ 31338 h 128977"/>
              <a:gd name="connsiteX121" fmla="*/ 593883 w 1127766"/>
              <a:gd name="connsiteY121" fmla="*/ 31338 h 128977"/>
              <a:gd name="connsiteX122" fmla="*/ 621410 w 1127766"/>
              <a:gd name="connsiteY122" fmla="*/ 31338 h 128977"/>
              <a:gd name="connsiteX123" fmla="*/ 631697 w 1127766"/>
              <a:gd name="connsiteY123" fmla="*/ 38481 h 128977"/>
              <a:gd name="connsiteX124" fmla="*/ 637984 w 1127766"/>
              <a:gd name="connsiteY124" fmla="*/ 49625 h 128977"/>
              <a:gd name="connsiteX125" fmla="*/ 640174 w 1127766"/>
              <a:gd name="connsiteY125" fmla="*/ 64008 h 128977"/>
              <a:gd name="connsiteX126" fmla="*/ 640174 w 1127766"/>
              <a:gd name="connsiteY126" fmla="*/ 71723 h 128977"/>
              <a:gd name="connsiteX127" fmla="*/ 591502 w 1127766"/>
              <a:gd name="connsiteY127" fmla="*/ 71723 h 128977"/>
              <a:gd name="connsiteX128" fmla="*/ 593597 w 1127766"/>
              <a:gd name="connsiteY128" fmla="*/ 78390 h 128977"/>
              <a:gd name="connsiteX129" fmla="*/ 597788 w 1127766"/>
              <a:gd name="connsiteY129" fmla="*/ 83534 h 128977"/>
              <a:gd name="connsiteX130" fmla="*/ 603503 w 1127766"/>
              <a:gd name="connsiteY130" fmla="*/ 86963 h 128977"/>
              <a:gd name="connsiteX131" fmla="*/ 610552 w 1127766"/>
              <a:gd name="connsiteY131" fmla="*/ 88106 h 128977"/>
              <a:gd name="connsiteX132" fmla="*/ 615886 w 1127766"/>
              <a:gd name="connsiteY132" fmla="*/ 88106 h 128977"/>
              <a:gd name="connsiteX133" fmla="*/ 621029 w 1127766"/>
              <a:gd name="connsiteY133" fmla="*/ 86486 h 128977"/>
              <a:gd name="connsiteX134" fmla="*/ 625601 w 1127766"/>
              <a:gd name="connsiteY134" fmla="*/ 84010 h 128977"/>
              <a:gd name="connsiteX135" fmla="*/ 629316 w 1127766"/>
              <a:gd name="connsiteY135" fmla="*/ 80390 h 128977"/>
              <a:gd name="connsiteX136" fmla="*/ 638841 w 1127766"/>
              <a:gd name="connsiteY136" fmla="*/ 89915 h 128977"/>
              <a:gd name="connsiteX137" fmla="*/ 634364 w 1127766"/>
              <a:gd name="connsiteY137" fmla="*/ 94678 h 128977"/>
              <a:gd name="connsiteX138" fmla="*/ 627887 w 1127766"/>
              <a:gd name="connsiteY138" fmla="*/ 98869 h 128977"/>
              <a:gd name="connsiteX139" fmla="*/ 619696 w 1127766"/>
              <a:gd name="connsiteY139" fmla="*/ 101822 h 128977"/>
              <a:gd name="connsiteX140" fmla="*/ 609694 w 1127766"/>
              <a:gd name="connsiteY140" fmla="*/ 102680 h 128977"/>
              <a:gd name="connsiteX141" fmla="*/ 594740 w 1127766"/>
              <a:gd name="connsiteY141" fmla="*/ 99917 h 128977"/>
              <a:gd name="connsiteX142" fmla="*/ 583215 w 1127766"/>
              <a:gd name="connsiteY142" fmla="*/ 92583 h 128977"/>
              <a:gd name="connsiteX143" fmla="*/ 575785 w 1127766"/>
              <a:gd name="connsiteY143" fmla="*/ 81629 h 128977"/>
              <a:gd name="connsiteX144" fmla="*/ 573214 w 1127766"/>
              <a:gd name="connsiteY144" fmla="*/ 68104 h 128977"/>
              <a:gd name="connsiteX145" fmla="*/ 573214 w 1127766"/>
              <a:gd name="connsiteY145" fmla="*/ 65532 h 128977"/>
              <a:gd name="connsiteX146" fmla="*/ 575785 w 1127766"/>
              <a:gd name="connsiteY146" fmla="*/ 50577 h 128977"/>
              <a:gd name="connsiteX147" fmla="*/ 582929 w 1127766"/>
              <a:gd name="connsiteY147" fmla="*/ 38861 h 128977"/>
              <a:gd name="connsiteX148" fmla="*/ 593883 w 1127766"/>
              <a:gd name="connsiteY148" fmla="*/ 31338 h 128977"/>
              <a:gd name="connsiteX149" fmla="*/ 162115 w 1127766"/>
              <a:gd name="connsiteY149" fmla="*/ 29908 h 128977"/>
              <a:gd name="connsiteX150" fmla="*/ 178879 w 1127766"/>
              <a:gd name="connsiteY150" fmla="*/ 29908 h 128977"/>
              <a:gd name="connsiteX151" fmla="*/ 185070 w 1127766"/>
              <a:gd name="connsiteY151" fmla="*/ 79152 h 128977"/>
              <a:gd name="connsiteX152" fmla="*/ 194595 w 1127766"/>
              <a:gd name="connsiteY152" fmla="*/ 29908 h 128977"/>
              <a:gd name="connsiteX153" fmla="*/ 206787 w 1127766"/>
              <a:gd name="connsiteY153" fmla="*/ 29908 h 128977"/>
              <a:gd name="connsiteX154" fmla="*/ 215360 w 1127766"/>
              <a:gd name="connsiteY154" fmla="*/ 78962 h 128977"/>
              <a:gd name="connsiteX155" fmla="*/ 221551 w 1127766"/>
              <a:gd name="connsiteY155" fmla="*/ 29908 h 128977"/>
              <a:gd name="connsiteX156" fmla="*/ 238315 w 1127766"/>
              <a:gd name="connsiteY156" fmla="*/ 29908 h 128977"/>
              <a:gd name="connsiteX157" fmla="*/ 225552 w 1127766"/>
              <a:gd name="connsiteY157" fmla="*/ 101346 h 128977"/>
              <a:gd name="connsiteX158" fmla="*/ 209454 w 1127766"/>
              <a:gd name="connsiteY158" fmla="*/ 101346 h 128977"/>
              <a:gd name="connsiteX159" fmla="*/ 199929 w 1127766"/>
              <a:gd name="connsiteY159" fmla="*/ 55911 h 128977"/>
              <a:gd name="connsiteX160" fmla="*/ 190404 w 1127766"/>
              <a:gd name="connsiteY160" fmla="*/ 101346 h 128977"/>
              <a:gd name="connsiteX161" fmla="*/ 174974 w 1127766"/>
              <a:gd name="connsiteY161" fmla="*/ 101346 h 128977"/>
              <a:gd name="connsiteX162" fmla="*/ 81057 w 1127766"/>
              <a:gd name="connsiteY162" fmla="*/ 29908 h 128977"/>
              <a:gd name="connsiteX163" fmla="*/ 97821 w 1127766"/>
              <a:gd name="connsiteY163" fmla="*/ 29908 h 128977"/>
              <a:gd name="connsiteX164" fmla="*/ 104012 w 1127766"/>
              <a:gd name="connsiteY164" fmla="*/ 79152 h 128977"/>
              <a:gd name="connsiteX165" fmla="*/ 112966 w 1127766"/>
              <a:gd name="connsiteY165" fmla="*/ 29908 h 128977"/>
              <a:gd name="connsiteX166" fmla="*/ 125253 w 1127766"/>
              <a:gd name="connsiteY166" fmla="*/ 29908 h 128977"/>
              <a:gd name="connsiteX167" fmla="*/ 134302 w 1127766"/>
              <a:gd name="connsiteY167" fmla="*/ 78962 h 128977"/>
              <a:gd name="connsiteX168" fmla="*/ 140493 w 1127766"/>
              <a:gd name="connsiteY168" fmla="*/ 29908 h 128977"/>
              <a:gd name="connsiteX169" fmla="*/ 157352 w 1127766"/>
              <a:gd name="connsiteY169" fmla="*/ 29908 h 128977"/>
              <a:gd name="connsiteX170" fmla="*/ 144589 w 1127766"/>
              <a:gd name="connsiteY170" fmla="*/ 101346 h 128977"/>
              <a:gd name="connsiteX171" fmla="*/ 128396 w 1127766"/>
              <a:gd name="connsiteY171" fmla="*/ 101346 h 128977"/>
              <a:gd name="connsiteX172" fmla="*/ 118871 w 1127766"/>
              <a:gd name="connsiteY172" fmla="*/ 55911 h 128977"/>
              <a:gd name="connsiteX173" fmla="*/ 109346 w 1127766"/>
              <a:gd name="connsiteY173" fmla="*/ 101346 h 128977"/>
              <a:gd name="connsiteX174" fmla="*/ 93821 w 1127766"/>
              <a:gd name="connsiteY174" fmla="*/ 101346 h 128977"/>
              <a:gd name="connsiteX175" fmla="*/ 0 w 1127766"/>
              <a:gd name="connsiteY175" fmla="*/ 29908 h 128977"/>
              <a:gd name="connsiteX176" fmla="*/ 16764 w 1127766"/>
              <a:gd name="connsiteY176" fmla="*/ 29908 h 128977"/>
              <a:gd name="connsiteX177" fmla="*/ 22955 w 1127766"/>
              <a:gd name="connsiteY177" fmla="*/ 79152 h 128977"/>
              <a:gd name="connsiteX178" fmla="*/ 31909 w 1127766"/>
              <a:gd name="connsiteY178" fmla="*/ 29908 h 128977"/>
              <a:gd name="connsiteX179" fmla="*/ 44196 w 1127766"/>
              <a:gd name="connsiteY179" fmla="*/ 29908 h 128977"/>
              <a:gd name="connsiteX180" fmla="*/ 53150 w 1127766"/>
              <a:gd name="connsiteY180" fmla="*/ 78962 h 128977"/>
              <a:gd name="connsiteX181" fmla="*/ 59341 w 1127766"/>
              <a:gd name="connsiteY181" fmla="*/ 29908 h 128977"/>
              <a:gd name="connsiteX182" fmla="*/ 76200 w 1127766"/>
              <a:gd name="connsiteY182" fmla="*/ 29908 h 128977"/>
              <a:gd name="connsiteX183" fmla="*/ 63341 w 1127766"/>
              <a:gd name="connsiteY183" fmla="*/ 101346 h 128977"/>
              <a:gd name="connsiteX184" fmla="*/ 47244 w 1127766"/>
              <a:gd name="connsiteY184" fmla="*/ 101346 h 128977"/>
              <a:gd name="connsiteX185" fmla="*/ 37719 w 1127766"/>
              <a:gd name="connsiteY185" fmla="*/ 55911 h 128977"/>
              <a:gd name="connsiteX186" fmla="*/ 28670 w 1127766"/>
              <a:gd name="connsiteY186" fmla="*/ 101346 h 128977"/>
              <a:gd name="connsiteX187" fmla="*/ 12764 w 1127766"/>
              <a:gd name="connsiteY187" fmla="*/ 101346 h 128977"/>
              <a:gd name="connsiteX188" fmla="*/ 1087945 w 1127766"/>
              <a:gd name="connsiteY188" fmla="*/ 28575 h 128977"/>
              <a:gd name="connsiteX189" fmla="*/ 1099184 w 1127766"/>
              <a:gd name="connsiteY189" fmla="*/ 36194 h 128977"/>
              <a:gd name="connsiteX190" fmla="*/ 1104613 w 1127766"/>
              <a:gd name="connsiteY190" fmla="*/ 30670 h 128977"/>
              <a:gd name="connsiteX191" fmla="*/ 1112519 w 1127766"/>
              <a:gd name="connsiteY191" fmla="*/ 28575 h 128977"/>
              <a:gd name="connsiteX192" fmla="*/ 1118520 w 1127766"/>
              <a:gd name="connsiteY192" fmla="*/ 29813 h 128977"/>
              <a:gd name="connsiteX193" fmla="*/ 1123378 w 1127766"/>
              <a:gd name="connsiteY193" fmla="*/ 33623 h 128977"/>
              <a:gd name="connsiteX194" fmla="*/ 1126616 w 1127766"/>
              <a:gd name="connsiteY194" fmla="*/ 40290 h 128977"/>
              <a:gd name="connsiteX195" fmla="*/ 1127759 w 1127766"/>
              <a:gd name="connsiteY195" fmla="*/ 50387 h 128977"/>
              <a:gd name="connsiteX196" fmla="*/ 1127759 w 1127766"/>
              <a:gd name="connsiteY196" fmla="*/ 101346 h 128977"/>
              <a:gd name="connsiteX197" fmla="*/ 1111090 w 1127766"/>
              <a:gd name="connsiteY197" fmla="*/ 101346 h 128977"/>
              <a:gd name="connsiteX198" fmla="*/ 1111090 w 1127766"/>
              <a:gd name="connsiteY198" fmla="*/ 50292 h 128977"/>
              <a:gd name="connsiteX199" fmla="*/ 1110614 w 1127766"/>
              <a:gd name="connsiteY199" fmla="*/ 46957 h 128977"/>
              <a:gd name="connsiteX200" fmla="*/ 1109471 w 1127766"/>
              <a:gd name="connsiteY200" fmla="*/ 44862 h 128977"/>
              <a:gd name="connsiteX201" fmla="*/ 1107852 w 1127766"/>
              <a:gd name="connsiteY201" fmla="*/ 43815 h 128977"/>
              <a:gd name="connsiteX202" fmla="*/ 1105852 w 1127766"/>
              <a:gd name="connsiteY202" fmla="*/ 43815 h 128977"/>
              <a:gd name="connsiteX203" fmla="*/ 1102613 w 1127766"/>
              <a:gd name="connsiteY203" fmla="*/ 44671 h 128977"/>
              <a:gd name="connsiteX204" fmla="*/ 1100613 w 1127766"/>
              <a:gd name="connsiteY204" fmla="*/ 47148 h 128977"/>
              <a:gd name="connsiteX205" fmla="*/ 1100613 w 1127766"/>
              <a:gd name="connsiteY205" fmla="*/ 101632 h 128977"/>
              <a:gd name="connsiteX206" fmla="*/ 1084420 w 1127766"/>
              <a:gd name="connsiteY206" fmla="*/ 101632 h 128977"/>
              <a:gd name="connsiteX207" fmla="*/ 1084420 w 1127766"/>
              <a:gd name="connsiteY207" fmla="*/ 50577 h 128977"/>
              <a:gd name="connsiteX208" fmla="*/ 1084420 w 1127766"/>
              <a:gd name="connsiteY208" fmla="*/ 47148 h 128977"/>
              <a:gd name="connsiteX209" fmla="*/ 1083277 w 1127766"/>
              <a:gd name="connsiteY209" fmla="*/ 45148 h 128977"/>
              <a:gd name="connsiteX210" fmla="*/ 1081753 w 1127766"/>
              <a:gd name="connsiteY210" fmla="*/ 44101 h 128977"/>
              <a:gd name="connsiteX211" fmla="*/ 1079753 w 1127766"/>
              <a:gd name="connsiteY211" fmla="*/ 44101 h 128977"/>
              <a:gd name="connsiteX212" fmla="*/ 1076324 w 1127766"/>
              <a:gd name="connsiteY212" fmla="*/ 45244 h 128977"/>
              <a:gd name="connsiteX213" fmla="*/ 1074324 w 1127766"/>
              <a:gd name="connsiteY213" fmla="*/ 48482 h 128977"/>
              <a:gd name="connsiteX214" fmla="*/ 1074324 w 1127766"/>
              <a:gd name="connsiteY214" fmla="*/ 101917 h 128977"/>
              <a:gd name="connsiteX215" fmla="*/ 1057274 w 1127766"/>
              <a:gd name="connsiteY215" fmla="*/ 101917 h 128977"/>
              <a:gd name="connsiteX216" fmla="*/ 1057274 w 1127766"/>
              <a:gd name="connsiteY216" fmla="*/ 30479 h 128977"/>
              <a:gd name="connsiteX217" fmla="*/ 1072990 w 1127766"/>
              <a:gd name="connsiteY217" fmla="*/ 29908 h 128977"/>
              <a:gd name="connsiteX218" fmla="*/ 1073562 w 1127766"/>
              <a:gd name="connsiteY218" fmla="*/ 38575 h 128977"/>
              <a:gd name="connsiteX219" fmla="*/ 1079182 w 1127766"/>
              <a:gd name="connsiteY219" fmla="*/ 31242 h 128977"/>
              <a:gd name="connsiteX220" fmla="*/ 1087945 w 1127766"/>
              <a:gd name="connsiteY220" fmla="*/ 28575 h 128977"/>
              <a:gd name="connsiteX221" fmla="*/ 931449 w 1127766"/>
              <a:gd name="connsiteY221" fmla="*/ 28575 h 128977"/>
              <a:gd name="connsiteX222" fmla="*/ 943641 w 1127766"/>
              <a:gd name="connsiteY222" fmla="*/ 30575 h 128977"/>
              <a:gd name="connsiteX223" fmla="*/ 953166 w 1127766"/>
              <a:gd name="connsiteY223" fmla="*/ 36194 h 128977"/>
              <a:gd name="connsiteX224" fmla="*/ 959453 w 1127766"/>
              <a:gd name="connsiteY224" fmla="*/ 44862 h 128977"/>
              <a:gd name="connsiteX225" fmla="*/ 961644 w 1127766"/>
              <a:gd name="connsiteY225" fmla="*/ 56293 h 128977"/>
              <a:gd name="connsiteX226" fmla="*/ 943927 w 1127766"/>
              <a:gd name="connsiteY226" fmla="*/ 56293 h 128977"/>
              <a:gd name="connsiteX227" fmla="*/ 943165 w 1127766"/>
              <a:gd name="connsiteY227" fmla="*/ 51340 h 128977"/>
              <a:gd name="connsiteX228" fmla="*/ 940403 w 1127766"/>
              <a:gd name="connsiteY228" fmla="*/ 47243 h 128977"/>
              <a:gd name="connsiteX229" fmla="*/ 936116 w 1127766"/>
              <a:gd name="connsiteY229" fmla="*/ 44482 h 128977"/>
              <a:gd name="connsiteX230" fmla="*/ 930687 w 1127766"/>
              <a:gd name="connsiteY230" fmla="*/ 43433 h 128977"/>
              <a:gd name="connsiteX231" fmla="*/ 923448 w 1127766"/>
              <a:gd name="connsiteY231" fmla="*/ 45244 h 128977"/>
              <a:gd name="connsiteX232" fmla="*/ 918972 w 1127766"/>
              <a:gd name="connsiteY232" fmla="*/ 50006 h 128977"/>
              <a:gd name="connsiteX233" fmla="*/ 916590 w 1127766"/>
              <a:gd name="connsiteY233" fmla="*/ 56768 h 128977"/>
              <a:gd name="connsiteX234" fmla="*/ 915924 w 1127766"/>
              <a:gd name="connsiteY234" fmla="*/ 64675 h 128977"/>
              <a:gd name="connsiteX235" fmla="*/ 915924 w 1127766"/>
              <a:gd name="connsiteY235" fmla="*/ 66675 h 128977"/>
              <a:gd name="connsiteX236" fmla="*/ 916590 w 1127766"/>
              <a:gd name="connsiteY236" fmla="*/ 74676 h 128977"/>
              <a:gd name="connsiteX237" fmla="*/ 918876 w 1127766"/>
              <a:gd name="connsiteY237" fmla="*/ 81533 h 128977"/>
              <a:gd name="connsiteX238" fmla="*/ 930782 w 1127766"/>
              <a:gd name="connsiteY238" fmla="*/ 88011 h 128977"/>
              <a:gd name="connsiteX239" fmla="*/ 931068 w 1127766"/>
              <a:gd name="connsiteY239" fmla="*/ 88011 h 128977"/>
              <a:gd name="connsiteX240" fmla="*/ 936212 w 1127766"/>
              <a:gd name="connsiteY240" fmla="*/ 87249 h 128977"/>
              <a:gd name="connsiteX241" fmla="*/ 940498 w 1127766"/>
              <a:gd name="connsiteY241" fmla="*/ 84963 h 128977"/>
              <a:gd name="connsiteX242" fmla="*/ 943356 w 1127766"/>
              <a:gd name="connsiteY242" fmla="*/ 81438 h 128977"/>
              <a:gd name="connsiteX243" fmla="*/ 944213 w 1127766"/>
              <a:gd name="connsiteY243" fmla="*/ 76866 h 128977"/>
              <a:gd name="connsiteX244" fmla="*/ 961548 w 1127766"/>
              <a:gd name="connsiteY244" fmla="*/ 76866 h 128977"/>
              <a:gd name="connsiteX245" fmla="*/ 959262 w 1127766"/>
              <a:gd name="connsiteY245" fmla="*/ 87249 h 128977"/>
              <a:gd name="connsiteX246" fmla="*/ 952690 w 1127766"/>
              <a:gd name="connsiteY246" fmla="*/ 95345 h 128977"/>
              <a:gd name="connsiteX247" fmla="*/ 943165 w 1127766"/>
              <a:gd name="connsiteY247" fmla="*/ 100774 h 128977"/>
              <a:gd name="connsiteX248" fmla="*/ 931545 w 1127766"/>
              <a:gd name="connsiteY248" fmla="*/ 102680 h 128977"/>
              <a:gd name="connsiteX249" fmla="*/ 916971 w 1127766"/>
              <a:gd name="connsiteY249" fmla="*/ 99917 h 128977"/>
              <a:gd name="connsiteX250" fmla="*/ 906494 w 1127766"/>
              <a:gd name="connsiteY250" fmla="*/ 92201 h 128977"/>
              <a:gd name="connsiteX251" fmla="*/ 900207 w 1127766"/>
              <a:gd name="connsiteY251" fmla="*/ 80772 h 128977"/>
              <a:gd name="connsiteX252" fmla="*/ 898016 w 1127766"/>
              <a:gd name="connsiteY252" fmla="*/ 66675 h 128977"/>
              <a:gd name="connsiteX253" fmla="*/ 898016 w 1127766"/>
              <a:gd name="connsiteY253" fmla="*/ 64675 h 128977"/>
              <a:gd name="connsiteX254" fmla="*/ 900112 w 1127766"/>
              <a:gd name="connsiteY254" fmla="*/ 50577 h 128977"/>
              <a:gd name="connsiteX255" fmla="*/ 906494 w 1127766"/>
              <a:gd name="connsiteY255" fmla="*/ 39147 h 128977"/>
              <a:gd name="connsiteX256" fmla="*/ 916971 w 1127766"/>
              <a:gd name="connsiteY256" fmla="*/ 31432 h 128977"/>
              <a:gd name="connsiteX257" fmla="*/ 931449 w 1127766"/>
              <a:gd name="connsiteY257" fmla="*/ 28575 h 128977"/>
              <a:gd name="connsiteX258" fmla="*/ 768000 w 1127766"/>
              <a:gd name="connsiteY258" fmla="*/ 28575 h 128977"/>
              <a:gd name="connsiteX259" fmla="*/ 782288 w 1127766"/>
              <a:gd name="connsiteY259" fmla="*/ 31337 h 128977"/>
              <a:gd name="connsiteX260" fmla="*/ 792956 w 1127766"/>
              <a:gd name="connsiteY260" fmla="*/ 39052 h 128977"/>
              <a:gd name="connsiteX261" fmla="*/ 799528 w 1127766"/>
              <a:gd name="connsiteY261" fmla="*/ 50577 h 128977"/>
              <a:gd name="connsiteX262" fmla="*/ 801719 w 1127766"/>
              <a:gd name="connsiteY262" fmla="*/ 64960 h 128977"/>
              <a:gd name="connsiteX263" fmla="*/ 801719 w 1127766"/>
              <a:gd name="connsiteY263" fmla="*/ 66389 h 128977"/>
              <a:gd name="connsiteX264" fmla="*/ 799528 w 1127766"/>
              <a:gd name="connsiteY264" fmla="*/ 80867 h 128977"/>
              <a:gd name="connsiteX265" fmla="*/ 792956 w 1127766"/>
              <a:gd name="connsiteY265" fmla="*/ 92392 h 128977"/>
              <a:gd name="connsiteX266" fmla="*/ 782383 w 1127766"/>
              <a:gd name="connsiteY266" fmla="*/ 99917 h 128977"/>
              <a:gd name="connsiteX267" fmla="*/ 768191 w 1127766"/>
              <a:gd name="connsiteY267" fmla="*/ 102680 h 128977"/>
              <a:gd name="connsiteX268" fmla="*/ 753808 w 1127766"/>
              <a:gd name="connsiteY268" fmla="*/ 99917 h 128977"/>
              <a:gd name="connsiteX269" fmla="*/ 743140 w 1127766"/>
              <a:gd name="connsiteY269" fmla="*/ 92392 h 128977"/>
              <a:gd name="connsiteX270" fmla="*/ 736663 w 1127766"/>
              <a:gd name="connsiteY270" fmla="*/ 80867 h 128977"/>
              <a:gd name="connsiteX271" fmla="*/ 734377 w 1127766"/>
              <a:gd name="connsiteY271" fmla="*/ 66389 h 128977"/>
              <a:gd name="connsiteX272" fmla="*/ 734377 w 1127766"/>
              <a:gd name="connsiteY272" fmla="*/ 64960 h 128977"/>
              <a:gd name="connsiteX273" fmla="*/ 736663 w 1127766"/>
              <a:gd name="connsiteY273" fmla="*/ 50577 h 128977"/>
              <a:gd name="connsiteX274" fmla="*/ 743140 w 1127766"/>
              <a:gd name="connsiteY274" fmla="*/ 39052 h 128977"/>
              <a:gd name="connsiteX275" fmla="*/ 753713 w 1127766"/>
              <a:gd name="connsiteY275" fmla="*/ 31337 h 128977"/>
              <a:gd name="connsiteX276" fmla="*/ 768000 w 1127766"/>
              <a:gd name="connsiteY276" fmla="*/ 28575 h 128977"/>
              <a:gd name="connsiteX277" fmla="*/ 688181 w 1127766"/>
              <a:gd name="connsiteY277" fmla="*/ 28575 h 128977"/>
              <a:gd name="connsiteX278" fmla="*/ 700373 w 1127766"/>
              <a:gd name="connsiteY278" fmla="*/ 30575 h 128977"/>
              <a:gd name="connsiteX279" fmla="*/ 709898 w 1127766"/>
              <a:gd name="connsiteY279" fmla="*/ 36194 h 128977"/>
              <a:gd name="connsiteX280" fmla="*/ 716280 w 1127766"/>
              <a:gd name="connsiteY280" fmla="*/ 44862 h 128977"/>
              <a:gd name="connsiteX281" fmla="*/ 718376 w 1127766"/>
              <a:gd name="connsiteY281" fmla="*/ 56293 h 128977"/>
              <a:gd name="connsiteX282" fmla="*/ 701040 w 1127766"/>
              <a:gd name="connsiteY282" fmla="*/ 56293 h 128977"/>
              <a:gd name="connsiteX283" fmla="*/ 700278 w 1127766"/>
              <a:gd name="connsiteY283" fmla="*/ 51340 h 128977"/>
              <a:gd name="connsiteX284" fmla="*/ 697611 w 1127766"/>
              <a:gd name="connsiteY284" fmla="*/ 47243 h 128977"/>
              <a:gd name="connsiteX285" fmla="*/ 693325 w 1127766"/>
              <a:gd name="connsiteY285" fmla="*/ 44482 h 128977"/>
              <a:gd name="connsiteX286" fmla="*/ 687800 w 1127766"/>
              <a:gd name="connsiteY286" fmla="*/ 43433 h 128977"/>
              <a:gd name="connsiteX287" fmla="*/ 680656 w 1127766"/>
              <a:gd name="connsiteY287" fmla="*/ 45244 h 128977"/>
              <a:gd name="connsiteX288" fmla="*/ 676085 w 1127766"/>
              <a:gd name="connsiteY288" fmla="*/ 50006 h 128977"/>
              <a:gd name="connsiteX289" fmla="*/ 673703 w 1127766"/>
              <a:gd name="connsiteY289" fmla="*/ 56768 h 128977"/>
              <a:gd name="connsiteX290" fmla="*/ 673036 w 1127766"/>
              <a:gd name="connsiteY290" fmla="*/ 64675 h 128977"/>
              <a:gd name="connsiteX291" fmla="*/ 673036 w 1127766"/>
              <a:gd name="connsiteY291" fmla="*/ 66675 h 128977"/>
              <a:gd name="connsiteX292" fmla="*/ 673703 w 1127766"/>
              <a:gd name="connsiteY292" fmla="*/ 74676 h 128977"/>
              <a:gd name="connsiteX293" fmla="*/ 675989 w 1127766"/>
              <a:gd name="connsiteY293" fmla="*/ 81533 h 128977"/>
              <a:gd name="connsiteX294" fmla="*/ 687875 w 1127766"/>
              <a:gd name="connsiteY294" fmla="*/ 88000 h 128977"/>
              <a:gd name="connsiteX295" fmla="*/ 687800 w 1127766"/>
              <a:gd name="connsiteY295" fmla="*/ 88011 h 128977"/>
              <a:gd name="connsiteX296" fmla="*/ 687895 w 1127766"/>
              <a:gd name="connsiteY296" fmla="*/ 88011 h 128977"/>
              <a:gd name="connsiteX297" fmla="*/ 687875 w 1127766"/>
              <a:gd name="connsiteY297" fmla="*/ 88000 h 128977"/>
              <a:gd name="connsiteX298" fmla="*/ 692944 w 1127766"/>
              <a:gd name="connsiteY298" fmla="*/ 87249 h 128977"/>
              <a:gd name="connsiteX299" fmla="*/ 697230 w 1127766"/>
              <a:gd name="connsiteY299" fmla="*/ 84963 h 128977"/>
              <a:gd name="connsiteX300" fmla="*/ 700087 w 1127766"/>
              <a:gd name="connsiteY300" fmla="*/ 81438 h 128977"/>
              <a:gd name="connsiteX301" fmla="*/ 700945 w 1127766"/>
              <a:gd name="connsiteY301" fmla="*/ 76866 h 128977"/>
              <a:gd name="connsiteX302" fmla="*/ 718280 w 1127766"/>
              <a:gd name="connsiteY302" fmla="*/ 76866 h 128977"/>
              <a:gd name="connsiteX303" fmla="*/ 715994 w 1127766"/>
              <a:gd name="connsiteY303" fmla="*/ 87249 h 128977"/>
              <a:gd name="connsiteX304" fmla="*/ 709422 w 1127766"/>
              <a:gd name="connsiteY304" fmla="*/ 95345 h 128977"/>
              <a:gd name="connsiteX305" fmla="*/ 699897 w 1127766"/>
              <a:gd name="connsiteY305" fmla="*/ 100774 h 128977"/>
              <a:gd name="connsiteX306" fmla="*/ 688277 w 1127766"/>
              <a:gd name="connsiteY306" fmla="*/ 102680 h 128977"/>
              <a:gd name="connsiteX307" fmla="*/ 673703 w 1127766"/>
              <a:gd name="connsiteY307" fmla="*/ 99917 h 128977"/>
              <a:gd name="connsiteX308" fmla="*/ 663226 w 1127766"/>
              <a:gd name="connsiteY308" fmla="*/ 92201 h 128977"/>
              <a:gd name="connsiteX309" fmla="*/ 656939 w 1127766"/>
              <a:gd name="connsiteY309" fmla="*/ 80772 h 128977"/>
              <a:gd name="connsiteX310" fmla="*/ 654748 w 1127766"/>
              <a:gd name="connsiteY310" fmla="*/ 66675 h 128977"/>
              <a:gd name="connsiteX311" fmla="*/ 654748 w 1127766"/>
              <a:gd name="connsiteY311" fmla="*/ 64675 h 128977"/>
              <a:gd name="connsiteX312" fmla="*/ 656844 w 1127766"/>
              <a:gd name="connsiteY312" fmla="*/ 50577 h 128977"/>
              <a:gd name="connsiteX313" fmla="*/ 663226 w 1127766"/>
              <a:gd name="connsiteY313" fmla="*/ 39147 h 128977"/>
              <a:gd name="connsiteX314" fmla="*/ 673703 w 1127766"/>
              <a:gd name="connsiteY314" fmla="*/ 31432 h 128977"/>
              <a:gd name="connsiteX315" fmla="*/ 688181 w 1127766"/>
              <a:gd name="connsiteY315" fmla="*/ 28575 h 128977"/>
              <a:gd name="connsiteX316" fmla="*/ 521589 w 1127766"/>
              <a:gd name="connsiteY316" fmla="*/ 28575 h 128977"/>
              <a:gd name="connsiteX317" fmla="*/ 532352 w 1127766"/>
              <a:gd name="connsiteY317" fmla="*/ 30766 h 128977"/>
              <a:gd name="connsiteX318" fmla="*/ 539972 w 1127766"/>
              <a:gd name="connsiteY318" fmla="*/ 36767 h 128977"/>
              <a:gd name="connsiteX319" fmla="*/ 540734 w 1127766"/>
              <a:gd name="connsiteY319" fmla="*/ 29909 h 128977"/>
              <a:gd name="connsiteX320" fmla="*/ 557403 w 1127766"/>
              <a:gd name="connsiteY320" fmla="*/ 29909 h 128977"/>
              <a:gd name="connsiteX321" fmla="*/ 557403 w 1127766"/>
              <a:gd name="connsiteY321" fmla="*/ 98679 h 128977"/>
              <a:gd name="connsiteX322" fmla="*/ 554926 w 1127766"/>
              <a:gd name="connsiteY322" fmla="*/ 111538 h 128977"/>
              <a:gd name="connsiteX323" fmla="*/ 548068 w 1127766"/>
              <a:gd name="connsiteY323" fmla="*/ 121063 h 128977"/>
              <a:gd name="connsiteX324" fmla="*/ 537305 w 1127766"/>
              <a:gd name="connsiteY324" fmla="*/ 126968 h 128977"/>
              <a:gd name="connsiteX325" fmla="*/ 523589 w 1127766"/>
              <a:gd name="connsiteY325" fmla="*/ 128969 h 128977"/>
              <a:gd name="connsiteX326" fmla="*/ 516636 w 1127766"/>
              <a:gd name="connsiteY326" fmla="*/ 128302 h 128977"/>
              <a:gd name="connsiteX327" fmla="*/ 509301 w 1127766"/>
              <a:gd name="connsiteY327" fmla="*/ 126207 h 128977"/>
              <a:gd name="connsiteX328" fmla="*/ 502443 w 1127766"/>
              <a:gd name="connsiteY328" fmla="*/ 122682 h 128977"/>
              <a:gd name="connsiteX329" fmla="*/ 496919 w 1127766"/>
              <a:gd name="connsiteY329" fmla="*/ 117634 h 128977"/>
              <a:gd name="connsiteX330" fmla="*/ 505206 w 1127766"/>
              <a:gd name="connsiteY330" fmla="*/ 106489 h 128977"/>
              <a:gd name="connsiteX331" fmla="*/ 513111 w 1127766"/>
              <a:gd name="connsiteY331" fmla="*/ 112490 h 128977"/>
              <a:gd name="connsiteX332" fmla="*/ 522636 w 1127766"/>
              <a:gd name="connsiteY332" fmla="*/ 114586 h 128977"/>
              <a:gd name="connsiteX333" fmla="*/ 534733 w 1127766"/>
              <a:gd name="connsiteY333" fmla="*/ 110490 h 128977"/>
              <a:gd name="connsiteX334" fmla="*/ 539019 w 1127766"/>
              <a:gd name="connsiteY334" fmla="*/ 98775 h 128977"/>
              <a:gd name="connsiteX335" fmla="*/ 539019 w 1127766"/>
              <a:gd name="connsiteY335" fmla="*/ 94678 h 128977"/>
              <a:gd name="connsiteX336" fmla="*/ 531495 w 1127766"/>
              <a:gd name="connsiteY336" fmla="*/ 100204 h 128977"/>
              <a:gd name="connsiteX337" fmla="*/ 521493 w 1127766"/>
              <a:gd name="connsiteY337" fmla="*/ 102203 h 128977"/>
              <a:gd name="connsiteX338" fmla="*/ 509492 w 1127766"/>
              <a:gd name="connsiteY338" fmla="*/ 99441 h 128977"/>
              <a:gd name="connsiteX339" fmla="*/ 499967 w 1127766"/>
              <a:gd name="connsiteY339" fmla="*/ 91917 h 128977"/>
              <a:gd name="connsiteX340" fmla="*/ 494157 w 1127766"/>
              <a:gd name="connsiteY340" fmla="*/ 80391 h 128977"/>
              <a:gd name="connsiteX341" fmla="*/ 492156 w 1127766"/>
              <a:gd name="connsiteY341" fmla="*/ 66008 h 128977"/>
              <a:gd name="connsiteX342" fmla="*/ 492156 w 1127766"/>
              <a:gd name="connsiteY342" fmla="*/ 65056 h 128977"/>
              <a:gd name="connsiteX343" fmla="*/ 494157 w 1127766"/>
              <a:gd name="connsiteY343" fmla="*/ 50293 h 128977"/>
              <a:gd name="connsiteX344" fmla="*/ 499967 w 1127766"/>
              <a:gd name="connsiteY344" fmla="*/ 38671 h 128977"/>
              <a:gd name="connsiteX345" fmla="*/ 509492 w 1127766"/>
              <a:gd name="connsiteY345" fmla="*/ 31243 h 128977"/>
              <a:gd name="connsiteX346" fmla="*/ 521589 w 1127766"/>
              <a:gd name="connsiteY346" fmla="*/ 28575 h 128977"/>
              <a:gd name="connsiteX347" fmla="*/ 362045 w 1127766"/>
              <a:gd name="connsiteY347" fmla="*/ 28575 h 128977"/>
              <a:gd name="connsiteX348" fmla="*/ 374141 w 1127766"/>
              <a:gd name="connsiteY348" fmla="*/ 30195 h 128977"/>
              <a:gd name="connsiteX349" fmla="*/ 383666 w 1127766"/>
              <a:gd name="connsiteY349" fmla="*/ 34862 h 128977"/>
              <a:gd name="connsiteX350" fmla="*/ 390048 w 1127766"/>
              <a:gd name="connsiteY350" fmla="*/ 42672 h 128977"/>
              <a:gd name="connsiteX351" fmla="*/ 392429 w 1127766"/>
              <a:gd name="connsiteY351" fmla="*/ 53626 h 128977"/>
              <a:gd name="connsiteX352" fmla="*/ 392429 w 1127766"/>
              <a:gd name="connsiteY352" fmla="*/ 84201 h 128977"/>
              <a:gd name="connsiteX353" fmla="*/ 393096 w 1127766"/>
              <a:gd name="connsiteY353" fmla="*/ 93726 h 128977"/>
              <a:gd name="connsiteX354" fmla="*/ 395192 w 1127766"/>
              <a:gd name="connsiteY354" fmla="*/ 100204 h 128977"/>
              <a:gd name="connsiteX355" fmla="*/ 395192 w 1127766"/>
              <a:gd name="connsiteY355" fmla="*/ 101347 h 128977"/>
              <a:gd name="connsiteX356" fmla="*/ 376427 w 1127766"/>
              <a:gd name="connsiteY356" fmla="*/ 101347 h 128977"/>
              <a:gd name="connsiteX357" fmla="*/ 375285 w 1127766"/>
              <a:gd name="connsiteY357" fmla="*/ 98298 h 128977"/>
              <a:gd name="connsiteX358" fmla="*/ 374522 w 1127766"/>
              <a:gd name="connsiteY358" fmla="*/ 94678 h 128977"/>
              <a:gd name="connsiteX359" fmla="*/ 366617 w 1127766"/>
              <a:gd name="connsiteY359" fmla="*/ 100299 h 128977"/>
              <a:gd name="connsiteX360" fmla="*/ 361283 w 1127766"/>
              <a:gd name="connsiteY360" fmla="*/ 102013 h 128977"/>
              <a:gd name="connsiteX361" fmla="*/ 355091 w 1127766"/>
              <a:gd name="connsiteY361" fmla="*/ 102680 h 128977"/>
              <a:gd name="connsiteX362" fmla="*/ 344995 w 1127766"/>
              <a:gd name="connsiteY362" fmla="*/ 101060 h 128977"/>
              <a:gd name="connsiteX363" fmla="*/ 337089 w 1127766"/>
              <a:gd name="connsiteY363" fmla="*/ 96679 h 128977"/>
              <a:gd name="connsiteX364" fmla="*/ 331946 w 1127766"/>
              <a:gd name="connsiteY364" fmla="*/ 89916 h 128977"/>
              <a:gd name="connsiteX365" fmla="*/ 338518 w 1127766"/>
              <a:gd name="connsiteY365" fmla="*/ 63913 h 128977"/>
              <a:gd name="connsiteX366" fmla="*/ 363664 w 1127766"/>
              <a:gd name="connsiteY366" fmla="*/ 57721 h 128977"/>
              <a:gd name="connsiteX367" fmla="*/ 373856 w 1127766"/>
              <a:gd name="connsiteY367" fmla="*/ 57721 h 128977"/>
              <a:gd name="connsiteX368" fmla="*/ 373856 w 1127766"/>
              <a:gd name="connsiteY368" fmla="*/ 53531 h 128977"/>
              <a:gd name="connsiteX369" fmla="*/ 370522 w 1127766"/>
              <a:gd name="connsiteY369" fmla="*/ 45339 h 128977"/>
              <a:gd name="connsiteX370" fmla="*/ 360997 w 1127766"/>
              <a:gd name="connsiteY370" fmla="*/ 42291 h 128977"/>
              <a:gd name="connsiteX371" fmla="*/ 352805 w 1127766"/>
              <a:gd name="connsiteY371" fmla="*/ 44767 h 128977"/>
              <a:gd name="connsiteX372" fmla="*/ 350234 w 1127766"/>
              <a:gd name="connsiteY372" fmla="*/ 51150 h 128977"/>
              <a:gd name="connsiteX373" fmla="*/ 331946 w 1127766"/>
              <a:gd name="connsiteY373" fmla="*/ 51150 h 128977"/>
              <a:gd name="connsiteX374" fmla="*/ 333946 w 1127766"/>
              <a:gd name="connsiteY374" fmla="*/ 42577 h 128977"/>
              <a:gd name="connsiteX375" fmla="*/ 339756 w 1127766"/>
              <a:gd name="connsiteY375" fmla="*/ 35338 h 128977"/>
              <a:gd name="connsiteX376" fmla="*/ 349281 w 1127766"/>
              <a:gd name="connsiteY376" fmla="*/ 30385 h 128977"/>
              <a:gd name="connsiteX377" fmla="*/ 362045 w 1127766"/>
              <a:gd name="connsiteY377" fmla="*/ 28575 h 128977"/>
              <a:gd name="connsiteX378" fmla="*/ 416718 w 1127766"/>
              <a:gd name="connsiteY378" fmla="*/ 0 h 128977"/>
              <a:gd name="connsiteX379" fmla="*/ 456628 w 1127766"/>
              <a:gd name="connsiteY379" fmla="*/ 0 h 128977"/>
              <a:gd name="connsiteX380" fmla="*/ 456628 w 1127766"/>
              <a:gd name="connsiteY380" fmla="*/ 86392 h 128977"/>
              <a:gd name="connsiteX381" fmla="*/ 477202 w 1127766"/>
              <a:gd name="connsiteY381" fmla="*/ 86392 h 128977"/>
              <a:gd name="connsiteX382" fmla="*/ 477202 w 1127766"/>
              <a:gd name="connsiteY382" fmla="*/ 101347 h 128977"/>
              <a:gd name="connsiteX383" fmla="*/ 416813 w 1127766"/>
              <a:gd name="connsiteY383" fmla="*/ 101347 h 128977"/>
              <a:gd name="connsiteX384" fmla="*/ 416813 w 1127766"/>
              <a:gd name="connsiteY384" fmla="*/ 86392 h 128977"/>
              <a:gd name="connsiteX385" fmla="*/ 438245 w 1127766"/>
              <a:gd name="connsiteY385" fmla="*/ 86392 h 128977"/>
              <a:gd name="connsiteX386" fmla="*/ 438245 w 1127766"/>
              <a:gd name="connsiteY386" fmla="*/ 14954 h 128977"/>
              <a:gd name="connsiteX387" fmla="*/ 416813 w 1127766"/>
              <a:gd name="connsiteY387" fmla="*/ 14954 h 12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Lst>
            <a:rect l="l" t="t" r="r" b="b"/>
            <a:pathLst>
              <a:path w="1127766" h="128977">
                <a:moveTo>
                  <a:pt x="844295" y="79533"/>
                </a:moveTo>
                <a:cubicBezTo>
                  <a:pt x="847734" y="78295"/>
                  <a:pt x="851525" y="78295"/>
                  <a:pt x="854964" y="79533"/>
                </a:cubicBezTo>
                <a:cubicBezTo>
                  <a:pt x="856497" y="80010"/>
                  <a:pt x="857869" y="80962"/>
                  <a:pt x="858964" y="82105"/>
                </a:cubicBezTo>
                <a:cubicBezTo>
                  <a:pt x="860040" y="83153"/>
                  <a:pt x="860879" y="84486"/>
                  <a:pt x="861440" y="85915"/>
                </a:cubicBezTo>
                <a:cubicBezTo>
                  <a:pt x="862098" y="87438"/>
                  <a:pt x="862422" y="89058"/>
                  <a:pt x="862393" y="90678"/>
                </a:cubicBezTo>
                <a:cubicBezTo>
                  <a:pt x="862431" y="92296"/>
                  <a:pt x="862107" y="93916"/>
                  <a:pt x="861440" y="95345"/>
                </a:cubicBezTo>
                <a:cubicBezTo>
                  <a:pt x="860898" y="96774"/>
                  <a:pt x="860059" y="98106"/>
                  <a:pt x="858964" y="99155"/>
                </a:cubicBezTo>
                <a:cubicBezTo>
                  <a:pt x="857840" y="100298"/>
                  <a:pt x="856468" y="101155"/>
                  <a:pt x="854964" y="101726"/>
                </a:cubicBezTo>
                <a:cubicBezTo>
                  <a:pt x="851525" y="102964"/>
                  <a:pt x="847734" y="102964"/>
                  <a:pt x="844295" y="101726"/>
                </a:cubicBezTo>
                <a:cubicBezTo>
                  <a:pt x="842791" y="101155"/>
                  <a:pt x="841419" y="100298"/>
                  <a:pt x="840295" y="99155"/>
                </a:cubicBezTo>
                <a:cubicBezTo>
                  <a:pt x="839142" y="98106"/>
                  <a:pt x="838257" y="96774"/>
                  <a:pt x="837723" y="95345"/>
                </a:cubicBezTo>
                <a:cubicBezTo>
                  <a:pt x="837142" y="93821"/>
                  <a:pt x="836847" y="92296"/>
                  <a:pt x="836866" y="90678"/>
                </a:cubicBezTo>
                <a:cubicBezTo>
                  <a:pt x="836847" y="89058"/>
                  <a:pt x="837142" y="87438"/>
                  <a:pt x="837723" y="85915"/>
                </a:cubicBezTo>
                <a:cubicBezTo>
                  <a:pt x="838285" y="84486"/>
                  <a:pt x="839162" y="83153"/>
                  <a:pt x="840295" y="82105"/>
                </a:cubicBezTo>
                <a:cubicBezTo>
                  <a:pt x="841390" y="80962"/>
                  <a:pt x="842762" y="80010"/>
                  <a:pt x="844295" y="79533"/>
                </a:cubicBezTo>
                <a:close/>
                <a:moveTo>
                  <a:pt x="282035" y="78581"/>
                </a:moveTo>
                <a:cubicBezTo>
                  <a:pt x="283854" y="78581"/>
                  <a:pt x="285673" y="78867"/>
                  <a:pt x="287368" y="79533"/>
                </a:cubicBezTo>
                <a:cubicBezTo>
                  <a:pt x="288902" y="80010"/>
                  <a:pt x="290274" y="80962"/>
                  <a:pt x="291369" y="82105"/>
                </a:cubicBezTo>
                <a:cubicBezTo>
                  <a:pt x="292445" y="83153"/>
                  <a:pt x="293284" y="84486"/>
                  <a:pt x="293845" y="85915"/>
                </a:cubicBezTo>
                <a:cubicBezTo>
                  <a:pt x="294426" y="87438"/>
                  <a:pt x="294722" y="89058"/>
                  <a:pt x="294703" y="90678"/>
                </a:cubicBezTo>
                <a:cubicBezTo>
                  <a:pt x="294722" y="92296"/>
                  <a:pt x="294426" y="93821"/>
                  <a:pt x="293845" y="95345"/>
                </a:cubicBezTo>
                <a:cubicBezTo>
                  <a:pt x="293303" y="96774"/>
                  <a:pt x="292464" y="98106"/>
                  <a:pt x="291369" y="99155"/>
                </a:cubicBezTo>
                <a:cubicBezTo>
                  <a:pt x="290245" y="100298"/>
                  <a:pt x="288873" y="101155"/>
                  <a:pt x="287368" y="101726"/>
                </a:cubicBezTo>
                <a:cubicBezTo>
                  <a:pt x="285663" y="102393"/>
                  <a:pt x="283854" y="102679"/>
                  <a:pt x="282035" y="102679"/>
                </a:cubicBezTo>
                <a:cubicBezTo>
                  <a:pt x="280215" y="102679"/>
                  <a:pt x="278405" y="102393"/>
                  <a:pt x="276700" y="101726"/>
                </a:cubicBezTo>
                <a:cubicBezTo>
                  <a:pt x="275196" y="101155"/>
                  <a:pt x="273824" y="100298"/>
                  <a:pt x="272700" y="99155"/>
                </a:cubicBezTo>
                <a:cubicBezTo>
                  <a:pt x="271547" y="98106"/>
                  <a:pt x="270662" y="96774"/>
                  <a:pt x="270128" y="95345"/>
                </a:cubicBezTo>
                <a:cubicBezTo>
                  <a:pt x="269547" y="93821"/>
                  <a:pt x="269252" y="92296"/>
                  <a:pt x="269271" y="90678"/>
                </a:cubicBezTo>
                <a:cubicBezTo>
                  <a:pt x="269252" y="89058"/>
                  <a:pt x="269547" y="87438"/>
                  <a:pt x="270128" y="85915"/>
                </a:cubicBezTo>
                <a:cubicBezTo>
                  <a:pt x="270690" y="84486"/>
                  <a:pt x="271567" y="83153"/>
                  <a:pt x="272700" y="82105"/>
                </a:cubicBezTo>
                <a:cubicBezTo>
                  <a:pt x="273795" y="80962"/>
                  <a:pt x="275167" y="80010"/>
                  <a:pt x="276700" y="79533"/>
                </a:cubicBezTo>
                <a:cubicBezTo>
                  <a:pt x="278396" y="78867"/>
                  <a:pt x="280206" y="78486"/>
                  <a:pt x="282035" y="78581"/>
                </a:cubicBezTo>
                <a:close/>
                <a:moveTo>
                  <a:pt x="364331" y="68675"/>
                </a:moveTo>
                <a:cubicBezTo>
                  <a:pt x="361864" y="68675"/>
                  <a:pt x="359406" y="68866"/>
                  <a:pt x="356996" y="69438"/>
                </a:cubicBezTo>
                <a:cubicBezTo>
                  <a:pt x="355196" y="69914"/>
                  <a:pt x="353510" y="70676"/>
                  <a:pt x="352043" y="71819"/>
                </a:cubicBezTo>
                <a:cubicBezTo>
                  <a:pt x="350786" y="72676"/>
                  <a:pt x="349796" y="73914"/>
                  <a:pt x="349186" y="75343"/>
                </a:cubicBezTo>
                <a:cubicBezTo>
                  <a:pt x="348576" y="76771"/>
                  <a:pt x="348253" y="78296"/>
                  <a:pt x="348233" y="79915"/>
                </a:cubicBezTo>
                <a:cubicBezTo>
                  <a:pt x="348224" y="82201"/>
                  <a:pt x="349186" y="84487"/>
                  <a:pt x="350900" y="86011"/>
                </a:cubicBezTo>
                <a:cubicBezTo>
                  <a:pt x="353148" y="87821"/>
                  <a:pt x="356015" y="88773"/>
                  <a:pt x="358901" y="88488"/>
                </a:cubicBezTo>
                <a:cubicBezTo>
                  <a:pt x="360664" y="88488"/>
                  <a:pt x="362426" y="88202"/>
                  <a:pt x="364140" y="87821"/>
                </a:cubicBezTo>
                <a:cubicBezTo>
                  <a:pt x="365617" y="87345"/>
                  <a:pt x="367045" y="86773"/>
                  <a:pt x="368426" y="86107"/>
                </a:cubicBezTo>
                <a:cubicBezTo>
                  <a:pt x="369598" y="85439"/>
                  <a:pt x="370684" y="84582"/>
                  <a:pt x="371665" y="83630"/>
                </a:cubicBezTo>
                <a:cubicBezTo>
                  <a:pt x="372503" y="82867"/>
                  <a:pt x="373246" y="81915"/>
                  <a:pt x="373856" y="80963"/>
                </a:cubicBezTo>
                <a:lnTo>
                  <a:pt x="373856" y="68675"/>
                </a:lnTo>
                <a:close/>
                <a:moveTo>
                  <a:pt x="761047" y="45148"/>
                </a:moveTo>
                <a:cubicBezTo>
                  <a:pt x="759123" y="46291"/>
                  <a:pt x="757494" y="47911"/>
                  <a:pt x="756285" y="49815"/>
                </a:cubicBezTo>
                <a:cubicBezTo>
                  <a:pt x="755027" y="51911"/>
                  <a:pt x="754094" y="54292"/>
                  <a:pt x="753522" y="56673"/>
                </a:cubicBezTo>
                <a:cubicBezTo>
                  <a:pt x="753027" y="59436"/>
                  <a:pt x="752770" y="62198"/>
                  <a:pt x="752760" y="64960"/>
                </a:cubicBezTo>
                <a:lnTo>
                  <a:pt x="752760" y="66389"/>
                </a:lnTo>
                <a:cubicBezTo>
                  <a:pt x="752770" y="69247"/>
                  <a:pt x="753018" y="72008"/>
                  <a:pt x="753522" y="74771"/>
                </a:cubicBezTo>
                <a:cubicBezTo>
                  <a:pt x="754094" y="77152"/>
                  <a:pt x="755027" y="79533"/>
                  <a:pt x="756285" y="81629"/>
                </a:cubicBezTo>
                <a:cubicBezTo>
                  <a:pt x="758771" y="85820"/>
                  <a:pt x="763352" y="88201"/>
                  <a:pt x="768191" y="88011"/>
                </a:cubicBezTo>
                <a:cubicBezTo>
                  <a:pt x="772934" y="88106"/>
                  <a:pt x="777373" y="85725"/>
                  <a:pt x="779811" y="81629"/>
                </a:cubicBezTo>
                <a:cubicBezTo>
                  <a:pt x="781078" y="79533"/>
                  <a:pt x="781983" y="77152"/>
                  <a:pt x="782478" y="74771"/>
                </a:cubicBezTo>
                <a:cubicBezTo>
                  <a:pt x="783059" y="72008"/>
                  <a:pt x="783345" y="69247"/>
                  <a:pt x="783336" y="66389"/>
                </a:cubicBezTo>
                <a:lnTo>
                  <a:pt x="783336" y="64960"/>
                </a:lnTo>
                <a:cubicBezTo>
                  <a:pt x="783345" y="62198"/>
                  <a:pt x="783059" y="59436"/>
                  <a:pt x="782478" y="56673"/>
                </a:cubicBezTo>
                <a:cubicBezTo>
                  <a:pt x="781983" y="54292"/>
                  <a:pt x="781078" y="51911"/>
                  <a:pt x="779811" y="49815"/>
                </a:cubicBezTo>
                <a:cubicBezTo>
                  <a:pt x="778621" y="47911"/>
                  <a:pt x="776992" y="46291"/>
                  <a:pt x="775049" y="45148"/>
                </a:cubicBezTo>
                <a:cubicBezTo>
                  <a:pt x="770658" y="42862"/>
                  <a:pt x="765438" y="42862"/>
                  <a:pt x="761047" y="45148"/>
                </a:cubicBezTo>
                <a:close/>
                <a:moveTo>
                  <a:pt x="525780" y="43529"/>
                </a:moveTo>
                <a:cubicBezTo>
                  <a:pt x="523408" y="43434"/>
                  <a:pt x="521065" y="44101"/>
                  <a:pt x="519017" y="45244"/>
                </a:cubicBezTo>
                <a:cubicBezTo>
                  <a:pt x="517102" y="46387"/>
                  <a:pt x="515464" y="47911"/>
                  <a:pt x="514254" y="49816"/>
                </a:cubicBezTo>
                <a:cubicBezTo>
                  <a:pt x="512950" y="51911"/>
                  <a:pt x="512016" y="54292"/>
                  <a:pt x="511492" y="56674"/>
                </a:cubicBezTo>
                <a:cubicBezTo>
                  <a:pt x="510873" y="59436"/>
                  <a:pt x="510559" y="62199"/>
                  <a:pt x="510540" y="65056"/>
                </a:cubicBezTo>
                <a:lnTo>
                  <a:pt x="510540" y="66485"/>
                </a:lnTo>
                <a:cubicBezTo>
                  <a:pt x="510502" y="69343"/>
                  <a:pt x="510825" y="72104"/>
                  <a:pt x="511492" y="74867"/>
                </a:cubicBezTo>
                <a:cubicBezTo>
                  <a:pt x="512016" y="77248"/>
                  <a:pt x="512911" y="79439"/>
                  <a:pt x="514159" y="81534"/>
                </a:cubicBezTo>
                <a:cubicBezTo>
                  <a:pt x="515378" y="83439"/>
                  <a:pt x="517007" y="84964"/>
                  <a:pt x="518922" y="86107"/>
                </a:cubicBezTo>
                <a:cubicBezTo>
                  <a:pt x="520960" y="87250"/>
                  <a:pt x="523265" y="87821"/>
                  <a:pt x="525589" y="87725"/>
                </a:cubicBezTo>
                <a:cubicBezTo>
                  <a:pt x="528370" y="87821"/>
                  <a:pt x="531133" y="87250"/>
                  <a:pt x="533590" y="85916"/>
                </a:cubicBezTo>
                <a:cubicBezTo>
                  <a:pt x="535676" y="84678"/>
                  <a:pt x="537381" y="82867"/>
                  <a:pt x="538543" y="80772"/>
                </a:cubicBezTo>
                <a:lnTo>
                  <a:pt x="538543" y="50482"/>
                </a:lnTo>
                <a:cubicBezTo>
                  <a:pt x="537381" y="48387"/>
                  <a:pt x="535676" y="46578"/>
                  <a:pt x="533590" y="45339"/>
                </a:cubicBezTo>
                <a:cubicBezTo>
                  <a:pt x="531190" y="44101"/>
                  <a:pt x="528494" y="43434"/>
                  <a:pt x="525780" y="43529"/>
                </a:cubicBezTo>
                <a:close/>
                <a:moveTo>
                  <a:pt x="1011650" y="43433"/>
                </a:moveTo>
                <a:cubicBezTo>
                  <a:pt x="1009221" y="43338"/>
                  <a:pt x="1006811" y="43910"/>
                  <a:pt x="1004697" y="45148"/>
                </a:cubicBezTo>
                <a:cubicBezTo>
                  <a:pt x="1002754" y="46291"/>
                  <a:pt x="1001125" y="47911"/>
                  <a:pt x="999934" y="49815"/>
                </a:cubicBezTo>
                <a:cubicBezTo>
                  <a:pt x="998629" y="51911"/>
                  <a:pt x="997696" y="54292"/>
                  <a:pt x="997172" y="56673"/>
                </a:cubicBezTo>
                <a:cubicBezTo>
                  <a:pt x="996591" y="59436"/>
                  <a:pt x="996305" y="62198"/>
                  <a:pt x="996315" y="64960"/>
                </a:cubicBezTo>
                <a:lnTo>
                  <a:pt x="996315" y="66389"/>
                </a:lnTo>
                <a:cubicBezTo>
                  <a:pt x="996305" y="69247"/>
                  <a:pt x="996591" y="72008"/>
                  <a:pt x="997172" y="74771"/>
                </a:cubicBezTo>
                <a:cubicBezTo>
                  <a:pt x="997696" y="77152"/>
                  <a:pt x="998629" y="79533"/>
                  <a:pt x="999934" y="81629"/>
                </a:cubicBezTo>
                <a:cubicBezTo>
                  <a:pt x="1001096" y="83534"/>
                  <a:pt x="1002735" y="85153"/>
                  <a:pt x="1004697" y="86296"/>
                </a:cubicBezTo>
                <a:cubicBezTo>
                  <a:pt x="1006850" y="87439"/>
                  <a:pt x="1009288" y="88106"/>
                  <a:pt x="1011745" y="88011"/>
                </a:cubicBezTo>
                <a:cubicBezTo>
                  <a:pt x="1016517" y="88202"/>
                  <a:pt x="1021004" y="85725"/>
                  <a:pt x="1023461" y="81629"/>
                </a:cubicBezTo>
                <a:cubicBezTo>
                  <a:pt x="1024690" y="79533"/>
                  <a:pt x="1025585" y="77152"/>
                  <a:pt x="1026128" y="74771"/>
                </a:cubicBezTo>
                <a:cubicBezTo>
                  <a:pt x="1026709" y="72008"/>
                  <a:pt x="1026995" y="69247"/>
                  <a:pt x="1026985" y="66389"/>
                </a:cubicBezTo>
                <a:lnTo>
                  <a:pt x="1026985" y="64960"/>
                </a:lnTo>
                <a:cubicBezTo>
                  <a:pt x="1026995" y="62198"/>
                  <a:pt x="1026709" y="59436"/>
                  <a:pt x="1026128" y="56673"/>
                </a:cubicBezTo>
                <a:cubicBezTo>
                  <a:pt x="1025585" y="54292"/>
                  <a:pt x="1024690" y="51911"/>
                  <a:pt x="1023461" y="49815"/>
                </a:cubicBezTo>
                <a:cubicBezTo>
                  <a:pt x="1022271" y="47911"/>
                  <a:pt x="1020642" y="46291"/>
                  <a:pt x="1018699" y="45148"/>
                </a:cubicBezTo>
                <a:cubicBezTo>
                  <a:pt x="1016546" y="43910"/>
                  <a:pt x="1014108" y="43338"/>
                  <a:pt x="1011650" y="43433"/>
                </a:cubicBezTo>
                <a:close/>
                <a:moveTo>
                  <a:pt x="607504" y="43433"/>
                </a:moveTo>
                <a:cubicBezTo>
                  <a:pt x="605570" y="43433"/>
                  <a:pt x="603656" y="43815"/>
                  <a:pt x="601884" y="44576"/>
                </a:cubicBezTo>
                <a:cubicBezTo>
                  <a:pt x="600141" y="45244"/>
                  <a:pt x="598579" y="46291"/>
                  <a:pt x="597312" y="47720"/>
                </a:cubicBezTo>
                <a:cubicBezTo>
                  <a:pt x="595978" y="49149"/>
                  <a:pt x="594883" y="50768"/>
                  <a:pt x="594073" y="52578"/>
                </a:cubicBezTo>
                <a:cubicBezTo>
                  <a:pt x="593178" y="54578"/>
                  <a:pt x="592511" y="56673"/>
                  <a:pt x="592073" y="58864"/>
                </a:cubicBezTo>
                <a:lnTo>
                  <a:pt x="622172" y="58864"/>
                </a:lnTo>
                <a:lnTo>
                  <a:pt x="622172" y="57436"/>
                </a:lnTo>
                <a:cubicBezTo>
                  <a:pt x="622086" y="55530"/>
                  <a:pt x="621705" y="53721"/>
                  <a:pt x="621029" y="52006"/>
                </a:cubicBezTo>
                <a:cubicBezTo>
                  <a:pt x="620467" y="50292"/>
                  <a:pt x="619524" y="48768"/>
                  <a:pt x="618267" y="47530"/>
                </a:cubicBezTo>
                <a:cubicBezTo>
                  <a:pt x="616971" y="46196"/>
                  <a:pt x="615419" y="45244"/>
                  <a:pt x="613695" y="44576"/>
                </a:cubicBezTo>
                <a:cubicBezTo>
                  <a:pt x="611733" y="43815"/>
                  <a:pt x="609628" y="43338"/>
                  <a:pt x="607504" y="43433"/>
                </a:cubicBezTo>
                <a:close/>
                <a:moveTo>
                  <a:pt x="997363" y="31338"/>
                </a:moveTo>
                <a:cubicBezTo>
                  <a:pt x="1006526" y="27623"/>
                  <a:pt x="1016775" y="27623"/>
                  <a:pt x="1025938" y="31338"/>
                </a:cubicBezTo>
                <a:cubicBezTo>
                  <a:pt x="1029986" y="33147"/>
                  <a:pt x="1033615" y="35814"/>
                  <a:pt x="1036606" y="39052"/>
                </a:cubicBezTo>
                <a:cubicBezTo>
                  <a:pt x="1039549" y="42386"/>
                  <a:pt x="1041759" y="46291"/>
                  <a:pt x="1043083" y="50577"/>
                </a:cubicBezTo>
                <a:cubicBezTo>
                  <a:pt x="1044645" y="55244"/>
                  <a:pt x="1045416" y="60102"/>
                  <a:pt x="1045369" y="64960"/>
                </a:cubicBezTo>
                <a:lnTo>
                  <a:pt x="1045369" y="66389"/>
                </a:lnTo>
                <a:cubicBezTo>
                  <a:pt x="1045416" y="71342"/>
                  <a:pt x="1044645" y="76200"/>
                  <a:pt x="1043083" y="80867"/>
                </a:cubicBezTo>
                <a:cubicBezTo>
                  <a:pt x="1041711" y="85058"/>
                  <a:pt x="1039511" y="89058"/>
                  <a:pt x="1036606" y="92392"/>
                </a:cubicBezTo>
                <a:cubicBezTo>
                  <a:pt x="1033691" y="95631"/>
                  <a:pt x="1030072" y="98202"/>
                  <a:pt x="1026033" y="99917"/>
                </a:cubicBezTo>
                <a:cubicBezTo>
                  <a:pt x="1016870" y="103632"/>
                  <a:pt x="1006621" y="103632"/>
                  <a:pt x="997458" y="99917"/>
                </a:cubicBezTo>
                <a:cubicBezTo>
                  <a:pt x="993391" y="98202"/>
                  <a:pt x="989743" y="95631"/>
                  <a:pt x="986790" y="92392"/>
                </a:cubicBezTo>
                <a:cubicBezTo>
                  <a:pt x="983885" y="88963"/>
                  <a:pt x="981656" y="85058"/>
                  <a:pt x="980218" y="80867"/>
                </a:cubicBezTo>
                <a:cubicBezTo>
                  <a:pt x="978732" y="76200"/>
                  <a:pt x="977998" y="71342"/>
                  <a:pt x="978027" y="66389"/>
                </a:cubicBezTo>
                <a:lnTo>
                  <a:pt x="978027" y="64960"/>
                </a:lnTo>
                <a:cubicBezTo>
                  <a:pt x="977998" y="60102"/>
                  <a:pt x="978741" y="55244"/>
                  <a:pt x="980218" y="50577"/>
                </a:cubicBezTo>
                <a:cubicBezTo>
                  <a:pt x="981618" y="46291"/>
                  <a:pt x="983847" y="42386"/>
                  <a:pt x="986790" y="39052"/>
                </a:cubicBezTo>
                <a:cubicBezTo>
                  <a:pt x="989724" y="35719"/>
                  <a:pt x="993324" y="33147"/>
                  <a:pt x="997363" y="31338"/>
                </a:cubicBezTo>
                <a:close/>
                <a:moveTo>
                  <a:pt x="593883" y="31338"/>
                </a:moveTo>
                <a:cubicBezTo>
                  <a:pt x="602713" y="27813"/>
                  <a:pt x="612580" y="27813"/>
                  <a:pt x="621410" y="31338"/>
                </a:cubicBezTo>
                <a:cubicBezTo>
                  <a:pt x="625315" y="32956"/>
                  <a:pt x="628821" y="35433"/>
                  <a:pt x="631697" y="38481"/>
                </a:cubicBezTo>
                <a:cubicBezTo>
                  <a:pt x="634526" y="41719"/>
                  <a:pt x="636660" y="45530"/>
                  <a:pt x="637984" y="49625"/>
                </a:cubicBezTo>
                <a:cubicBezTo>
                  <a:pt x="639527" y="54292"/>
                  <a:pt x="640270" y="59150"/>
                  <a:pt x="640174" y="64008"/>
                </a:cubicBezTo>
                <a:lnTo>
                  <a:pt x="640174" y="71723"/>
                </a:lnTo>
                <a:lnTo>
                  <a:pt x="591502" y="71723"/>
                </a:lnTo>
                <a:cubicBezTo>
                  <a:pt x="591825" y="74009"/>
                  <a:pt x="592530" y="76295"/>
                  <a:pt x="593597" y="78390"/>
                </a:cubicBezTo>
                <a:cubicBezTo>
                  <a:pt x="594673" y="80390"/>
                  <a:pt x="596093" y="82105"/>
                  <a:pt x="597788" y="83534"/>
                </a:cubicBezTo>
                <a:cubicBezTo>
                  <a:pt x="599455" y="85057"/>
                  <a:pt x="601389" y="86200"/>
                  <a:pt x="603503" y="86963"/>
                </a:cubicBezTo>
                <a:cubicBezTo>
                  <a:pt x="605770" y="87725"/>
                  <a:pt x="608151" y="88106"/>
                  <a:pt x="610552" y="88106"/>
                </a:cubicBezTo>
                <a:cubicBezTo>
                  <a:pt x="612323" y="88297"/>
                  <a:pt x="614114" y="88297"/>
                  <a:pt x="615886" y="88106"/>
                </a:cubicBezTo>
                <a:cubicBezTo>
                  <a:pt x="617648" y="87725"/>
                  <a:pt x="619372" y="87154"/>
                  <a:pt x="621029" y="86486"/>
                </a:cubicBezTo>
                <a:cubicBezTo>
                  <a:pt x="622629" y="85820"/>
                  <a:pt x="624163" y="84963"/>
                  <a:pt x="625601" y="84010"/>
                </a:cubicBezTo>
                <a:cubicBezTo>
                  <a:pt x="627020" y="82962"/>
                  <a:pt x="628278" y="81819"/>
                  <a:pt x="629316" y="80390"/>
                </a:cubicBezTo>
                <a:lnTo>
                  <a:pt x="638841" y="89915"/>
                </a:lnTo>
                <a:cubicBezTo>
                  <a:pt x="637584" y="91726"/>
                  <a:pt x="636079" y="93344"/>
                  <a:pt x="634364" y="94678"/>
                </a:cubicBezTo>
                <a:cubicBezTo>
                  <a:pt x="632412" y="96393"/>
                  <a:pt x="630230" y="97822"/>
                  <a:pt x="627887" y="98869"/>
                </a:cubicBezTo>
                <a:cubicBezTo>
                  <a:pt x="625268" y="100108"/>
                  <a:pt x="622525" y="101155"/>
                  <a:pt x="619696" y="101822"/>
                </a:cubicBezTo>
                <a:cubicBezTo>
                  <a:pt x="616410" y="102489"/>
                  <a:pt x="613047" y="102775"/>
                  <a:pt x="609694" y="102680"/>
                </a:cubicBezTo>
                <a:cubicBezTo>
                  <a:pt x="604579" y="102775"/>
                  <a:pt x="599503" y="101822"/>
                  <a:pt x="594740" y="99917"/>
                </a:cubicBezTo>
                <a:cubicBezTo>
                  <a:pt x="590473" y="98202"/>
                  <a:pt x="586568" y="95725"/>
                  <a:pt x="583215" y="92583"/>
                </a:cubicBezTo>
                <a:cubicBezTo>
                  <a:pt x="579996" y="89535"/>
                  <a:pt x="577471" y="85725"/>
                  <a:pt x="575785" y="81629"/>
                </a:cubicBezTo>
                <a:cubicBezTo>
                  <a:pt x="574052" y="77343"/>
                  <a:pt x="573176" y="72771"/>
                  <a:pt x="573214" y="68104"/>
                </a:cubicBezTo>
                <a:lnTo>
                  <a:pt x="573214" y="65532"/>
                </a:lnTo>
                <a:cubicBezTo>
                  <a:pt x="573147" y="60388"/>
                  <a:pt x="574014" y="55340"/>
                  <a:pt x="575785" y="50577"/>
                </a:cubicBezTo>
                <a:cubicBezTo>
                  <a:pt x="577386" y="46291"/>
                  <a:pt x="579805" y="42290"/>
                  <a:pt x="582929" y="38861"/>
                </a:cubicBezTo>
                <a:cubicBezTo>
                  <a:pt x="586025" y="35623"/>
                  <a:pt x="589749" y="33051"/>
                  <a:pt x="593883" y="31338"/>
                </a:cubicBezTo>
                <a:close/>
                <a:moveTo>
                  <a:pt x="162115" y="29908"/>
                </a:moveTo>
                <a:lnTo>
                  <a:pt x="178879" y="29908"/>
                </a:lnTo>
                <a:lnTo>
                  <a:pt x="185070" y="79152"/>
                </a:lnTo>
                <a:lnTo>
                  <a:pt x="194595" y="29908"/>
                </a:lnTo>
                <a:lnTo>
                  <a:pt x="206787" y="29908"/>
                </a:lnTo>
                <a:lnTo>
                  <a:pt x="215360" y="78962"/>
                </a:lnTo>
                <a:lnTo>
                  <a:pt x="221551" y="29908"/>
                </a:lnTo>
                <a:lnTo>
                  <a:pt x="238315" y="29908"/>
                </a:lnTo>
                <a:lnTo>
                  <a:pt x="225552" y="101346"/>
                </a:lnTo>
                <a:lnTo>
                  <a:pt x="209454" y="101346"/>
                </a:lnTo>
                <a:lnTo>
                  <a:pt x="199929" y="55911"/>
                </a:lnTo>
                <a:lnTo>
                  <a:pt x="190404" y="101346"/>
                </a:lnTo>
                <a:lnTo>
                  <a:pt x="174974" y="101346"/>
                </a:lnTo>
                <a:close/>
                <a:moveTo>
                  <a:pt x="81057" y="29908"/>
                </a:moveTo>
                <a:lnTo>
                  <a:pt x="97821" y="29908"/>
                </a:lnTo>
                <a:lnTo>
                  <a:pt x="104012" y="79152"/>
                </a:lnTo>
                <a:lnTo>
                  <a:pt x="112966" y="29908"/>
                </a:lnTo>
                <a:lnTo>
                  <a:pt x="125253" y="29908"/>
                </a:lnTo>
                <a:lnTo>
                  <a:pt x="134302" y="78962"/>
                </a:lnTo>
                <a:lnTo>
                  <a:pt x="140493" y="29908"/>
                </a:lnTo>
                <a:lnTo>
                  <a:pt x="157352" y="29908"/>
                </a:lnTo>
                <a:lnTo>
                  <a:pt x="144589" y="101346"/>
                </a:lnTo>
                <a:lnTo>
                  <a:pt x="128396" y="101346"/>
                </a:lnTo>
                <a:lnTo>
                  <a:pt x="118871" y="55911"/>
                </a:lnTo>
                <a:lnTo>
                  <a:pt x="109346" y="101346"/>
                </a:lnTo>
                <a:lnTo>
                  <a:pt x="93821" y="101346"/>
                </a:lnTo>
                <a:close/>
                <a:moveTo>
                  <a:pt x="0" y="29908"/>
                </a:moveTo>
                <a:lnTo>
                  <a:pt x="16764" y="29908"/>
                </a:lnTo>
                <a:lnTo>
                  <a:pt x="22955" y="79152"/>
                </a:lnTo>
                <a:lnTo>
                  <a:pt x="31909" y="29908"/>
                </a:lnTo>
                <a:lnTo>
                  <a:pt x="44196" y="29908"/>
                </a:lnTo>
                <a:lnTo>
                  <a:pt x="53150" y="78962"/>
                </a:lnTo>
                <a:lnTo>
                  <a:pt x="59341" y="29908"/>
                </a:lnTo>
                <a:lnTo>
                  <a:pt x="76200" y="29908"/>
                </a:lnTo>
                <a:lnTo>
                  <a:pt x="63341" y="101346"/>
                </a:lnTo>
                <a:lnTo>
                  <a:pt x="47244" y="101346"/>
                </a:lnTo>
                <a:lnTo>
                  <a:pt x="37719" y="55911"/>
                </a:lnTo>
                <a:lnTo>
                  <a:pt x="28670" y="101346"/>
                </a:lnTo>
                <a:lnTo>
                  <a:pt x="12764" y="101346"/>
                </a:lnTo>
                <a:close/>
                <a:moveTo>
                  <a:pt x="1087945" y="28575"/>
                </a:moveTo>
                <a:cubicBezTo>
                  <a:pt x="1093021" y="28098"/>
                  <a:pt x="1097717" y="31337"/>
                  <a:pt x="1099184" y="36194"/>
                </a:cubicBezTo>
                <a:cubicBezTo>
                  <a:pt x="1100508" y="33908"/>
                  <a:pt x="1102375" y="32004"/>
                  <a:pt x="1104613" y="30670"/>
                </a:cubicBezTo>
                <a:cubicBezTo>
                  <a:pt x="1106985" y="29241"/>
                  <a:pt x="1109738" y="28479"/>
                  <a:pt x="1112519" y="28575"/>
                </a:cubicBezTo>
                <a:cubicBezTo>
                  <a:pt x="1114577" y="28575"/>
                  <a:pt x="1116615" y="29050"/>
                  <a:pt x="1118520" y="29813"/>
                </a:cubicBezTo>
                <a:cubicBezTo>
                  <a:pt x="1120473" y="30575"/>
                  <a:pt x="1122149" y="31908"/>
                  <a:pt x="1123378" y="33623"/>
                </a:cubicBezTo>
                <a:cubicBezTo>
                  <a:pt x="1124902" y="35623"/>
                  <a:pt x="1126007" y="37909"/>
                  <a:pt x="1126616" y="40290"/>
                </a:cubicBezTo>
                <a:cubicBezTo>
                  <a:pt x="1127445" y="43624"/>
                  <a:pt x="1127826" y="46957"/>
                  <a:pt x="1127759" y="50387"/>
                </a:cubicBezTo>
                <a:lnTo>
                  <a:pt x="1127759" y="101346"/>
                </a:lnTo>
                <a:lnTo>
                  <a:pt x="1111090" y="101346"/>
                </a:lnTo>
                <a:lnTo>
                  <a:pt x="1111090" y="50292"/>
                </a:lnTo>
                <a:cubicBezTo>
                  <a:pt x="1111109" y="49149"/>
                  <a:pt x="1110948" y="48006"/>
                  <a:pt x="1110614" y="46957"/>
                </a:cubicBezTo>
                <a:cubicBezTo>
                  <a:pt x="1110395" y="46196"/>
                  <a:pt x="1110005" y="45434"/>
                  <a:pt x="1109471" y="44862"/>
                </a:cubicBezTo>
                <a:cubicBezTo>
                  <a:pt x="1109014" y="44387"/>
                  <a:pt x="1108462" y="44005"/>
                  <a:pt x="1107852" y="43815"/>
                </a:cubicBezTo>
                <a:lnTo>
                  <a:pt x="1105852" y="43815"/>
                </a:lnTo>
                <a:cubicBezTo>
                  <a:pt x="1104709" y="43815"/>
                  <a:pt x="1103594" y="44101"/>
                  <a:pt x="1102613" y="44671"/>
                </a:cubicBezTo>
                <a:cubicBezTo>
                  <a:pt x="1101727" y="45339"/>
                  <a:pt x="1101032" y="46196"/>
                  <a:pt x="1100613" y="47148"/>
                </a:cubicBezTo>
                <a:lnTo>
                  <a:pt x="1100613" y="101632"/>
                </a:lnTo>
                <a:lnTo>
                  <a:pt x="1084420" y="101632"/>
                </a:lnTo>
                <a:lnTo>
                  <a:pt x="1084420" y="50577"/>
                </a:lnTo>
                <a:cubicBezTo>
                  <a:pt x="1084592" y="49434"/>
                  <a:pt x="1084592" y="48291"/>
                  <a:pt x="1084420" y="47148"/>
                </a:cubicBezTo>
                <a:cubicBezTo>
                  <a:pt x="1084201" y="46387"/>
                  <a:pt x="1083811" y="45719"/>
                  <a:pt x="1083277" y="45148"/>
                </a:cubicBezTo>
                <a:cubicBezTo>
                  <a:pt x="1082877" y="44671"/>
                  <a:pt x="1082344" y="44291"/>
                  <a:pt x="1081753" y="44101"/>
                </a:cubicBezTo>
                <a:lnTo>
                  <a:pt x="1079753" y="44101"/>
                </a:lnTo>
                <a:cubicBezTo>
                  <a:pt x="1078505" y="44005"/>
                  <a:pt x="1077286" y="44482"/>
                  <a:pt x="1076324" y="45244"/>
                </a:cubicBezTo>
                <a:cubicBezTo>
                  <a:pt x="1075419" y="46196"/>
                  <a:pt x="1074734" y="47243"/>
                  <a:pt x="1074324" y="48482"/>
                </a:cubicBezTo>
                <a:lnTo>
                  <a:pt x="1074324" y="101917"/>
                </a:lnTo>
                <a:lnTo>
                  <a:pt x="1057274" y="101917"/>
                </a:lnTo>
                <a:lnTo>
                  <a:pt x="1057274" y="30479"/>
                </a:lnTo>
                <a:lnTo>
                  <a:pt x="1072990" y="29908"/>
                </a:lnTo>
                <a:lnTo>
                  <a:pt x="1073562" y="38575"/>
                </a:lnTo>
                <a:cubicBezTo>
                  <a:pt x="1074772" y="35719"/>
                  <a:pt x="1076705" y="33147"/>
                  <a:pt x="1079182" y="31242"/>
                </a:cubicBezTo>
                <a:cubicBezTo>
                  <a:pt x="1081744" y="29432"/>
                  <a:pt x="1084811" y="28479"/>
                  <a:pt x="1087945" y="28575"/>
                </a:cubicBezTo>
                <a:close/>
                <a:moveTo>
                  <a:pt x="931449" y="28575"/>
                </a:moveTo>
                <a:cubicBezTo>
                  <a:pt x="935602" y="28575"/>
                  <a:pt x="939727" y="29241"/>
                  <a:pt x="943641" y="30575"/>
                </a:cubicBezTo>
                <a:cubicBezTo>
                  <a:pt x="947146" y="31813"/>
                  <a:pt x="950375" y="33719"/>
                  <a:pt x="953166" y="36194"/>
                </a:cubicBezTo>
                <a:cubicBezTo>
                  <a:pt x="955919" y="38575"/>
                  <a:pt x="958072" y="41529"/>
                  <a:pt x="959453" y="44862"/>
                </a:cubicBezTo>
                <a:cubicBezTo>
                  <a:pt x="961024" y="48482"/>
                  <a:pt x="961777" y="52387"/>
                  <a:pt x="961644" y="56293"/>
                </a:cubicBezTo>
                <a:lnTo>
                  <a:pt x="943927" y="56293"/>
                </a:lnTo>
                <a:cubicBezTo>
                  <a:pt x="944013" y="54578"/>
                  <a:pt x="943756" y="52958"/>
                  <a:pt x="943165" y="51340"/>
                </a:cubicBezTo>
                <a:cubicBezTo>
                  <a:pt x="942565" y="49815"/>
                  <a:pt x="941622" y="48386"/>
                  <a:pt x="940403" y="47243"/>
                </a:cubicBezTo>
                <a:cubicBezTo>
                  <a:pt x="939184" y="46005"/>
                  <a:pt x="937726" y="45053"/>
                  <a:pt x="936116" y="44482"/>
                </a:cubicBezTo>
                <a:cubicBezTo>
                  <a:pt x="934392" y="43815"/>
                  <a:pt x="932545" y="43433"/>
                  <a:pt x="930687" y="43433"/>
                </a:cubicBezTo>
                <a:cubicBezTo>
                  <a:pt x="928154" y="43338"/>
                  <a:pt x="925648" y="44005"/>
                  <a:pt x="923448" y="45244"/>
                </a:cubicBezTo>
                <a:cubicBezTo>
                  <a:pt x="921591" y="46482"/>
                  <a:pt x="920048" y="48100"/>
                  <a:pt x="918972" y="50006"/>
                </a:cubicBezTo>
                <a:cubicBezTo>
                  <a:pt x="917800" y="52101"/>
                  <a:pt x="916990" y="54387"/>
                  <a:pt x="916590" y="56768"/>
                </a:cubicBezTo>
                <a:cubicBezTo>
                  <a:pt x="916123" y="59340"/>
                  <a:pt x="915904" y="62008"/>
                  <a:pt x="915924" y="64675"/>
                </a:cubicBezTo>
                <a:lnTo>
                  <a:pt x="915924" y="66675"/>
                </a:lnTo>
                <a:cubicBezTo>
                  <a:pt x="915904" y="69342"/>
                  <a:pt x="916123" y="72008"/>
                  <a:pt x="916590" y="74676"/>
                </a:cubicBezTo>
                <a:cubicBezTo>
                  <a:pt x="916962" y="77057"/>
                  <a:pt x="917733" y="79438"/>
                  <a:pt x="918876" y="81533"/>
                </a:cubicBezTo>
                <a:cubicBezTo>
                  <a:pt x="921296" y="85820"/>
                  <a:pt x="925906" y="88297"/>
                  <a:pt x="930782" y="88011"/>
                </a:cubicBezTo>
                <a:lnTo>
                  <a:pt x="931068" y="88011"/>
                </a:lnTo>
                <a:cubicBezTo>
                  <a:pt x="932811" y="88011"/>
                  <a:pt x="934545" y="87725"/>
                  <a:pt x="936212" y="87249"/>
                </a:cubicBezTo>
                <a:cubicBezTo>
                  <a:pt x="937755" y="86677"/>
                  <a:pt x="939203" y="85916"/>
                  <a:pt x="940498" y="84963"/>
                </a:cubicBezTo>
                <a:cubicBezTo>
                  <a:pt x="941717" y="84010"/>
                  <a:pt x="942698" y="82867"/>
                  <a:pt x="943356" y="81438"/>
                </a:cubicBezTo>
                <a:cubicBezTo>
                  <a:pt x="944041" y="80010"/>
                  <a:pt x="944337" y="78486"/>
                  <a:pt x="944213" y="76866"/>
                </a:cubicBezTo>
                <a:lnTo>
                  <a:pt x="961548" y="76866"/>
                </a:lnTo>
                <a:cubicBezTo>
                  <a:pt x="961663" y="80486"/>
                  <a:pt x="960882" y="84010"/>
                  <a:pt x="959262" y="87249"/>
                </a:cubicBezTo>
                <a:cubicBezTo>
                  <a:pt x="957653" y="90392"/>
                  <a:pt x="955414" y="93155"/>
                  <a:pt x="952690" y="95345"/>
                </a:cubicBezTo>
                <a:cubicBezTo>
                  <a:pt x="949852" y="97726"/>
                  <a:pt x="946632" y="99536"/>
                  <a:pt x="943165" y="100774"/>
                </a:cubicBezTo>
                <a:cubicBezTo>
                  <a:pt x="939422" y="102012"/>
                  <a:pt x="935497" y="102680"/>
                  <a:pt x="931545" y="102680"/>
                </a:cubicBezTo>
                <a:cubicBezTo>
                  <a:pt x="926553" y="102775"/>
                  <a:pt x="921591" y="101822"/>
                  <a:pt x="916971" y="99917"/>
                </a:cubicBezTo>
                <a:cubicBezTo>
                  <a:pt x="912961" y="98107"/>
                  <a:pt x="909389" y="95536"/>
                  <a:pt x="906494" y="92201"/>
                </a:cubicBezTo>
                <a:cubicBezTo>
                  <a:pt x="903665" y="88868"/>
                  <a:pt x="901531" y="84963"/>
                  <a:pt x="900207" y="80772"/>
                </a:cubicBezTo>
                <a:cubicBezTo>
                  <a:pt x="898731" y="76200"/>
                  <a:pt x="897997" y="71437"/>
                  <a:pt x="898016" y="66675"/>
                </a:cubicBezTo>
                <a:lnTo>
                  <a:pt x="898016" y="64675"/>
                </a:lnTo>
                <a:cubicBezTo>
                  <a:pt x="898016" y="59912"/>
                  <a:pt x="898721" y="55150"/>
                  <a:pt x="900112" y="50577"/>
                </a:cubicBezTo>
                <a:cubicBezTo>
                  <a:pt x="901426" y="46387"/>
                  <a:pt x="903598" y="42481"/>
                  <a:pt x="906494" y="39147"/>
                </a:cubicBezTo>
                <a:cubicBezTo>
                  <a:pt x="909370" y="35814"/>
                  <a:pt x="912952" y="33242"/>
                  <a:pt x="916971" y="31432"/>
                </a:cubicBezTo>
                <a:cubicBezTo>
                  <a:pt x="921534" y="29432"/>
                  <a:pt x="926477" y="28480"/>
                  <a:pt x="931449" y="28575"/>
                </a:cubicBezTo>
                <a:close/>
                <a:moveTo>
                  <a:pt x="768000" y="28575"/>
                </a:moveTo>
                <a:cubicBezTo>
                  <a:pt x="772906" y="28480"/>
                  <a:pt x="777773" y="29432"/>
                  <a:pt x="782288" y="31337"/>
                </a:cubicBezTo>
                <a:cubicBezTo>
                  <a:pt x="786336" y="33147"/>
                  <a:pt x="789965" y="35814"/>
                  <a:pt x="792956" y="39052"/>
                </a:cubicBezTo>
                <a:cubicBezTo>
                  <a:pt x="795899" y="42386"/>
                  <a:pt x="798128" y="46291"/>
                  <a:pt x="799528" y="50577"/>
                </a:cubicBezTo>
                <a:cubicBezTo>
                  <a:pt x="801005" y="55244"/>
                  <a:pt x="801747" y="60102"/>
                  <a:pt x="801719" y="64960"/>
                </a:cubicBezTo>
                <a:lnTo>
                  <a:pt x="801719" y="66389"/>
                </a:lnTo>
                <a:cubicBezTo>
                  <a:pt x="801747" y="71342"/>
                  <a:pt x="801014" y="76200"/>
                  <a:pt x="799528" y="80867"/>
                </a:cubicBezTo>
                <a:cubicBezTo>
                  <a:pt x="798090" y="85057"/>
                  <a:pt x="795861" y="88963"/>
                  <a:pt x="792956" y="92392"/>
                </a:cubicBezTo>
                <a:cubicBezTo>
                  <a:pt x="790041" y="95631"/>
                  <a:pt x="786422" y="98202"/>
                  <a:pt x="782383" y="99917"/>
                </a:cubicBezTo>
                <a:cubicBezTo>
                  <a:pt x="777907" y="101822"/>
                  <a:pt x="773068" y="102775"/>
                  <a:pt x="768191" y="102680"/>
                </a:cubicBezTo>
                <a:cubicBezTo>
                  <a:pt x="763257" y="102775"/>
                  <a:pt x="758352" y="101822"/>
                  <a:pt x="753808" y="99917"/>
                </a:cubicBezTo>
                <a:cubicBezTo>
                  <a:pt x="749751" y="98202"/>
                  <a:pt x="746112" y="95631"/>
                  <a:pt x="743140" y="92392"/>
                </a:cubicBezTo>
                <a:cubicBezTo>
                  <a:pt x="740235" y="89058"/>
                  <a:pt x="738035" y="85057"/>
                  <a:pt x="736663" y="80867"/>
                </a:cubicBezTo>
                <a:cubicBezTo>
                  <a:pt x="735101" y="76200"/>
                  <a:pt x="734330" y="71342"/>
                  <a:pt x="734377" y="66389"/>
                </a:cubicBezTo>
                <a:lnTo>
                  <a:pt x="734377" y="64960"/>
                </a:lnTo>
                <a:cubicBezTo>
                  <a:pt x="734330" y="60102"/>
                  <a:pt x="735101" y="55244"/>
                  <a:pt x="736663" y="50577"/>
                </a:cubicBezTo>
                <a:cubicBezTo>
                  <a:pt x="737987" y="46291"/>
                  <a:pt x="740197" y="42386"/>
                  <a:pt x="743140" y="39052"/>
                </a:cubicBezTo>
                <a:cubicBezTo>
                  <a:pt x="746112" y="35814"/>
                  <a:pt x="749712" y="33147"/>
                  <a:pt x="753713" y="31337"/>
                </a:cubicBezTo>
                <a:cubicBezTo>
                  <a:pt x="758237" y="29432"/>
                  <a:pt x="763095" y="28480"/>
                  <a:pt x="768000" y="28575"/>
                </a:cubicBezTo>
                <a:close/>
                <a:moveTo>
                  <a:pt x="688181" y="28575"/>
                </a:moveTo>
                <a:cubicBezTo>
                  <a:pt x="692334" y="28575"/>
                  <a:pt x="696458" y="29241"/>
                  <a:pt x="700373" y="30575"/>
                </a:cubicBezTo>
                <a:cubicBezTo>
                  <a:pt x="703878" y="31813"/>
                  <a:pt x="707107" y="33719"/>
                  <a:pt x="709898" y="36194"/>
                </a:cubicBezTo>
                <a:cubicBezTo>
                  <a:pt x="712651" y="38575"/>
                  <a:pt x="714832" y="41529"/>
                  <a:pt x="716280" y="44862"/>
                </a:cubicBezTo>
                <a:cubicBezTo>
                  <a:pt x="717775" y="48482"/>
                  <a:pt x="718490" y="52387"/>
                  <a:pt x="718376" y="56293"/>
                </a:cubicBezTo>
                <a:lnTo>
                  <a:pt x="701040" y="56293"/>
                </a:lnTo>
                <a:cubicBezTo>
                  <a:pt x="701126" y="54578"/>
                  <a:pt x="700868" y="52958"/>
                  <a:pt x="700278" y="51340"/>
                </a:cubicBezTo>
                <a:cubicBezTo>
                  <a:pt x="699706" y="49815"/>
                  <a:pt x="698802" y="48386"/>
                  <a:pt x="697611" y="47243"/>
                </a:cubicBezTo>
                <a:cubicBezTo>
                  <a:pt x="696354" y="46101"/>
                  <a:pt x="694906" y="45148"/>
                  <a:pt x="693325" y="44482"/>
                </a:cubicBezTo>
                <a:cubicBezTo>
                  <a:pt x="691563" y="43815"/>
                  <a:pt x="689696" y="43433"/>
                  <a:pt x="687800" y="43433"/>
                </a:cubicBezTo>
                <a:cubicBezTo>
                  <a:pt x="685295" y="43338"/>
                  <a:pt x="682819" y="44005"/>
                  <a:pt x="680656" y="45244"/>
                </a:cubicBezTo>
                <a:cubicBezTo>
                  <a:pt x="678752" y="46387"/>
                  <a:pt x="677170" y="48006"/>
                  <a:pt x="676085" y="50006"/>
                </a:cubicBezTo>
                <a:cubicBezTo>
                  <a:pt x="674913" y="52101"/>
                  <a:pt x="674103" y="54387"/>
                  <a:pt x="673703" y="56768"/>
                </a:cubicBezTo>
                <a:cubicBezTo>
                  <a:pt x="673236" y="59340"/>
                  <a:pt x="673017" y="62008"/>
                  <a:pt x="673036" y="64675"/>
                </a:cubicBezTo>
                <a:lnTo>
                  <a:pt x="673036" y="66675"/>
                </a:lnTo>
                <a:cubicBezTo>
                  <a:pt x="673017" y="69342"/>
                  <a:pt x="673236" y="72008"/>
                  <a:pt x="673703" y="74676"/>
                </a:cubicBezTo>
                <a:cubicBezTo>
                  <a:pt x="674113" y="77057"/>
                  <a:pt x="674884" y="79343"/>
                  <a:pt x="675989" y="81533"/>
                </a:cubicBezTo>
                <a:lnTo>
                  <a:pt x="687875" y="88000"/>
                </a:lnTo>
                <a:lnTo>
                  <a:pt x="687800" y="88011"/>
                </a:lnTo>
                <a:lnTo>
                  <a:pt x="687895" y="88011"/>
                </a:lnTo>
                <a:lnTo>
                  <a:pt x="687875" y="88000"/>
                </a:lnTo>
                <a:lnTo>
                  <a:pt x="692944" y="87249"/>
                </a:lnTo>
                <a:cubicBezTo>
                  <a:pt x="694487" y="86677"/>
                  <a:pt x="695935" y="85916"/>
                  <a:pt x="697230" y="84963"/>
                </a:cubicBezTo>
                <a:cubicBezTo>
                  <a:pt x="698449" y="84010"/>
                  <a:pt x="699430" y="82867"/>
                  <a:pt x="700087" y="81438"/>
                </a:cubicBezTo>
                <a:cubicBezTo>
                  <a:pt x="700773" y="80010"/>
                  <a:pt x="701069" y="78486"/>
                  <a:pt x="700945" y="76866"/>
                </a:cubicBezTo>
                <a:lnTo>
                  <a:pt x="718280" y="76866"/>
                </a:lnTo>
                <a:cubicBezTo>
                  <a:pt x="718395" y="80486"/>
                  <a:pt x="717614" y="84010"/>
                  <a:pt x="715994" y="87249"/>
                </a:cubicBezTo>
                <a:cubicBezTo>
                  <a:pt x="714385" y="90392"/>
                  <a:pt x="712146" y="93155"/>
                  <a:pt x="709422" y="95345"/>
                </a:cubicBezTo>
                <a:cubicBezTo>
                  <a:pt x="706584" y="97726"/>
                  <a:pt x="703364" y="99536"/>
                  <a:pt x="699897" y="100774"/>
                </a:cubicBezTo>
                <a:cubicBezTo>
                  <a:pt x="696154" y="102012"/>
                  <a:pt x="692229" y="102680"/>
                  <a:pt x="688277" y="102680"/>
                </a:cubicBezTo>
                <a:cubicBezTo>
                  <a:pt x="683285" y="102775"/>
                  <a:pt x="678323" y="101822"/>
                  <a:pt x="673703" y="99917"/>
                </a:cubicBezTo>
                <a:cubicBezTo>
                  <a:pt x="669693" y="98107"/>
                  <a:pt x="666121" y="95536"/>
                  <a:pt x="663226" y="92201"/>
                </a:cubicBezTo>
                <a:cubicBezTo>
                  <a:pt x="660397" y="88868"/>
                  <a:pt x="658263" y="84963"/>
                  <a:pt x="656939" y="80772"/>
                </a:cubicBezTo>
                <a:cubicBezTo>
                  <a:pt x="655463" y="76200"/>
                  <a:pt x="654729" y="71437"/>
                  <a:pt x="654748" y="66675"/>
                </a:cubicBezTo>
                <a:lnTo>
                  <a:pt x="654748" y="64675"/>
                </a:lnTo>
                <a:cubicBezTo>
                  <a:pt x="654748" y="59912"/>
                  <a:pt x="655453" y="55150"/>
                  <a:pt x="656844" y="50577"/>
                </a:cubicBezTo>
                <a:cubicBezTo>
                  <a:pt x="658158" y="46387"/>
                  <a:pt x="660330" y="42481"/>
                  <a:pt x="663226" y="39147"/>
                </a:cubicBezTo>
                <a:cubicBezTo>
                  <a:pt x="666121" y="35814"/>
                  <a:pt x="669693" y="33242"/>
                  <a:pt x="673703" y="31432"/>
                </a:cubicBezTo>
                <a:cubicBezTo>
                  <a:pt x="678266" y="29432"/>
                  <a:pt x="683209" y="28480"/>
                  <a:pt x="688181" y="28575"/>
                </a:cubicBezTo>
                <a:close/>
                <a:moveTo>
                  <a:pt x="521589" y="28575"/>
                </a:moveTo>
                <a:cubicBezTo>
                  <a:pt x="525294" y="28480"/>
                  <a:pt x="528970" y="29242"/>
                  <a:pt x="532352" y="30766"/>
                </a:cubicBezTo>
                <a:cubicBezTo>
                  <a:pt x="535343" y="32100"/>
                  <a:pt x="537953" y="34195"/>
                  <a:pt x="539972" y="36767"/>
                </a:cubicBezTo>
                <a:lnTo>
                  <a:pt x="540734" y="29909"/>
                </a:lnTo>
                <a:lnTo>
                  <a:pt x="557403" y="29909"/>
                </a:lnTo>
                <a:lnTo>
                  <a:pt x="557403" y="98679"/>
                </a:lnTo>
                <a:cubicBezTo>
                  <a:pt x="557517" y="103060"/>
                  <a:pt x="556669" y="107443"/>
                  <a:pt x="554926" y="111538"/>
                </a:cubicBezTo>
                <a:cubicBezTo>
                  <a:pt x="553364" y="115157"/>
                  <a:pt x="551030" y="118395"/>
                  <a:pt x="548068" y="121063"/>
                </a:cubicBezTo>
                <a:cubicBezTo>
                  <a:pt x="544906" y="123730"/>
                  <a:pt x="541248" y="125730"/>
                  <a:pt x="537305" y="126968"/>
                </a:cubicBezTo>
                <a:cubicBezTo>
                  <a:pt x="532866" y="128397"/>
                  <a:pt x="528237" y="129063"/>
                  <a:pt x="523589" y="128969"/>
                </a:cubicBezTo>
                <a:cubicBezTo>
                  <a:pt x="521255" y="128969"/>
                  <a:pt x="518931" y="128779"/>
                  <a:pt x="516636" y="128302"/>
                </a:cubicBezTo>
                <a:cubicBezTo>
                  <a:pt x="514131" y="127826"/>
                  <a:pt x="511683" y="127159"/>
                  <a:pt x="509301" y="126207"/>
                </a:cubicBezTo>
                <a:cubicBezTo>
                  <a:pt x="506892" y="125254"/>
                  <a:pt x="504587" y="124111"/>
                  <a:pt x="502443" y="122682"/>
                </a:cubicBezTo>
                <a:cubicBezTo>
                  <a:pt x="500367" y="121253"/>
                  <a:pt x="498500" y="119538"/>
                  <a:pt x="496919" y="117634"/>
                </a:cubicBezTo>
                <a:lnTo>
                  <a:pt x="505206" y="106489"/>
                </a:lnTo>
                <a:cubicBezTo>
                  <a:pt x="507415" y="108966"/>
                  <a:pt x="510101" y="111062"/>
                  <a:pt x="513111" y="112490"/>
                </a:cubicBezTo>
                <a:cubicBezTo>
                  <a:pt x="516102" y="113824"/>
                  <a:pt x="519350" y="114586"/>
                  <a:pt x="522636" y="114586"/>
                </a:cubicBezTo>
                <a:cubicBezTo>
                  <a:pt x="527046" y="114776"/>
                  <a:pt x="531371" y="113348"/>
                  <a:pt x="534733" y="110490"/>
                </a:cubicBezTo>
                <a:cubicBezTo>
                  <a:pt x="537733" y="107347"/>
                  <a:pt x="539296" y="103060"/>
                  <a:pt x="539019" y="98775"/>
                </a:cubicBezTo>
                <a:lnTo>
                  <a:pt x="539019" y="94678"/>
                </a:lnTo>
                <a:cubicBezTo>
                  <a:pt x="536876" y="96964"/>
                  <a:pt x="534324" y="98870"/>
                  <a:pt x="531495" y="100204"/>
                </a:cubicBezTo>
                <a:cubicBezTo>
                  <a:pt x="528342" y="101633"/>
                  <a:pt x="524932" y="102299"/>
                  <a:pt x="521493" y="102203"/>
                </a:cubicBezTo>
                <a:cubicBezTo>
                  <a:pt x="517331" y="102299"/>
                  <a:pt x="513216" y="101346"/>
                  <a:pt x="509492" y="99441"/>
                </a:cubicBezTo>
                <a:cubicBezTo>
                  <a:pt x="505796" y="97632"/>
                  <a:pt x="502539" y="95060"/>
                  <a:pt x="499967" y="91917"/>
                </a:cubicBezTo>
                <a:cubicBezTo>
                  <a:pt x="497300" y="88488"/>
                  <a:pt x="495328" y="84582"/>
                  <a:pt x="494157" y="80391"/>
                </a:cubicBezTo>
                <a:cubicBezTo>
                  <a:pt x="492785" y="75724"/>
                  <a:pt x="492109" y="70866"/>
                  <a:pt x="492156" y="66008"/>
                </a:cubicBezTo>
                <a:lnTo>
                  <a:pt x="492156" y="65056"/>
                </a:lnTo>
                <a:cubicBezTo>
                  <a:pt x="492109" y="60102"/>
                  <a:pt x="492785" y="55055"/>
                  <a:pt x="494157" y="50293"/>
                </a:cubicBezTo>
                <a:cubicBezTo>
                  <a:pt x="495309" y="46101"/>
                  <a:pt x="497290" y="42101"/>
                  <a:pt x="499967" y="38671"/>
                </a:cubicBezTo>
                <a:cubicBezTo>
                  <a:pt x="502548" y="35528"/>
                  <a:pt x="505806" y="32956"/>
                  <a:pt x="509492" y="31243"/>
                </a:cubicBezTo>
                <a:cubicBezTo>
                  <a:pt x="513273" y="29432"/>
                  <a:pt x="517407" y="28575"/>
                  <a:pt x="521589" y="28575"/>
                </a:cubicBezTo>
                <a:close/>
                <a:moveTo>
                  <a:pt x="362045" y="28575"/>
                </a:moveTo>
                <a:cubicBezTo>
                  <a:pt x="366131" y="28575"/>
                  <a:pt x="370208" y="29051"/>
                  <a:pt x="374141" y="30195"/>
                </a:cubicBezTo>
                <a:cubicBezTo>
                  <a:pt x="377590" y="31147"/>
                  <a:pt x="380828" y="32670"/>
                  <a:pt x="383666" y="34862"/>
                </a:cubicBezTo>
                <a:cubicBezTo>
                  <a:pt x="386391" y="36957"/>
                  <a:pt x="388581" y="39625"/>
                  <a:pt x="390048" y="42672"/>
                </a:cubicBezTo>
                <a:cubicBezTo>
                  <a:pt x="391706" y="46101"/>
                  <a:pt x="392515" y="49816"/>
                  <a:pt x="392429" y="53626"/>
                </a:cubicBezTo>
                <a:lnTo>
                  <a:pt x="392429" y="84201"/>
                </a:lnTo>
                <a:cubicBezTo>
                  <a:pt x="392363" y="87345"/>
                  <a:pt x="392591" y="90583"/>
                  <a:pt x="393096" y="93726"/>
                </a:cubicBezTo>
                <a:cubicBezTo>
                  <a:pt x="393525" y="95917"/>
                  <a:pt x="394230" y="98107"/>
                  <a:pt x="395192" y="100204"/>
                </a:cubicBezTo>
                <a:lnTo>
                  <a:pt x="395192" y="101347"/>
                </a:lnTo>
                <a:lnTo>
                  <a:pt x="376427" y="101347"/>
                </a:lnTo>
                <a:cubicBezTo>
                  <a:pt x="375961" y="100394"/>
                  <a:pt x="375580" y="99345"/>
                  <a:pt x="375285" y="98298"/>
                </a:cubicBezTo>
                <a:cubicBezTo>
                  <a:pt x="375285" y="97155"/>
                  <a:pt x="374713" y="95917"/>
                  <a:pt x="374522" y="94678"/>
                </a:cubicBezTo>
                <a:cubicBezTo>
                  <a:pt x="372256" y="97060"/>
                  <a:pt x="369569" y="98965"/>
                  <a:pt x="366617" y="100299"/>
                </a:cubicBezTo>
                <a:cubicBezTo>
                  <a:pt x="364921" y="101060"/>
                  <a:pt x="363131" y="101633"/>
                  <a:pt x="361283" y="102013"/>
                </a:cubicBezTo>
                <a:cubicBezTo>
                  <a:pt x="359244" y="102394"/>
                  <a:pt x="357168" y="102680"/>
                  <a:pt x="355091" y="102680"/>
                </a:cubicBezTo>
                <a:cubicBezTo>
                  <a:pt x="351662" y="102680"/>
                  <a:pt x="348243" y="102203"/>
                  <a:pt x="344995" y="101060"/>
                </a:cubicBezTo>
                <a:cubicBezTo>
                  <a:pt x="342118" y="100108"/>
                  <a:pt x="339442" y="98584"/>
                  <a:pt x="337089" y="96679"/>
                </a:cubicBezTo>
                <a:cubicBezTo>
                  <a:pt x="334927" y="94774"/>
                  <a:pt x="333184" y="92488"/>
                  <a:pt x="331946" y="89916"/>
                </a:cubicBezTo>
                <a:cubicBezTo>
                  <a:pt x="327993" y="80772"/>
                  <a:pt x="330688" y="70104"/>
                  <a:pt x="338518" y="63913"/>
                </a:cubicBezTo>
                <a:cubicBezTo>
                  <a:pt x="346033" y="59246"/>
                  <a:pt x="354834" y="57055"/>
                  <a:pt x="363664" y="57721"/>
                </a:cubicBezTo>
                <a:lnTo>
                  <a:pt x="373856" y="57721"/>
                </a:lnTo>
                <a:lnTo>
                  <a:pt x="373856" y="53531"/>
                </a:lnTo>
                <a:cubicBezTo>
                  <a:pt x="374008" y="50482"/>
                  <a:pt x="372789" y="47435"/>
                  <a:pt x="370522" y="45339"/>
                </a:cubicBezTo>
                <a:cubicBezTo>
                  <a:pt x="367817" y="43244"/>
                  <a:pt x="364436" y="42101"/>
                  <a:pt x="360997" y="42291"/>
                </a:cubicBezTo>
                <a:cubicBezTo>
                  <a:pt x="358054" y="42101"/>
                  <a:pt x="355130" y="42958"/>
                  <a:pt x="352805" y="44767"/>
                </a:cubicBezTo>
                <a:cubicBezTo>
                  <a:pt x="351062" y="46387"/>
                  <a:pt x="350129" y="48768"/>
                  <a:pt x="350234" y="51150"/>
                </a:cubicBezTo>
                <a:lnTo>
                  <a:pt x="331946" y="51150"/>
                </a:lnTo>
                <a:cubicBezTo>
                  <a:pt x="331879" y="48196"/>
                  <a:pt x="332565" y="45244"/>
                  <a:pt x="333946" y="42577"/>
                </a:cubicBezTo>
                <a:cubicBezTo>
                  <a:pt x="335318" y="39720"/>
                  <a:pt x="337308" y="37243"/>
                  <a:pt x="339756" y="35338"/>
                </a:cubicBezTo>
                <a:cubicBezTo>
                  <a:pt x="342604" y="33147"/>
                  <a:pt x="345833" y="31432"/>
                  <a:pt x="349281" y="30385"/>
                </a:cubicBezTo>
                <a:cubicBezTo>
                  <a:pt x="353425" y="29146"/>
                  <a:pt x="357720" y="28575"/>
                  <a:pt x="362045" y="28575"/>
                </a:cubicBezTo>
                <a:close/>
                <a:moveTo>
                  <a:pt x="416718" y="0"/>
                </a:moveTo>
                <a:lnTo>
                  <a:pt x="456628" y="0"/>
                </a:lnTo>
                <a:lnTo>
                  <a:pt x="456628" y="86392"/>
                </a:lnTo>
                <a:lnTo>
                  <a:pt x="477202" y="86392"/>
                </a:lnTo>
                <a:lnTo>
                  <a:pt x="477202" y="101347"/>
                </a:lnTo>
                <a:lnTo>
                  <a:pt x="416813" y="101347"/>
                </a:lnTo>
                <a:lnTo>
                  <a:pt x="416813" y="86392"/>
                </a:lnTo>
                <a:lnTo>
                  <a:pt x="438245" y="86392"/>
                </a:lnTo>
                <a:lnTo>
                  <a:pt x="438245" y="14954"/>
                </a:lnTo>
                <a:lnTo>
                  <a:pt x="416813" y="14954"/>
                </a:lnTo>
                <a:close/>
              </a:path>
            </a:pathLst>
          </a:custGeom>
          <a:solidFill>
            <a:schemeClr val="bg1"/>
          </a:solidFill>
          <a:ln w="9525" cap="flat">
            <a:noFill/>
            <a:prstDash val="solid"/>
            <a:miter/>
          </a:ln>
        </p:spPr>
        <p:txBody>
          <a:bodyPr rtlCol="0" anchor="ctr"/>
          <a:lstStyle/>
          <a:p>
            <a:endParaRPr lang="fr-FR" dirty="0"/>
          </a:p>
        </p:txBody>
      </p:sp>
      <p:sp>
        <p:nvSpPr>
          <p:cNvPr id="3" name="Espace réservé du pied de page 2">
            <a:extLst>
              <a:ext uri="{FF2B5EF4-FFF2-40B4-BE49-F238E27FC236}">
                <a16:creationId xmlns:a16="http://schemas.microsoft.com/office/drawing/2014/main" id="{9105F878-BF2E-FF22-31F7-9D533B479B2B}"/>
              </a:ext>
            </a:extLst>
          </p:cNvPr>
          <p:cNvSpPr>
            <a:spLocks noGrp="1"/>
          </p:cNvSpPr>
          <p:nvPr>
            <p:ph type="ftr" sz="quarter" idx="19"/>
          </p:nvPr>
        </p:nvSpPr>
        <p:spPr/>
        <p:txBody>
          <a:bodyPr/>
          <a:lstStyle>
            <a:lvl1pPr>
              <a:defRPr>
                <a:solidFill>
                  <a:schemeClr val="bg1"/>
                </a:solidFill>
              </a:defRPr>
            </a:lvl1pPr>
          </a:lstStyle>
          <a:p>
            <a:pPr algn="ctr"/>
            <a:r>
              <a:rPr lang="fr-FR"/>
              <a:t>Confidentiel</a:t>
            </a:r>
          </a:p>
        </p:txBody>
      </p:sp>
    </p:spTree>
    <p:extLst>
      <p:ext uri="{BB962C8B-B14F-4D97-AF65-F5344CB8AC3E}">
        <p14:creationId xmlns:p14="http://schemas.microsoft.com/office/powerpoint/2010/main" val="3302463434"/>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1_Intercalaire orange">
    <p:bg>
      <p:bgPr>
        <a:solidFill>
          <a:schemeClr val="accent6"/>
        </a:solidFill>
        <a:effectLst/>
      </p:bgPr>
    </p:bg>
    <p:spTree>
      <p:nvGrpSpPr>
        <p:cNvPr id="1" name=""/>
        <p:cNvGrpSpPr/>
        <p:nvPr/>
      </p:nvGrpSpPr>
      <p:grpSpPr>
        <a:xfrm>
          <a:off x="0" y="0"/>
          <a:ext cx="0" cy="0"/>
          <a:chOff x="0" y="0"/>
          <a:chExt cx="0" cy="0"/>
        </a:xfrm>
      </p:grpSpPr>
      <p:sp>
        <p:nvSpPr>
          <p:cNvPr id="19" name="Espace réservé du texte 18">
            <a:extLst>
              <a:ext uri="{FF2B5EF4-FFF2-40B4-BE49-F238E27FC236}">
                <a16:creationId xmlns:a16="http://schemas.microsoft.com/office/drawing/2014/main" id="{4FAB0245-8D7C-4C59-8819-4A6BCAFF1462}"/>
              </a:ext>
            </a:extLst>
          </p:cNvPr>
          <p:cNvSpPr>
            <a:spLocks noGrp="1"/>
          </p:cNvSpPr>
          <p:nvPr>
            <p:ph type="body" sz="quarter" idx="17" hasCustomPrompt="1"/>
          </p:nvPr>
        </p:nvSpPr>
        <p:spPr>
          <a:xfrm>
            <a:off x="5725319" y="4125119"/>
            <a:ext cx="1536700" cy="1541462"/>
          </a:xfrm>
          <a:custGeom>
            <a:avLst/>
            <a:gdLst>
              <a:gd name="connsiteX0" fmla="*/ 0 w 1536700"/>
              <a:gd name="connsiteY0" fmla="*/ 0 h 1541462"/>
              <a:gd name="connsiteX1" fmla="*/ 1536700 w 1536700"/>
              <a:gd name="connsiteY1" fmla="*/ 0 h 1541462"/>
              <a:gd name="connsiteX2" fmla="*/ 1536700 w 1536700"/>
              <a:gd name="connsiteY2" fmla="*/ 1541462 h 1541462"/>
              <a:gd name="connsiteX3" fmla="*/ 0 w 1536700"/>
              <a:gd name="connsiteY3" fmla="*/ 1541462 h 1541462"/>
            </a:gdLst>
            <a:ahLst/>
            <a:cxnLst>
              <a:cxn ang="0">
                <a:pos x="connsiteX0" y="connsiteY0"/>
              </a:cxn>
              <a:cxn ang="0">
                <a:pos x="connsiteX1" y="connsiteY1"/>
              </a:cxn>
              <a:cxn ang="0">
                <a:pos x="connsiteX2" y="connsiteY2"/>
              </a:cxn>
              <a:cxn ang="0">
                <a:pos x="connsiteX3" y="connsiteY3"/>
              </a:cxn>
            </a:cxnLst>
            <a:rect l="l" t="t" r="r" b="b"/>
            <a:pathLst>
              <a:path w="1536700" h="1541462">
                <a:moveTo>
                  <a:pt x="0" y="0"/>
                </a:moveTo>
                <a:lnTo>
                  <a:pt x="1536700" y="0"/>
                </a:lnTo>
                <a:lnTo>
                  <a:pt x="1536700" y="1541462"/>
                </a:lnTo>
                <a:lnTo>
                  <a:pt x="0" y="1541462"/>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17" name="Espace réservé pour une image  16">
            <a:extLst>
              <a:ext uri="{FF2B5EF4-FFF2-40B4-BE49-F238E27FC236}">
                <a16:creationId xmlns:a16="http://schemas.microsoft.com/office/drawing/2014/main" id="{C76F6406-86D3-4E33-A342-4A02C721846E}"/>
              </a:ext>
            </a:extLst>
          </p:cNvPr>
          <p:cNvSpPr>
            <a:spLocks noGrp="1"/>
          </p:cNvSpPr>
          <p:nvPr>
            <p:ph type="pic" sz="quarter" idx="11" hasCustomPrompt="1"/>
          </p:nvPr>
        </p:nvSpPr>
        <p:spPr>
          <a:xfrm>
            <a:off x="939801" y="520700"/>
            <a:ext cx="4729164" cy="4775200"/>
          </a:xfrm>
          <a:custGeom>
            <a:avLst/>
            <a:gdLst>
              <a:gd name="connsiteX0" fmla="*/ 2364582 w 4729164"/>
              <a:gd name="connsiteY0" fmla="*/ 0 h 4775200"/>
              <a:gd name="connsiteX1" fmla="*/ 4729164 w 4729164"/>
              <a:gd name="connsiteY1" fmla="*/ 2364582 h 4775200"/>
              <a:gd name="connsiteX2" fmla="*/ 4729163 w 4729164"/>
              <a:gd name="connsiteY2" fmla="*/ 4775200 h 4775200"/>
              <a:gd name="connsiteX3" fmla="*/ 0 w 4729164"/>
              <a:gd name="connsiteY3" fmla="*/ 4775200 h 4775200"/>
              <a:gd name="connsiteX4" fmla="*/ 0 w 4729164"/>
              <a:gd name="connsiteY4" fmla="*/ 2364582 h 4775200"/>
              <a:gd name="connsiteX5" fmla="*/ 2364582 w 4729164"/>
              <a:gd name="connsiteY5" fmla="*/ 0 h 47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9164" h="4775200">
                <a:moveTo>
                  <a:pt x="2364582" y="0"/>
                </a:moveTo>
                <a:cubicBezTo>
                  <a:pt x="3670505" y="0"/>
                  <a:pt x="4729164" y="1058659"/>
                  <a:pt x="4729164" y="2364582"/>
                </a:cubicBezTo>
                <a:cubicBezTo>
                  <a:pt x="4729164" y="3168121"/>
                  <a:pt x="4729163" y="3971661"/>
                  <a:pt x="4729163" y="4775200"/>
                </a:cubicBezTo>
                <a:lnTo>
                  <a:pt x="0" y="4775200"/>
                </a:lnTo>
                <a:lnTo>
                  <a:pt x="0" y="2364582"/>
                </a:lnTo>
                <a:cubicBezTo>
                  <a:pt x="0" y="1058659"/>
                  <a:pt x="1058659" y="0"/>
                  <a:pt x="2364582" y="0"/>
                </a:cubicBezTo>
                <a:close/>
              </a:path>
            </a:pathLst>
          </a:custGeom>
          <a:noFill/>
        </p:spPr>
        <p:txBody>
          <a:bodyPr wrap="square" anchor="ctr">
            <a:noAutofit/>
          </a:bodyPr>
          <a:lstStyle>
            <a:lvl1pPr algn="ctr">
              <a:defRPr sz="1400">
                <a:solidFill>
                  <a:schemeClr val="bg1"/>
                </a:solidFill>
              </a:defRPr>
            </a:lvl1pPr>
          </a:lstStyle>
          <a:p>
            <a:r>
              <a:rPr lang="fr-FR" dirty="0"/>
              <a:t>Image</a:t>
            </a:r>
          </a:p>
        </p:txBody>
      </p:sp>
      <p:sp>
        <p:nvSpPr>
          <p:cNvPr id="14" name="Titre 13">
            <a:extLst>
              <a:ext uri="{FF2B5EF4-FFF2-40B4-BE49-F238E27FC236}">
                <a16:creationId xmlns:a16="http://schemas.microsoft.com/office/drawing/2014/main" id="{1DC55EE9-B1FB-47AB-833D-E0EB8497B537}"/>
              </a:ext>
            </a:extLst>
          </p:cNvPr>
          <p:cNvSpPr>
            <a:spLocks noGrp="1"/>
          </p:cNvSpPr>
          <p:nvPr>
            <p:ph type="title" hasCustomPrompt="1"/>
          </p:nvPr>
        </p:nvSpPr>
        <p:spPr>
          <a:xfrm>
            <a:off x="8102276" y="2523655"/>
            <a:ext cx="3150000" cy="1161280"/>
          </a:xfrm>
        </p:spPr>
        <p:txBody>
          <a:bodyPr anchor="t"/>
          <a:lstStyle>
            <a:lvl1pPr>
              <a:lnSpc>
                <a:spcPct val="82000"/>
              </a:lnSpc>
              <a:defRPr lang="fr-FR" sz="4600" b="0" kern="1200" cap="all" spc="-50" dirty="0" smtClean="0">
                <a:solidFill>
                  <a:schemeClr val="bg1"/>
                </a:solidFill>
                <a:latin typeface="Roboto Mono" panose="02000009000000000000" pitchFamily="49" charset="0"/>
                <a:ea typeface="Roboto Mono" panose="020B0604020202020204" charset="0"/>
                <a:cs typeface="+mn-cs"/>
              </a:defRPr>
            </a:lvl1pPr>
          </a:lstStyle>
          <a:p>
            <a:r>
              <a:rPr lang="fr-FR" dirty="0"/>
              <a:t>Titre chapitre</a:t>
            </a:r>
          </a:p>
        </p:txBody>
      </p:sp>
      <p:sp>
        <p:nvSpPr>
          <p:cNvPr id="12" name="Espace réservé du texte 11">
            <a:extLst>
              <a:ext uri="{FF2B5EF4-FFF2-40B4-BE49-F238E27FC236}">
                <a16:creationId xmlns:a16="http://schemas.microsoft.com/office/drawing/2014/main" id="{2A2AAA1F-250C-450E-BF7A-E6964E568CD4}"/>
              </a:ext>
            </a:extLst>
          </p:cNvPr>
          <p:cNvSpPr>
            <a:spLocks noGrp="1"/>
          </p:cNvSpPr>
          <p:nvPr>
            <p:ph type="body" sz="quarter" idx="12" hasCustomPrompt="1"/>
          </p:nvPr>
        </p:nvSpPr>
        <p:spPr>
          <a:xfrm>
            <a:off x="6017358" y="2625125"/>
            <a:ext cx="1548475" cy="921791"/>
          </a:xfrm>
        </p:spPr>
        <p:txBody>
          <a:bodyPr wrap="square" anchor="t">
            <a:spAutoFit/>
          </a:bodyPr>
          <a:lstStyle>
            <a:lvl1pPr marL="0" indent="0">
              <a:lnSpc>
                <a:spcPct val="70000"/>
              </a:lnSpc>
              <a:spcBef>
                <a:spcPts val="0"/>
              </a:spcBef>
              <a:spcAft>
                <a:spcPts val="0"/>
              </a:spcAft>
              <a:buFont typeface="Roboto" panose="020B0604020202020204" pitchFamily="34" charset="0"/>
              <a:buNone/>
              <a:defRPr sz="8200" b="0">
                <a:solidFill>
                  <a:schemeClr val="bg1"/>
                </a:solidFill>
                <a:latin typeface="+mj-lt"/>
              </a:defRPr>
            </a:lvl1pPr>
            <a:lvl2pPr marL="0" indent="0">
              <a:lnSpc>
                <a:spcPct val="70000"/>
              </a:lnSpc>
              <a:spcBef>
                <a:spcPts val="0"/>
              </a:spcBef>
              <a:spcAft>
                <a:spcPts val="0"/>
              </a:spcAft>
              <a:buFont typeface="Roboto" panose="020B0604020202020204" pitchFamily="34" charset="0"/>
              <a:buNone/>
              <a:defRPr sz="8200" spc="0">
                <a:solidFill>
                  <a:schemeClr val="bg1"/>
                </a:solidFill>
                <a:latin typeface="+mj-lt"/>
              </a:defRPr>
            </a:lvl2pPr>
            <a:lvl3pPr marL="0" indent="0">
              <a:lnSpc>
                <a:spcPct val="70000"/>
              </a:lnSpc>
              <a:spcBef>
                <a:spcPts val="0"/>
              </a:spcBef>
              <a:spcAft>
                <a:spcPts val="0"/>
              </a:spcAft>
              <a:buFont typeface="Roboto" panose="020B0604020202020204" pitchFamily="34" charset="0"/>
              <a:buNone/>
              <a:defRPr sz="8200" spc="0">
                <a:solidFill>
                  <a:schemeClr val="bg1"/>
                </a:solidFill>
                <a:latin typeface="+mj-lt"/>
              </a:defRPr>
            </a:lvl3pPr>
            <a:lvl4pPr marL="0" indent="0">
              <a:lnSpc>
                <a:spcPct val="70000"/>
              </a:lnSpc>
              <a:spcBef>
                <a:spcPts val="0"/>
              </a:spcBef>
              <a:spcAft>
                <a:spcPts val="0"/>
              </a:spcAft>
              <a:buNone/>
              <a:defRPr sz="8200" spc="0">
                <a:solidFill>
                  <a:schemeClr val="bg1"/>
                </a:solidFill>
                <a:latin typeface="+mj-lt"/>
              </a:defRPr>
            </a:lvl4pPr>
            <a:lvl5pPr marL="0" indent="0">
              <a:lnSpc>
                <a:spcPct val="70000"/>
              </a:lnSpc>
              <a:spcBef>
                <a:spcPts val="0"/>
              </a:spcBef>
              <a:spcAft>
                <a:spcPts val="0"/>
              </a:spcAft>
              <a:buNone/>
              <a:defRPr sz="8200">
                <a:solidFill>
                  <a:schemeClr val="bg1"/>
                </a:solidFill>
                <a:latin typeface="+mj-lt"/>
              </a:defRPr>
            </a:lvl5pPr>
            <a:lvl6pPr marL="0" indent="0">
              <a:lnSpc>
                <a:spcPct val="70000"/>
              </a:lnSpc>
              <a:spcBef>
                <a:spcPts val="0"/>
              </a:spcBef>
              <a:spcAft>
                <a:spcPts val="0"/>
              </a:spcAft>
              <a:buFont typeface="Roboto" panose="020B0604020202020204" pitchFamily="34" charset="0"/>
              <a:buNone/>
              <a:defRPr sz="8200">
                <a:solidFill>
                  <a:schemeClr val="bg1"/>
                </a:solidFill>
                <a:latin typeface="+mj-lt"/>
              </a:defRPr>
            </a:lvl6pPr>
            <a:lvl7pPr marL="0" indent="0">
              <a:lnSpc>
                <a:spcPct val="70000"/>
              </a:lnSpc>
              <a:spcBef>
                <a:spcPts val="0"/>
              </a:spcBef>
              <a:spcAft>
                <a:spcPts val="0"/>
              </a:spcAft>
              <a:buFont typeface="Roboto" panose="020B0604020202020204" pitchFamily="34" charset="0"/>
              <a:buNone/>
              <a:defRPr sz="8200">
                <a:solidFill>
                  <a:schemeClr val="bg1"/>
                </a:solidFill>
                <a:latin typeface="+mj-lt"/>
              </a:defRPr>
            </a:lvl7pPr>
            <a:lvl8pPr marL="0" indent="0">
              <a:lnSpc>
                <a:spcPct val="70000"/>
              </a:lnSpc>
              <a:spcBef>
                <a:spcPts val="0"/>
              </a:spcBef>
              <a:spcAft>
                <a:spcPts val="0"/>
              </a:spcAft>
              <a:buFont typeface="Roboto" panose="020B0604020202020204" pitchFamily="34" charset="0"/>
              <a:buNone/>
              <a:defRPr sz="8200">
                <a:solidFill>
                  <a:schemeClr val="bg1"/>
                </a:solidFill>
                <a:latin typeface="+mj-lt"/>
              </a:defRPr>
            </a:lvl8pPr>
            <a:lvl9pPr marL="0" indent="0">
              <a:lnSpc>
                <a:spcPct val="70000"/>
              </a:lnSpc>
              <a:spcBef>
                <a:spcPts val="0"/>
              </a:spcBef>
              <a:spcAft>
                <a:spcPts val="0"/>
              </a:spcAft>
              <a:buFont typeface="Roboto" panose="020B0604020202020204" pitchFamily="34" charset="0"/>
              <a:buNone/>
              <a:defRPr sz="8200">
                <a:solidFill>
                  <a:schemeClr val="bg1"/>
                </a:solidFill>
                <a:latin typeface="Roboto Mono" panose="02000009000000000000" pitchFamily="49" charset="0"/>
              </a:defRPr>
            </a:lvl9pPr>
          </a:lstStyle>
          <a:p>
            <a:pPr lvl="8"/>
            <a:r>
              <a:rPr lang="fr-FR" dirty="0"/>
              <a:t>00</a:t>
            </a:r>
          </a:p>
        </p:txBody>
      </p:sp>
      <p:sp>
        <p:nvSpPr>
          <p:cNvPr id="4" name="Espace réservé du numéro de diapositive 3">
            <a:extLst>
              <a:ext uri="{FF2B5EF4-FFF2-40B4-BE49-F238E27FC236}">
                <a16:creationId xmlns:a16="http://schemas.microsoft.com/office/drawing/2014/main" id="{09FBB965-3988-47E2-AD05-87A9DDE44890}"/>
              </a:ext>
            </a:extLst>
          </p:cNvPr>
          <p:cNvSpPr>
            <a:spLocks noGrp="1"/>
          </p:cNvSpPr>
          <p:nvPr>
            <p:ph type="sldNum" sz="quarter" idx="10"/>
          </p:nvPr>
        </p:nvSpPr>
        <p:spPr/>
        <p:txBody>
          <a:bodyPr/>
          <a:lstStyle>
            <a:lvl1pPr>
              <a:defRPr>
                <a:solidFill>
                  <a:schemeClr val="bg1"/>
                </a:solidFill>
              </a:defRPr>
            </a:lvl1pPr>
          </a:lstStyle>
          <a:p>
            <a:r>
              <a:rPr lang="fr-FR" dirty="0"/>
              <a:t>page </a:t>
            </a:r>
            <a:fld id="{D4393D1B-37AB-4561-B448-10CBADDAE970}" type="slidenum">
              <a:rPr smtClean="0"/>
              <a:pPr/>
              <a:t>‹N°›</a:t>
            </a:fld>
            <a:endParaRPr dirty="0"/>
          </a:p>
        </p:txBody>
      </p:sp>
      <p:sp>
        <p:nvSpPr>
          <p:cNvPr id="6" name="Forme libre : forme 5">
            <a:extLst>
              <a:ext uri="{FF2B5EF4-FFF2-40B4-BE49-F238E27FC236}">
                <a16:creationId xmlns:a16="http://schemas.microsoft.com/office/drawing/2014/main" id="{CFEECB6E-87C8-4D6A-BFC2-75836CF33CFE}"/>
              </a:ext>
            </a:extLst>
          </p:cNvPr>
          <p:cNvSpPr/>
          <p:nvPr userDrawn="1"/>
        </p:nvSpPr>
        <p:spPr>
          <a:xfrm>
            <a:off x="10924352" y="6401895"/>
            <a:ext cx="795961" cy="251317"/>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bg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7" name="Forme libre : forme 6">
            <a:extLst>
              <a:ext uri="{FF2B5EF4-FFF2-40B4-BE49-F238E27FC236}">
                <a16:creationId xmlns:a16="http://schemas.microsoft.com/office/drawing/2014/main" id="{65FA87D4-B193-44AE-BB99-12580290CA63}"/>
              </a:ext>
            </a:extLst>
          </p:cNvPr>
          <p:cNvSpPr/>
          <p:nvPr userDrawn="1"/>
        </p:nvSpPr>
        <p:spPr>
          <a:xfrm>
            <a:off x="515587" y="6492444"/>
            <a:ext cx="754413" cy="86278"/>
          </a:xfrm>
          <a:custGeom>
            <a:avLst/>
            <a:gdLst>
              <a:gd name="connsiteX0" fmla="*/ 844295 w 1127766"/>
              <a:gd name="connsiteY0" fmla="*/ 79533 h 128977"/>
              <a:gd name="connsiteX1" fmla="*/ 854964 w 1127766"/>
              <a:gd name="connsiteY1" fmla="*/ 79533 h 128977"/>
              <a:gd name="connsiteX2" fmla="*/ 858964 w 1127766"/>
              <a:gd name="connsiteY2" fmla="*/ 82105 h 128977"/>
              <a:gd name="connsiteX3" fmla="*/ 861440 w 1127766"/>
              <a:gd name="connsiteY3" fmla="*/ 85915 h 128977"/>
              <a:gd name="connsiteX4" fmla="*/ 862393 w 1127766"/>
              <a:gd name="connsiteY4" fmla="*/ 90678 h 128977"/>
              <a:gd name="connsiteX5" fmla="*/ 861440 w 1127766"/>
              <a:gd name="connsiteY5" fmla="*/ 95345 h 128977"/>
              <a:gd name="connsiteX6" fmla="*/ 858964 w 1127766"/>
              <a:gd name="connsiteY6" fmla="*/ 99155 h 128977"/>
              <a:gd name="connsiteX7" fmla="*/ 854964 w 1127766"/>
              <a:gd name="connsiteY7" fmla="*/ 101726 h 128977"/>
              <a:gd name="connsiteX8" fmla="*/ 844295 w 1127766"/>
              <a:gd name="connsiteY8" fmla="*/ 101726 h 128977"/>
              <a:gd name="connsiteX9" fmla="*/ 840295 w 1127766"/>
              <a:gd name="connsiteY9" fmla="*/ 99155 h 128977"/>
              <a:gd name="connsiteX10" fmla="*/ 837723 w 1127766"/>
              <a:gd name="connsiteY10" fmla="*/ 95345 h 128977"/>
              <a:gd name="connsiteX11" fmla="*/ 836866 w 1127766"/>
              <a:gd name="connsiteY11" fmla="*/ 90678 h 128977"/>
              <a:gd name="connsiteX12" fmla="*/ 837723 w 1127766"/>
              <a:gd name="connsiteY12" fmla="*/ 85915 h 128977"/>
              <a:gd name="connsiteX13" fmla="*/ 840295 w 1127766"/>
              <a:gd name="connsiteY13" fmla="*/ 82105 h 128977"/>
              <a:gd name="connsiteX14" fmla="*/ 844295 w 1127766"/>
              <a:gd name="connsiteY14" fmla="*/ 79533 h 128977"/>
              <a:gd name="connsiteX15" fmla="*/ 282035 w 1127766"/>
              <a:gd name="connsiteY15" fmla="*/ 78581 h 128977"/>
              <a:gd name="connsiteX16" fmla="*/ 287368 w 1127766"/>
              <a:gd name="connsiteY16" fmla="*/ 79533 h 128977"/>
              <a:gd name="connsiteX17" fmla="*/ 291369 w 1127766"/>
              <a:gd name="connsiteY17" fmla="*/ 82105 h 128977"/>
              <a:gd name="connsiteX18" fmla="*/ 293845 w 1127766"/>
              <a:gd name="connsiteY18" fmla="*/ 85915 h 128977"/>
              <a:gd name="connsiteX19" fmla="*/ 294703 w 1127766"/>
              <a:gd name="connsiteY19" fmla="*/ 90678 h 128977"/>
              <a:gd name="connsiteX20" fmla="*/ 293845 w 1127766"/>
              <a:gd name="connsiteY20" fmla="*/ 95345 h 128977"/>
              <a:gd name="connsiteX21" fmla="*/ 291369 w 1127766"/>
              <a:gd name="connsiteY21" fmla="*/ 99155 h 128977"/>
              <a:gd name="connsiteX22" fmla="*/ 287368 w 1127766"/>
              <a:gd name="connsiteY22" fmla="*/ 101726 h 128977"/>
              <a:gd name="connsiteX23" fmla="*/ 282035 w 1127766"/>
              <a:gd name="connsiteY23" fmla="*/ 102679 h 128977"/>
              <a:gd name="connsiteX24" fmla="*/ 276700 w 1127766"/>
              <a:gd name="connsiteY24" fmla="*/ 101726 h 128977"/>
              <a:gd name="connsiteX25" fmla="*/ 272700 w 1127766"/>
              <a:gd name="connsiteY25" fmla="*/ 99155 h 128977"/>
              <a:gd name="connsiteX26" fmla="*/ 270128 w 1127766"/>
              <a:gd name="connsiteY26" fmla="*/ 95345 h 128977"/>
              <a:gd name="connsiteX27" fmla="*/ 269271 w 1127766"/>
              <a:gd name="connsiteY27" fmla="*/ 90678 h 128977"/>
              <a:gd name="connsiteX28" fmla="*/ 270128 w 1127766"/>
              <a:gd name="connsiteY28" fmla="*/ 85915 h 128977"/>
              <a:gd name="connsiteX29" fmla="*/ 272700 w 1127766"/>
              <a:gd name="connsiteY29" fmla="*/ 82105 h 128977"/>
              <a:gd name="connsiteX30" fmla="*/ 276700 w 1127766"/>
              <a:gd name="connsiteY30" fmla="*/ 79533 h 128977"/>
              <a:gd name="connsiteX31" fmla="*/ 282035 w 1127766"/>
              <a:gd name="connsiteY31" fmla="*/ 78581 h 128977"/>
              <a:gd name="connsiteX32" fmla="*/ 364331 w 1127766"/>
              <a:gd name="connsiteY32" fmla="*/ 68675 h 128977"/>
              <a:gd name="connsiteX33" fmla="*/ 356996 w 1127766"/>
              <a:gd name="connsiteY33" fmla="*/ 69438 h 128977"/>
              <a:gd name="connsiteX34" fmla="*/ 352043 w 1127766"/>
              <a:gd name="connsiteY34" fmla="*/ 71819 h 128977"/>
              <a:gd name="connsiteX35" fmla="*/ 349186 w 1127766"/>
              <a:gd name="connsiteY35" fmla="*/ 75343 h 128977"/>
              <a:gd name="connsiteX36" fmla="*/ 348233 w 1127766"/>
              <a:gd name="connsiteY36" fmla="*/ 79915 h 128977"/>
              <a:gd name="connsiteX37" fmla="*/ 350900 w 1127766"/>
              <a:gd name="connsiteY37" fmla="*/ 86011 h 128977"/>
              <a:gd name="connsiteX38" fmla="*/ 358901 w 1127766"/>
              <a:gd name="connsiteY38" fmla="*/ 88488 h 128977"/>
              <a:gd name="connsiteX39" fmla="*/ 364140 w 1127766"/>
              <a:gd name="connsiteY39" fmla="*/ 87821 h 128977"/>
              <a:gd name="connsiteX40" fmla="*/ 368426 w 1127766"/>
              <a:gd name="connsiteY40" fmla="*/ 86107 h 128977"/>
              <a:gd name="connsiteX41" fmla="*/ 371665 w 1127766"/>
              <a:gd name="connsiteY41" fmla="*/ 83630 h 128977"/>
              <a:gd name="connsiteX42" fmla="*/ 373856 w 1127766"/>
              <a:gd name="connsiteY42" fmla="*/ 80963 h 128977"/>
              <a:gd name="connsiteX43" fmla="*/ 373856 w 1127766"/>
              <a:gd name="connsiteY43" fmla="*/ 68675 h 128977"/>
              <a:gd name="connsiteX44" fmla="*/ 761047 w 1127766"/>
              <a:gd name="connsiteY44" fmla="*/ 45148 h 128977"/>
              <a:gd name="connsiteX45" fmla="*/ 756285 w 1127766"/>
              <a:gd name="connsiteY45" fmla="*/ 49815 h 128977"/>
              <a:gd name="connsiteX46" fmla="*/ 753522 w 1127766"/>
              <a:gd name="connsiteY46" fmla="*/ 56673 h 128977"/>
              <a:gd name="connsiteX47" fmla="*/ 752760 w 1127766"/>
              <a:gd name="connsiteY47" fmla="*/ 64960 h 128977"/>
              <a:gd name="connsiteX48" fmla="*/ 752760 w 1127766"/>
              <a:gd name="connsiteY48" fmla="*/ 66389 h 128977"/>
              <a:gd name="connsiteX49" fmla="*/ 753522 w 1127766"/>
              <a:gd name="connsiteY49" fmla="*/ 74771 h 128977"/>
              <a:gd name="connsiteX50" fmla="*/ 756285 w 1127766"/>
              <a:gd name="connsiteY50" fmla="*/ 81629 h 128977"/>
              <a:gd name="connsiteX51" fmla="*/ 768191 w 1127766"/>
              <a:gd name="connsiteY51" fmla="*/ 88011 h 128977"/>
              <a:gd name="connsiteX52" fmla="*/ 779811 w 1127766"/>
              <a:gd name="connsiteY52" fmla="*/ 81629 h 128977"/>
              <a:gd name="connsiteX53" fmla="*/ 782478 w 1127766"/>
              <a:gd name="connsiteY53" fmla="*/ 74771 h 128977"/>
              <a:gd name="connsiteX54" fmla="*/ 783336 w 1127766"/>
              <a:gd name="connsiteY54" fmla="*/ 66389 h 128977"/>
              <a:gd name="connsiteX55" fmla="*/ 783336 w 1127766"/>
              <a:gd name="connsiteY55" fmla="*/ 64960 h 128977"/>
              <a:gd name="connsiteX56" fmla="*/ 782478 w 1127766"/>
              <a:gd name="connsiteY56" fmla="*/ 56673 h 128977"/>
              <a:gd name="connsiteX57" fmla="*/ 779811 w 1127766"/>
              <a:gd name="connsiteY57" fmla="*/ 49815 h 128977"/>
              <a:gd name="connsiteX58" fmla="*/ 775049 w 1127766"/>
              <a:gd name="connsiteY58" fmla="*/ 45148 h 128977"/>
              <a:gd name="connsiteX59" fmla="*/ 761047 w 1127766"/>
              <a:gd name="connsiteY59" fmla="*/ 45148 h 128977"/>
              <a:gd name="connsiteX60" fmla="*/ 525780 w 1127766"/>
              <a:gd name="connsiteY60" fmla="*/ 43529 h 128977"/>
              <a:gd name="connsiteX61" fmla="*/ 519017 w 1127766"/>
              <a:gd name="connsiteY61" fmla="*/ 45244 h 128977"/>
              <a:gd name="connsiteX62" fmla="*/ 514254 w 1127766"/>
              <a:gd name="connsiteY62" fmla="*/ 49816 h 128977"/>
              <a:gd name="connsiteX63" fmla="*/ 511492 w 1127766"/>
              <a:gd name="connsiteY63" fmla="*/ 56674 h 128977"/>
              <a:gd name="connsiteX64" fmla="*/ 510540 w 1127766"/>
              <a:gd name="connsiteY64" fmla="*/ 65056 h 128977"/>
              <a:gd name="connsiteX65" fmla="*/ 510540 w 1127766"/>
              <a:gd name="connsiteY65" fmla="*/ 66485 h 128977"/>
              <a:gd name="connsiteX66" fmla="*/ 511492 w 1127766"/>
              <a:gd name="connsiteY66" fmla="*/ 74867 h 128977"/>
              <a:gd name="connsiteX67" fmla="*/ 514159 w 1127766"/>
              <a:gd name="connsiteY67" fmla="*/ 81534 h 128977"/>
              <a:gd name="connsiteX68" fmla="*/ 518922 w 1127766"/>
              <a:gd name="connsiteY68" fmla="*/ 86107 h 128977"/>
              <a:gd name="connsiteX69" fmla="*/ 525589 w 1127766"/>
              <a:gd name="connsiteY69" fmla="*/ 87725 h 128977"/>
              <a:gd name="connsiteX70" fmla="*/ 533590 w 1127766"/>
              <a:gd name="connsiteY70" fmla="*/ 85916 h 128977"/>
              <a:gd name="connsiteX71" fmla="*/ 538543 w 1127766"/>
              <a:gd name="connsiteY71" fmla="*/ 80772 h 128977"/>
              <a:gd name="connsiteX72" fmla="*/ 538543 w 1127766"/>
              <a:gd name="connsiteY72" fmla="*/ 50482 h 128977"/>
              <a:gd name="connsiteX73" fmla="*/ 533590 w 1127766"/>
              <a:gd name="connsiteY73" fmla="*/ 45339 h 128977"/>
              <a:gd name="connsiteX74" fmla="*/ 525780 w 1127766"/>
              <a:gd name="connsiteY74" fmla="*/ 43529 h 128977"/>
              <a:gd name="connsiteX75" fmla="*/ 1011650 w 1127766"/>
              <a:gd name="connsiteY75" fmla="*/ 43433 h 128977"/>
              <a:gd name="connsiteX76" fmla="*/ 1004697 w 1127766"/>
              <a:gd name="connsiteY76" fmla="*/ 45148 h 128977"/>
              <a:gd name="connsiteX77" fmla="*/ 999934 w 1127766"/>
              <a:gd name="connsiteY77" fmla="*/ 49815 h 128977"/>
              <a:gd name="connsiteX78" fmla="*/ 997172 w 1127766"/>
              <a:gd name="connsiteY78" fmla="*/ 56673 h 128977"/>
              <a:gd name="connsiteX79" fmla="*/ 996315 w 1127766"/>
              <a:gd name="connsiteY79" fmla="*/ 64960 h 128977"/>
              <a:gd name="connsiteX80" fmla="*/ 996315 w 1127766"/>
              <a:gd name="connsiteY80" fmla="*/ 66389 h 128977"/>
              <a:gd name="connsiteX81" fmla="*/ 997172 w 1127766"/>
              <a:gd name="connsiteY81" fmla="*/ 74771 h 128977"/>
              <a:gd name="connsiteX82" fmla="*/ 999934 w 1127766"/>
              <a:gd name="connsiteY82" fmla="*/ 81629 h 128977"/>
              <a:gd name="connsiteX83" fmla="*/ 1004697 w 1127766"/>
              <a:gd name="connsiteY83" fmla="*/ 86296 h 128977"/>
              <a:gd name="connsiteX84" fmla="*/ 1011745 w 1127766"/>
              <a:gd name="connsiteY84" fmla="*/ 88011 h 128977"/>
              <a:gd name="connsiteX85" fmla="*/ 1023461 w 1127766"/>
              <a:gd name="connsiteY85" fmla="*/ 81629 h 128977"/>
              <a:gd name="connsiteX86" fmla="*/ 1026128 w 1127766"/>
              <a:gd name="connsiteY86" fmla="*/ 74771 h 128977"/>
              <a:gd name="connsiteX87" fmla="*/ 1026985 w 1127766"/>
              <a:gd name="connsiteY87" fmla="*/ 66389 h 128977"/>
              <a:gd name="connsiteX88" fmla="*/ 1026985 w 1127766"/>
              <a:gd name="connsiteY88" fmla="*/ 64960 h 128977"/>
              <a:gd name="connsiteX89" fmla="*/ 1026128 w 1127766"/>
              <a:gd name="connsiteY89" fmla="*/ 56673 h 128977"/>
              <a:gd name="connsiteX90" fmla="*/ 1023461 w 1127766"/>
              <a:gd name="connsiteY90" fmla="*/ 49815 h 128977"/>
              <a:gd name="connsiteX91" fmla="*/ 1018699 w 1127766"/>
              <a:gd name="connsiteY91" fmla="*/ 45148 h 128977"/>
              <a:gd name="connsiteX92" fmla="*/ 1011650 w 1127766"/>
              <a:gd name="connsiteY92" fmla="*/ 43433 h 128977"/>
              <a:gd name="connsiteX93" fmla="*/ 607504 w 1127766"/>
              <a:gd name="connsiteY93" fmla="*/ 43433 h 128977"/>
              <a:gd name="connsiteX94" fmla="*/ 601884 w 1127766"/>
              <a:gd name="connsiteY94" fmla="*/ 44576 h 128977"/>
              <a:gd name="connsiteX95" fmla="*/ 597312 w 1127766"/>
              <a:gd name="connsiteY95" fmla="*/ 47720 h 128977"/>
              <a:gd name="connsiteX96" fmla="*/ 594073 w 1127766"/>
              <a:gd name="connsiteY96" fmla="*/ 52578 h 128977"/>
              <a:gd name="connsiteX97" fmla="*/ 592073 w 1127766"/>
              <a:gd name="connsiteY97" fmla="*/ 58864 h 128977"/>
              <a:gd name="connsiteX98" fmla="*/ 622172 w 1127766"/>
              <a:gd name="connsiteY98" fmla="*/ 58864 h 128977"/>
              <a:gd name="connsiteX99" fmla="*/ 622172 w 1127766"/>
              <a:gd name="connsiteY99" fmla="*/ 57436 h 128977"/>
              <a:gd name="connsiteX100" fmla="*/ 621029 w 1127766"/>
              <a:gd name="connsiteY100" fmla="*/ 52006 h 128977"/>
              <a:gd name="connsiteX101" fmla="*/ 618267 w 1127766"/>
              <a:gd name="connsiteY101" fmla="*/ 47530 h 128977"/>
              <a:gd name="connsiteX102" fmla="*/ 613695 w 1127766"/>
              <a:gd name="connsiteY102" fmla="*/ 44576 h 128977"/>
              <a:gd name="connsiteX103" fmla="*/ 607504 w 1127766"/>
              <a:gd name="connsiteY103" fmla="*/ 43433 h 128977"/>
              <a:gd name="connsiteX104" fmla="*/ 997363 w 1127766"/>
              <a:gd name="connsiteY104" fmla="*/ 31338 h 128977"/>
              <a:gd name="connsiteX105" fmla="*/ 1025938 w 1127766"/>
              <a:gd name="connsiteY105" fmla="*/ 31338 h 128977"/>
              <a:gd name="connsiteX106" fmla="*/ 1036606 w 1127766"/>
              <a:gd name="connsiteY106" fmla="*/ 39052 h 128977"/>
              <a:gd name="connsiteX107" fmla="*/ 1043083 w 1127766"/>
              <a:gd name="connsiteY107" fmla="*/ 50577 h 128977"/>
              <a:gd name="connsiteX108" fmla="*/ 1045369 w 1127766"/>
              <a:gd name="connsiteY108" fmla="*/ 64960 h 128977"/>
              <a:gd name="connsiteX109" fmla="*/ 1045369 w 1127766"/>
              <a:gd name="connsiteY109" fmla="*/ 66389 h 128977"/>
              <a:gd name="connsiteX110" fmla="*/ 1043083 w 1127766"/>
              <a:gd name="connsiteY110" fmla="*/ 80867 h 128977"/>
              <a:gd name="connsiteX111" fmla="*/ 1036606 w 1127766"/>
              <a:gd name="connsiteY111" fmla="*/ 92392 h 128977"/>
              <a:gd name="connsiteX112" fmla="*/ 1026033 w 1127766"/>
              <a:gd name="connsiteY112" fmla="*/ 99917 h 128977"/>
              <a:gd name="connsiteX113" fmla="*/ 997458 w 1127766"/>
              <a:gd name="connsiteY113" fmla="*/ 99917 h 128977"/>
              <a:gd name="connsiteX114" fmla="*/ 986790 w 1127766"/>
              <a:gd name="connsiteY114" fmla="*/ 92392 h 128977"/>
              <a:gd name="connsiteX115" fmla="*/ 980218 w 1127766"/>
              <a:gd name="connsiteY115" fmla="*/ 80867 h 128977"/>
              <a:gd name="connsiteX116" fmla="*/ 978027 w 1127766"/>
              <a:gd name="connsiteY116" fmla="*/ 66389 h 128977"/>
              <a:gd name="connsiteX117" fmla="*/ 978027 w 1127766"/>
              <a:gd name="connsiteY117" fmla="*/ 64960 h 128977"/>
              <a:gd name="connsiteX118" fmla="*/ 980218 w 1127766"/>
              <a:gd name="connsiteY118" fmla="*/ 50577 h 128977"/>
              <a:gd name="connsiteX119" fmla="*/ 986790 w 1127766"/>
              <a:gd name="connsiteY119" fmla="*/ 39052 h 128977"/>
              <a:gd name="connsiteX120" fmla="*/ 997363 w 1127766"/>
              <a:gd name="connsiteY120" fmla="*/ 31338 h 128977"/>
              <a:gd name="connsiteX121" fmla="*/ 593883 w 1127766"/>
              <a:gd name="connsiteY121" fmla="*/ 31338 h 128977"/>
              <a:gd name="connsiteX122" fmla="*/ 621410 w 1127766"/>
              <a:gd name="connsiteY122" fmla="*/ 31338 h 128977"/>
              <a:gd name="connsiteX123" fmla="*/ 631697 w 1127766"/>
              <a:gd name="connsiteY123" fmla="*/ 38481 h 128977"/>
              <a:gd name="connsiteX124" fmla="*/ 637984 w 1127766"/>
              <a:gd name="connsiteY124" fmla="*/ 49625 h 128977"/>
              <a:gd name="connsiteX125" fmla="*/ 640174 w 1127766"/>
              <a:gd name="connsiteY125" fmla="*/ 64008 h 128977"/>
              <a:gd name="connsiteX126" fmla="*/ 640174 w 1127766"/>
              <a:gd name="connsiteY126" fmla="*/ 71723 h 128977"/>
              <a:gd name="connsiteX127" fmla="*/ 591502 w 1127766"/>
              <a:gd name="connsiteY127" fmla="*/ 71723 h 128977"/>
              <a:gd name="connsiteX128" fmla="*/ 593597 w 1127766"/>
              <a:gd name="connsiteY128" fmla="*/ 78390 h 128977"/>
              <a:gd name="connsiteX129" fmla="*/ 597788 w 1127766"/>
              <a:gd name="connsiteY129" fmla="*/ 83534 h 128977"/>
              <a:gd name="connsiteX130" fmla="*/ 603503 w 1127766"/>
              <a:gd name="connsiteY130" fmla="*/ 86963 h 128977"/>
              <a:gd name="connsiteX131" fmla="*/ 610552 w 1127766"/>
              <a:gd name="connsiteY131" fmla="*/ 88106 h 128977"/>
              <a:gd name="connsiteX132" fmla="*/ 615886 w 1127766"/>
              <a:gd name="connsiteY132" fmla="*/ 88106 h 128977"/>
              <a:gd name="connsiteX133" fmla="*/ 621029 w 1127766"/>
              <a:gd name="connsiteY133" fmla="*/ 86486 h 128977"/>
              <a:gd name="connsiteX134" fmla="*/ 625601 w 1127766"/>
              <a:gd name="connsiteY134" fmla="*/ 84010 h 128977"/>
              <a:gd name="connsiteX135" fmla="*/ 629316 w 1127766"/>
              <a:gd name="connsiteY135" fmla="*/ 80390 h 128977"/>
              <a:gd name="connsiteX136" fmla="*/ 638841 w 1127766"/>
              <a:gd name="connsiteY136" fmla="*/ 89915 h 128977"/>
              <a:gd name="connsiteX137" fmla="*/ 634364 w 1127766"/>
              <a:gd name="connsiteY137" fmla="*/ 94678 h 128977"/>
              <a:gd name="connsiteX138" fmla="*/ 627887 w 1127766"/>
              <a:gd name="connsiteY138" fmla="*/ 98869 h 128977"/>
              <a:gd name="connsiteX139" fmla="*/ 619696 w 1127766"/>
              <a:gd name="connsiteY139" fmla="*/ 101822 h 128977"/>
              <a:gd name="connsiteX140" fmla="*/ 609694 w 1127766"/>
              <a:gd name="connsiteY140" fmla="*/ 102680 h 128977"/>
              <a:gd name="connsiteX141" fmla="*/ 594740 w 1127766"/>
              <a:gd name="connsiteY141" fmla="*/ 99917 h 128977"/>
              <a:gd name="connsiteX142" fmla="*/ 583215 w 1127766"/>
              <a:gd name="connsiteY142" fmla="*/ 92583 h 128977"/>
              <a:gd name="connsiteX143" fmla="*/ 575785 w 1127766"/>
              <a:gd name="connsiteY143" fmla="*/ 81629 h 128977"/>
              <a:gd name="connsiteX144" fmla="*/ 573214 w 1127766"/>
              <a:gd name="connsiteY144" fmla="*/ 68104 h 128977"/>
              <a:gd name="connsiteX145" fmla="*/ 573214 w 1127766"/>
              <a:gd name="connsiteY145" fmla="*/ 65532 h 128977"/>
              <a:gd name="connsiteX146" fmla="*/ 575785 w 1127766"/>
              <a:gd name="connsiteY146" fmla="*/ 50577 h 128977"/>
              <a:gd name="connsiteX147" fmla="*/ 582929 w 1127766"/>
              <a:gd name="connsiteY147" fmla="*/ 38861 h 128977"/>
              <a:gd name="connsiteX148" fmla="*/ 593883 w 1127766"/>
              <a:gd name="connsiteY148" fmla="*/ 31338 h 128977"/>
              <a:gd name="connsiteX149" fmla="*/ 162115 w 1127766"/>
              <a:gd name="connsiteY149" fmla="*/ 29908 h 128977"/>
              <a:gd name="connsiteX150" fmla="*/ 178879 w 1127766"/>
              <a:gd name="connsiteY150" fmla="*/ 29908 h 128977"/>
              <a:gd name="connsiteX151" fmla="*/ 185070 w 1127766"/>
              <a:gd name="connsiteY151" fmla="*/ 79152 h 128977"/>
              <a:gd name="connsiteX152" fmla="*/ 194595 w 1127766"/>
              <a:gd name="connsiteY152" fmla="*/ 29908 h 128977"/>
              <a:gd name="connsiteX153" fmla="*/ 206787 w 1127766"/>
              <a:gd name="connsiteY153" fmla="*/ 29908 h 128977"/>
              <a:gd name="connsiteX154" fmla="*/ 215360 w 1127766"/>
              <a:gd name="connsiteY154" fmla="*/ 78962 h 128977"/>
              <a:gd name="connsiteX155" fmla="*/ 221551 w 1127766"/>
              <a:gd name="connsiteY155" fmla="*/ 29908 h 128977"/>
              <a:gd name="connsiteX156" fmla="*/ 238315 w 1127766"/>
              <a:gd name="connsiteY156" fmla="*/ 29908 h 128977"/>
              <a:gd name="connsiteX157" fmla="*/ 225552 w 1127766"/>
              <a:gd name="connsiteY157" fmla="*/ 101346 h 128977"/>
              <a:gd name="connsiteX158" fmla="*/ 209454 w 1127766"/>
              <a:gd name="connsiteY158" fmla="*/ 101346 h 128977"/>
              <a:gd name="connsiteX159" fmla="*/ 199929 w 1127766"/>
              <a:gd name="connsiteY159" fmla="*/ 55911 h 128977"/>
              <a:gd name="connsiteX160" fmla="*/ 190404 w 1127766"/>
              <a:gd name="connsiteY160" fmla="*/ 101346 h 128977"/>
              <a:gd name="connsiteX161" fmla="*/ 174974 w 1127766"/>
              <a:gd name="connsiteY161" fmla="*/ 101346 h 128977"/>
              <a:gd name="connsiteX162" fmla="*/ 81057 w 1127766"/>
              <a:gd name="connsiteY162" fmla="*/ 29908 h 128977"/>
              <a:gd name="connsiteX163" fmla="*/ 97821 w 1127766"/>
              <a:gd name="connsiteY163" fmla="*/ 29908 h 128977"/>
              <a:gd name="connsiteX164" fmla="*/ 104012 w 1127766"/>
              <a:gd name="connsiteY164" fmla="*/ 79152 h 128977"/>
              <a:gd name="connsiteX165" fmla="*/ 112966 w 1127766"/>
              <a:gd name="connsiteY165" fmla="*/ 29908 h 128977"/>
              <a:gd name="connsiteX166" fmla="*/ 125253 w 1127766"/>
              <a:gd name="connsiteY166" fmla="*/ 29908 h 128977"/>
              <a:gd name="connsiteX167" fmla="*/ 134302 w 1127766"/>
              <a:gd name="connsiteY167" fmla="*/ 78962 h 128977"/>
              <a:gd name="connsiteX168" fmla="*/ 140493 w 1127766"/>
              <a:gd name="connsiteY168" fmla="*/ 29908 h 128977"/>
              <a:gd name="connsiteX169" fmla="*/ 157352 w 1127766"/>
              <a:gd name="connsiteY169" fmla="*/ 29908 h 128977"/>
              <a:gd name="connsiteX170" fmla="*/ 144589 w 1127766"/>
              <a:gd name="connsiteY170" fmla="*/ 101346 h 128977"/>
              <a:gd name="connsiteX171" fmla="*/ 128396 w 1127766"/>
              <a:gd name="connsiteY171" fmla="*/ 101346 h 128977"/>
              <a:gd name="connsiteX172" fmla="*/ 118871 w 1127766"/>
              <a:gd name="connsiteY172" fmla="*/ 55911 h 128977"/>
              <a:gd name="connsiteX173" fmla="*/ 109346 w 1127766"/>
              <a:gd name="connsiteY173" fmla="*/ 101346 h 128977"/>
              <a:gd name="connsiteX174" fmla="*/ 93821 w 1127766"/>
              <a:gd name="connsiteY174" fmla="*/ 101346 h 128977"/>
              <a:gd name="connsiteX175" fmla="*/ 0 w 1127766"/>
              <a:gd name="connsiteY175" fmla="*/ 29908 h 128977"/>
              <a:gd name="connsiteX176" fmla="*/ 16764 w 1127766"/>
              <a:gd name="connsiteY176" fmla="*/ 29908 h 128977"/>
              <a:gd name="connsiteX177" fmla="*/ 22955 w 1127766"/>
              <a:gd name="connsiteY177" fmla="*/ 79152 h 128977"/>
              <a:gd name="connsiteX178" fmla="*/ 31909 w 1127766"/>
              <a:gd name="connsiteY178" fmla="*/ 29908 h 128977"/>
              <a:gd name="connsiteX179" fmla="*/ 44196 w 1127766"/>
              <a:gd name="connsiteY179" fmla="*/ 29908 h 128977"/>
              <a:gd name="connsiteX180" fmla="*/ 53150 w 1127766"/>
              <a:gd name="connsiteY180" fmla="*/ 78962 h 128977"/>
              <a:gd name="connsiteX181" fmla="*/ 59341 w 1127766"/>
              <a:gd name="connsiteY181" fmla="*/ 29908 h 128977"/>
              <a:gd name="connsiteX182" fmla="*/ 76200 w 1127766"/>
              <a:gd name="connsiteY182" fmla="*/ 29908 h 128977"/>
              <a:gd name="connsiteX183" fmla="*/ 63341 w 1127766"/>
              <a:gd name="connsiteY183" fmla="*/ 101346 h 128977"/>
              <a:gd name="connsiteX184" fmla="*/ 47244 w 1127766"/>
              <a:gd name="connsiteY184" fmla="*/ 101346 h 128977"/>
              <a:gd name="connsiteX185" fmla="*/ 37719 w 1127766"/>
              <a:gd name="connsiteY185" fmla="*/ 55911 h 128977"/>
              <a:gd name="connsiteX186" fmla="*/ 28670 w 1127766"/>
              <a:gd name="connsiteY186" fmla="*/ 101346 h 128977"/>
              <a:gd name="connsiteX187" fmla="*/ 12764 w 1127766"/>
              <a:gd name="connsiteY187" fmla="*/ 101346 h 128977"/>
              <a:gd name="connsiteX188" fmla="*/ 1087945 w 1127766"/>
              <a:gd name="connsiteY188" fmla="*/ 28575 h 128977"/>
              <a:gd name="connsiteX189" fmla="*/ 1099184 w 1127766"/>
              <a:gd name="connsiteY189" fmla="*/ 36194 h 128977"/>
              <a:gd name="connsiteX190" fmla="*/ 1104613 w 1127766"/>
              <a:gd name="connsiteY190" fmla="*/ 30670 h 128977"/>
              <a:gd name="connsiteX191" fmla="*/ 1112519 w 1127766"/>
              <a:gd name="connsiteY191" fmla="*/ 28575 h 128977"/>
              <a:gd name="connsiteX192" fmla="*/ 1118520 w 1127766"/>
              <a:gd name="connsiteY192" fmla="*/ 29813 h 128977"/>
              <a:gd name="connsiteX193" fmla="*/ 1123378 w 1127766"/>
              <a:gd name="connsiteY193" fmla="*/ 33623 h 128977"/>
              <a:gd name="connsiteX194" fmla="*/ 1126616 w 1127766"/>
              <a:gd name="connsiteY194" fmla="*/ 40290 h 128977"/>
              <a:gd name="connsiteX195" fmla="*/ 1127759 w 1127766"/>
              <a:gd name="connsiteY195" fmla="*/ 50387 h 128977"/>
              <a:gd name="connsiteX196" fmla="*/ 1127759 w 1127766"/>
              <a:gd name="connsiteY196" fmla="*/ 101346 h 128977"/>
              <a:gd name="connsiteX197" fmla="*/ 1111090 w 1127766"/>
              <a:gd name="connsiteY197" fmla="*/ 101346 h 128977"/>
              <a:gd name="connsiteX198" fmla="*/ 1111090 w 1127766"/>
              <a:gd name="connsiteY198" fmla="*/ 50292 h 128977"/>
              <a:gd name="connsiteX199" fmla="*/ 1110614 w 1127766"/>
              <a:gd name="connsiteY199" fmla="*/ 46957 h 128977"/>
              <a:gd name="connsiteX200" fmla="*/ 1109471 w 1127766"/>
              <a:gd name="connsiteY200" fmla="*/ 44862 h 128977"/>
              <a:gd name="connsiteX201" fmla="*/ 1107852 w 1127766"/>
              <a:gd name="connsiteY201" fmla="*/ 43815 h 128977"/>
              <a:gd name="connsiteX202" fmla="*/ 1105852 w 1127766"/>
              <a:gd name="connsiteY202" fmla="*/ 43815 h 128977"/>
              <a:gd name="connsiteX203" fmla="*/ 1102613 w 1127766"/>
              <a:gd name="connsiteY203" fmla="*/ 44671 h 128977"/>
              <a:gd name="connsiteX204" fmla="*/ 1100613 w 1127766"/>
              <a:gd name="connsiteY204" fmla="*/ 47148 h 128977"/>
              <a:gd name="connsiteX205" fmla="*/ 1100613 w 1127766"/>
              <a:gd name="connsiteY205" fmla="*/ 101632 h 128977"/>
              <a:gd name="connsiteX206" fmla="*/ 1084420 w 1127766"/>
              <a:gd name="connsiteY206" fmla="*/ 101632 h 128977"/>
              <a:gd name="connsiteX207" fmla="*/ 1084420 w 1127766"/>
              <a:gd name="connsiteY207" fmla="*/ 50577 h 128977"/>
              <a:gd name="connsiteX208" fmla="*/ 1084420 w 1127766"/>
              <a:gd name="connsiteY208" fmla="*/ 47148 h 128977"/>
              <a:gd name="connsiteX209" fmla="*/ 1083277 w 1127766"/>
              <a:gd name="connsiteY209" fmla="*/ 45148 h 128977"/>
              <a:gd name="connsiteX210" fmla="*/ 1081753 w 1127766"/>
              <a:gd name="connsiteY210" fmla="*/ 44101 h 128977"/>
              <a:gd name="connsiteX211" fmla="*/ 1079753 w 1127766"/>
              <a:gd name="connsiteY211" fmla="*/ 44101 h 128977"/>
              <a:gd name="connsiteX212" fmla="*/ 1076324 w 1127766"/>
              <a:gd name="connsiteY212" fmla="*/ 45244 h 128977"/>
              <a:gd name="connsiteX213" fmla="*/ 1074324 w 1127766"/>
              <a:gd name="connsiteY213" fmla="*/ 48482 h 128977"/>
              <a:gd name="connsiteX214" fmla="*/ 1074324 w 1127766"/>
              <a:gd name="connsiteY214" fmla="*/ 101917 h 128977"/>
              <a:gd name="connsiteX215" fmla="*/ 1057274 w 1127766"/>
              <a:gd name="connsiteY215" fmla="*/ 101917 h 128977"/>
              <a:gd name="connsiteX216" fmla="*/ 1057274 w 1127766"/>
              <a:gd name="connsiteY216" fmla="*/ 30479 h 128977"/>
              <a:gd name="connsiteX217" fmla="*/ 1072990 w 1127766"/>
              <a:gd name="connsiteY217" fmla="*/ 29908 h 128977"/>
              <a:gd name="connsiteX218" fmla="*/ 1073562 w 1127766"/>
              <a:gd name="connsiteY218" fmla="*/ 38575 h 128977"/>
              <a:gd name="connsiteX219" fmla="*/ 1079182 w 1127766"/>
              <a:gd name="connsiteY219" fmla="*/ 31242 h 128977"/>
              <a:gd name="connsiteX220" fmla="*/ 1087945 w 1127766"/>
              <a:gd name="connsiteY220" fmla="*/ 28575 h 128977"/>
              <a:gd name="connsiteX221" fmla="*/ 931449 w 1127766"/>
              <a:gd name="connsiteY221" fmla="*/ 28575 h 128977"/>
              <a:gd name="connsiteX222" fmla="*/ 943641 w 1127766"/>
              <a:gd name="connsiteY222" fmla="*/ 30575 h 128977"/>
              <a:gd name="connsiteX223" fmla="*/ 953166 w 1127766"/>
              <a:gd name="connsiteY223" fmla="*/ 36194 h 128977"/>
              <a:gd name="connsiteX224" fmla="*/ 959453 w 1127766"/>
              <a:gd name="connsiteY224" fmla="*/ 44862 h 128977"/>
              <a:gd name="connsiteX225" fmla="*/ 961644 w 1127766"/>
              <a:gd name="connsiteY225" fmla="*/ 56293 h 128977"/>
              <a:gd name="connsiteX226" fmla="*/ 943927 w 1127766"/>
              <a:gd name="connsiteY226" fmla="*/ 56293 h 128977"/>
              <a:gd name="connsiteX227" fmla="*/ 943165 w 1127766"/>
              <a:gd name="connsiteY227" fmla="*/ 51340 h 128977"/>
              <a:gd name="connsiteX228" fmla="*/ 940403 w 1127766"/>
              <a:gd name="connsiteY228" fmla="*/ 47243 h 128977"/>
              <a:gd name="connsiteX229" fmla="*/ 936116 w 1127766"/>
              <a:gd name="connsiteY229" fmla="*/ 44482 h 128977"/>
              <a:gd name="connsiteX230" fmla="*/ 930687 w 1127766"/>
              <a:gd name="connsiteY230" fmla="*/ 43433 h 128977"/>
              <a:gd name="connsiteX231" fmla="*/ 923448 w 1127766"/>
              <a:gd name="connsiteY231" fmla="*/ 45244 h 128977"/>
              <a:gd name="connsiteX232" fmla="*/ 918972 w 1127766"/>
              <a:gd name="connsiteY232" fmla="*/ 50006 h 128977"/>
              <a:gd name="connsiteX233" fmla="*/ 916590 w 1127766"/>
              <a:gd name="connsiteY233" fmla="*/ 56768 h 128977"/>
              <a:gd name="connsiteX234" fmla="*/ 915924 w 1127766"/>
              <a:gd name="connsiteY234" fmla="*/ 64675 h 128977"/>
              <a:gd name="connsiteX235" fmla="*/ 915924 w 1127766"/>
              <a:gd name="connsiteY235" fmla="*/ 66675 h 128977"/>
              <a:gd name="connsiteX236" fmla="*/ 916590 w 1127766"/>
              <a:gd name="connsiteY236" fmla="*/ 74676 h 128977"/>
              <a:gd name="connsiteX237" fmla="*/ 918876 w 1127766"/>
              <a:gd name="connsiteY237" fmla="*/ 81533 h 128977"/>
              <a:gd name="connsiteX238" fmla="*/ 930782 w 1127766"/>
              <a:gd name="connsiteY238" fmla="*/ 88011 h 128977"/>
              <a:gd name="connsiteX239" fmla="*/ 931068 w 1127766"/>
              <a:gd name="connsiteY239" fmla="*/ 88011 h 128977"/>
              <a:gd name="connsiteX240" fmla="*/ 936212 w 1127766"/>
              <a:gd name="connsiteY240" fmla="*/ 87249 h 128977"/>
              <a:gd name="connsiteX241" fmla="*/ 940498 w 1127766"/>
              <a:gd name="connsiteY241" fmla="*/ 84963 h 128977"/>
              <a:gd name="connsiteX242" fmla="*/ 943356 w 1127766"/>
              <a:gd name="connsiteY242" fmla="*/ 81438 h 128977"/>
              <a:gd name="connsiteX243" fmla="*/ 944213 w 1127766"/>
              <a:gd name="connsiteY243" fmla="*/ 76866 h 128977"/>
              <a:gd name="connsiteX244" fmla="*/ 961548 w 1127766"/>
              <a:gd name="connsiteY244" fmla="*/ 76866 h 128977"/>
              <a:gd name="connsiteX245" fmla="*/ 959262 w 1127766"/>
              <a:gd name="connsiteY245" fmla="*/ 87249 h 128977"/>
              <a:gd name="connsiteX246" fmla="*/ 952690 w 1127766"/>
              <a:gd name="connsiteY246" fmla="*/ 95345 h 128977"/>
              <a:gd name="connsiteX247" fmla="*/ 943165 w 1127766"/>
              <a:gd name="connsiteY247" fmla="*/ 100774 h 128977"/>
              <a:gd name="connsiteX248" fmla="*/ 931545 w 1127766"/>
              <a:gd name="connsiteY248" fmla="*/ 102680 h 128977"/>
              <a:gd name="connsiteX249" fmla="*/ 916971 w 1127766"/>
              <a:gd name="connsiteY249" fmla="*/ 99917 h 128977"/>
              <a:gd name="connsiteX250" fmla="*/ 906494 w 1127766"/>
              <a:gd name="connsiteY250" fmla="*/ 92201 h 128977"/>
              <a:gd name="connsiteX251" fmla="*/ 900207 w 1127766"/>
              <a:gd name="connsiteY251" fmla="*/ 80772 h 128977"/>
              <a:gd name="connsiteX252" fmla="*/ 898016 w 1127766"/>
              <a:gd name="connsiteY252" fmla="*/ 66675 h 128977"/>
              <a:gd name="connsiteX253" fmla="*/ 898016 w 1127766"/>
              <a:gd name="connsiteY253" fmla="*/ 64675 h 128977"/>
              <a:gd name="connsiteX254" fmla="*/ 900112 w 1127766"/>
              <a:gd name="connsiteY254" fmla="*/ 50577 h 128977"/>
              <a:gd name="connsiteX255" fmla="*/ 906494 w 1127766"/>
              <a:gd name="connsiteY255" fmla="*/ 39147 h 128977"/>
              <a:gd name="connsiteX256" fmla="*/ 916971 w 1127766"/>
              <a:gd name="connsiteY256" fmla="*/ 31432 h 128977"/>
              <a:gd name="connsiteX257" fmla="*/ 931449 w 1127766"/>
              <a:gd name="connsiteY257" fmla="*/ 28575 h 128977"/>
              <a:gd name="connsiteX258" fmla="*/ 768000 w 1127766"/>
              <a:gd name="connsiteY258" fmla="*/ 28575 h 128977"/>
              <a:gd name="connsiteX259" fmla="*/ 782288 w 1127766"/>
              <a:gd name="connsiteY259" fmla="*/ 31337 h 128977"/>
              <a:gd name="connsiteX260" fmla="*/ 792956 w 1127766"/>
              <a:gd name="connsiteY260" fmla="*/ 39052 h 128977"/>
              <a:gd name="connsiteX261" fmla="*/ 799528 w 1127766"/>
              <a:gd name="connsiteY261" fmla="*/ 50577 h 128977"/>
              <a:gd name="connsiteX262" fmla="*/ 801719 w 1127766"/>
              <a:gd name="connsiteY262" fmla="*/ 64960 h 128977"/>
              <a:gd name="connsiteX263" fmla="*/ 801719 w 1127766"/>
              <a:gd name="connsiteY263" fmla="*/ 66389 h 128977"/>
              <a:gd name="connsiteX264" fmla="*/ 799528 w 1127766"/>
              <a:gd name="connsiteY264" fmla="*/ 80867 h 128977"/>
              <a:gd name="connsiteX265" fmla="*/ 792956 w 1127766"/>
              <a:gd name="connsiteY265" fmla="*/ 92392 h 128977"/>
              <a:gd name="connsiteX266" fmla="*/ 782383 w 1127766"/>
              <a:gd name="connsiteY266" fmla="*/ 99917 h 128977"/>
              <a:gd name="connsiteX267" fmla="*/ 768191 w 1127766"/>
              <a:gd name="connsiteY267" fmla="*/ 102680 h 128977"/>
              <a:gd name="connsiteX268" fmla="*/ 753808 w 1127766"/>
              <a:gd name="connsiteY268" fmla="*/ 99917 h 128977"/>
              <a:gd name="connsiteX269" fmla="*/ 743140 w 1127766"/>
              <a:gd name="connsiteY269" fmla="*/ 92392 h 128977"/>
              <a:gd name="connsiteX270" fmla="*/ 736663 w 1127766"/>
              <a:gd name="connsiteY270" fmla="*/ 80867 h 128977"/>
              <a:gd name="connsiteX271" fmla="*/ 734377 w 1127766"/>
              <a:gd name="connsiteY271" fmla="*/ 66389 h 128977"/>
              <a:gd name="connsiteX272" fmla="*/ 734377 w 1127766"/>
              <a:gd name="connsiteY272" fmla="*/ 64960 h 128977"/>
              <a:gd name="connsiteX273" fmla="*/ 736663 w 1127766"/>
              <a:gd name="connsiteY273" fmla="*/ 50577 h 128977"/>
              <a:gd name="connsiteX274" fmla="*/ 743140 w 1127766"/>
              <a:gd name="connsiteY274" fmla="*/ 39052 h 128977"/>
              <a:gd name="connsiteX275" fmla="*/ 753713 w 1127766"/>
              <a:gd name="connsiteY275" fmla="*/ 31337 h 128977"/>
              <a:gd name="connsiteX276" fmla="*/ 768000 w 1127766"/>
              <a:gd name="connsiteY276" fmla="*/ 28575 h 128977"/>
              <a:gd name="connsiteX277" fmla="*/ 688181 w 1127766"/>
              <a:gd name="connsiteY277" fmla="*/ 28575 h 128977"/>
              <a:gd name="connsiteX278" fmla="*/ 700373 w 1127766"/>
              <a:gd name="connsiteY278" fmla="*/ 30575 h 128977"/>
              <a:gd name="connsiteX279" fmla="*/ 709898 w 1127766"/>
              <a:gd name="connsiteY279" fmla="*/ 36194 h 128977"/>
              <a:gd name="connsiteX280" fmla="*/ 716280 w 1127766"/>
              <a:gd name="connsiteY280" fmla="*/ 44862 h 128977"/>
              <a:gd name="connsiteX281" fmla="*/ 718376 w 1127766"/>
              <a:gd name="connsiteY281" fmla="*/ 56293 h 128977"/>
              <a:gd name="connsiteX282" fmla="*/ 701040 w 1127766"/>
              <a:gd name="connsiteY282" fmla="*/ 56293 h 128977"/>
              <a:gd name="connsiteX283" fmla="*/ 700278 w 1127766"/>
              <a:gd name="connsiteY283" fmla="*/ 51340 h 128977"/>
              <a:gd name="connsiteX284" fmla="*/ 697611 w 1127766"/>
              <a:gd name="connsiteY284" fmla="*/ 47243 h 128977"/>
              <a:gd name="connsiteX285" fmla="*/ 693325 w 1127766"/>
              <a:gd name="connsiteY285" fmla="*/ 44482 h 128977"/>
              <a:gd name="connsiteX286" fmla="*/ 687800 w 1127766"/>
              <a:gd name="connsiteY286" fmla="*/ 43433 h 128977"/>
              <a:gd name="connsiteX287" fmla="*/ 680656 w 1127766"/>
              <a:gd name="connsiteY287" fmla="*/ 45244 h 128977"/>
              <a:gd name="connsiteX288" fmla="*/ 676085 w 1127766"/>
              <a:gd name="connsiteY288" fmla="*/ 50006 h 128977"/>
              <a:gd name="connsiteX289" fmla="*/ 673703 w 1127766"/>
              <a:gd name="connsiteY289" fmla="*/ 56768 h 128977"/>
              <a:gd name="connsiteX290" fmla="*/ 673036 w 1127766"/>
              <a:gd name="connsiteY290" fmla="*/ 64675 h 128977"/>
              <a:gd name="connsiteX291" fmla="*/ 673036 w 1127766"/>
              <a:gd name="connsiteY291" fmla="*/ 66675 h 128977"/>
              <a:gd name="connsiteX292" fmla="*/ 673703 w 1127766"/>
              <a:gd name="connsiteY292" fmla="*/ 74676 h 128977"/>
              <a:gd name="connsiteX293" fmla="*/ 675989 w 1127766"/>
              <a:gd name="connsiteY293" fmla="*/ 81533 h 128977"/>
              <a:gd name="connsiteX294" fmla="*/ 687875 w 1127766"/>
              <a:gd name="connsiteY294" fmla="*/ 88000 h 128977"/>
              <a:gd name="connsiteX295" fmla="*/ 687800 w 1127766"/>
              <a:gd name="connsiteY295" fmla="*/ 88011 h 128977"/>
              <a:gd name="connsiteX296" fmla="*/ 687895 w 1127766"/>
              <a:gd name="connsiteY296" fmla="*/ 88011 h 128977"/>
              <a:gd name="connsiteX297" fmla="*/ 687875 w 1127766"/>
              <a:gd name="connsiteY297" fmla="*/ 88000 h 128977"/>
              <a:gd name="connsiteX298" fmla="*/ 692944 w 1127766"/>
              <a:gd name="connsiteY298" fmla="*/ 87249 h 128977"/>
              <a:gd name="connsiteX299" fmla="*/ 697230 w 1127766"/>
              <a:gd name="connsiteY299" fmla="*/ 84963 h 128977"/>
              <a:gd name="connsiteX300" fmla="*/ 700087 w 1127766"/>
              <a:gd name="connsiteY300" fmla="*/ 81438 h 128977"/>
              <a:gd name="connsiteX301" fmla="*/ 700945 w 1127766"/>
              <a:gd name="connsiteY301" fmla="*/ 76866 h 128977"/>
              <a:gd name="connsiteX302" fmla="*/ 718280 w 1127766"/>
              <a:gd name="connsiteY302" fmla="*/ 76866 h 128977"/>
              <a:gd name="connsiteX303" fmla="*/ 715994 w 1127766"/>
              <a:gd name="connsiteY303" fmla="*/ 87249 h 128977"/>
              <a:gd name="connsiteX304" fmla="*/ 709422 w 1127766"/>
              <a:gd name="connsiteY304" fmla="*/ 95345 h 128977"/>
              <a:gd name="connsiteX305" fmla="*/ 699897 w 1127766"/>
              <a:gd name="connsiteY305" fmla="*/ 100774 h 128977"/>
              <a:gd name="connsiteX306" fmla="*/ 688277 w 1127766"/>
              <a:gd name="connsiteY306" fmla="*/ 102680 h 128977"/>
              <a:gd name="connsiteX307" fmla="*/ 673703 w 1127766"/>
              <a:gd name="connsiteY307" fmla="*/ 99917 h 128977"/>
              <a:gd name="connsiteX308" fmla="*/ 663226 w 1127766"/>
              <a:gd name="connsiteY308" fmla="*/ 92201 h 128977"/>
              <a:gd name="connsiteX309" fmla="*/ 656939 w 1127766"/>
              <a:gd name="connsiteY309" fmla="*/ 80772 h 128977"/>
              <a:gd name="connsiteX310" fmla="*/ 654748 w 1127766"/>
              <a:gd name="connsiteY310" fmla="*/ 66675 h 128977"/>
              <a:gd name="connsiteX311" fmla="*/ 654748 w 1127766"/>
              <a:gd name="connsiteY311" fmla="*/ 64675 h 128977"/>
              <a:gd name="connsiteX312" fmla="*/ 656844 w 1127766"/>
              <a:gd name="connsiteY312" fmla="*/ 50577 h 128977"/>
              <a:gd name="connsiteX313" fmla="*/ 663226 w 1127766"/>
              <a:gd name="connsiteY313" fmla="*/ 39147 h 128977"/>
              <a:gd name="connsiteX314" fmla="*/ 673703 w 1127766"/>
              <a:gd name="connsiteY314" fmla="*/ 31432 h 128977"/>
              <a:gd name="connsiteX315" fmla="*/ 688181 w 1127766"/>
              <a:gd name="connsiteY315" fmla="*/ 28575 h 128977"/>
              <a:gd name="connsiteX316" fmla="*/ 521589 w 1127766"/>
              <a:gd name="connsiteY316" fmla="*/ 28575 h 128977"/>
              <a:gd name="connsiteX317" fmla="*/ 532352 w 1127766"/>
              <a:gd name="connsiteY317" fmla="*/ 30766 h 128977"/>
              <a:gd name="connsiteX318" fmla="*/ 539972 w 1127766"/>
              <a:gd name="connsiteY318" fmla="*/ 36767 h 128977"/>
              <a:gd name="connsiteX319" fmla="*/ 540734 w 1127766"/>
              <a:gd name="connsiteY319" fmla="*/ 29909 h 128977"/>
              <a:gd name="connsiteX320" fmla="*/ 557403 w 1127766"/>
              <a:gd name="connsiteY320" fmla="*/ 29909 h 128977"/>
              <a:gd name="connsiteX321" fmla="*/ 557403 w 1127766"/>
              <a:gd name="connsiteY321" fmla="*/ 98679 h 128977"/>
              <a:gd name="connsiteX322" fmla="*/ 554926 w 1127766"/>
              <a:gd name="connsiteY322" fmla="*/ 111538 h 128977"/>
              <a:gd name="connsiteX323" fmla="*/ 548068 w 1127766"/>
              <a:gd name="connsiteY323" fmla="*/ 121063 h 128977"/>
              <a:gd name="connsiteX324" fmla="*/ 537305 w 1127766"/>
              <a:gd name="connsiteY324" fmla="*/ 126968 h 128977"/>
              <a:gd name="connsiteX325" fmla="*/ 523589 w 1127766"/>
              <a:gd name="connsiteY325" fmla="*/ 128969 h 128977"/>
              <a:gd name="connsiteX326" fmla="*/ 516636 w 1127766"/>
              <a:gd name="connsiteY326" fmla="*/ 128302 h 128977"/>
              <a:gd name="connsiteX327" fmla="*/ 509301 w 1127766"/>
              <a:gd name="connsiteY327" fmla="*/ 126207 h 128977"/>
              <a:gd name="connsiteX328" fmla="*/ 502443 w 1127766"/>
              <a:gd name="connsiteY328" fmla="*/ 122682 h 128977"/>
              <a:gd name="connsiteX329" fmla="*/ 496919 w 1127766"/>
              <a:gd name="connsiteY329" fmla="*/ 117634 h 128977"/>
              <a:gd name="connsiteX330" fmla="*/ 505206 w 1127766"/>
              <a:gd name="connsiteY330" fmla="*/ 106489 h 128977"/>
              <a:gd name="connsiteX331" fmla="*/ 513111 w 1127766"/>
              <a:gd name="connsiteY331" fmla="*/ 112490 h 128977"/>
              <a:gd name="connsiteX332" fmla="*/ 522636 w 1127766"/>
              <a:gd name="connsiteY332" fmla="*/ 114586 h 128977"/>
              <a:gd name="connsiteX333" fmla="*/ 534733 w 1127766"/>
              <a:gd name="connsiteY333" fmla="*/ 110490 h 128977"/>
              <a:gd name="connsiteX334" fmla="*/ 539019 w 1127766"/>
              <a:gd name="connsiteY334" fmla="*/ 98775 h 128977"/>
              <a:gd name="connsiteX335" fmla="*/ 539019 w 1127766"/>
              <a:gd name="connsiteY335" fmla="*/ 94678 h 128977"/>
              <a:gd name="connsiteX336" fmla="*/ 531495 w 1127766"/>
              <a:gd name="connsiteY336" fmla="*/ 100204 h 128977"/>
              <a:gd name="connsiteX337" fmla="*/ 521493 w 1127766"/>
              <a:gd name="connsiteY337" fmla="*/ 102203 h 128977"/>
              <a:gd name="connsiteX338" fmla="*/ 509492 w 1127766"/>
              <a:gd name="connsiteY338" fmla="*/ 99441 h 128977"/>
              <a:gd name="connsiteX339" fmla="*/ 499967 w 1127766"/>
              <a:gd name="connsiteY339" fmla="*/ 91917 h 128977"/>
              <a:gd name="connsiteX340" fmla="*/ 494157 w 1127766"/>
              <a:gd name="connsiteY340" fmla="*/ 80391 h 128977"/>
              <a:gd name="connsiteX341" fmla="*/ 492156 w 1127766"/>
              <a:gd name="connsiteY341" fmla="*/ 66008 h 128977"/>
              <a:gd name="connsiteX342" fmla="*/ 492156 w 1127766"/>
              <a:gd name="connsiteY342" fmla="*/ 65056 h 128977"/>
              <a:gd name="connsiteX343" fmla="*/ 494157 w 1127766"/>
              <a:gd name="connsiteY343" fmla="*/ 50293 h 128977"/>
              <a:gd name="connsiteX344" fmla="*/ 499967 w 1127766"/>
              <a:gd name="connsiteY344" fmla="*/ 38671 h 128977"/>
              <a:gd name="connsiteX345" fmla="*/ 509492 w 1127766"/>
              <a:gd name="connsiteY345" fmla="*/ 31243 h 128977"/>
              <a:gd name="connsiteX346" fmla="*/ 521589 w 1127766"/>
              <a:gd name="connsiteY346" fmla="*/ 28575 h 128977"/>
              <a:gd name="connsiteX347" fmla="*/ 362045 w 1127766"/>
              <a:gd name="connsiteY347" fmla="*/ 28575 h 128977"/>
              <a:gd name="connsiteX348" fmla="*/ 374141 w 1127766"/>
              <a:gd name="connsiteY348" fmla="*/ 30195 h 128977"/>
              <a:gd name="connsiteX349" fmla="*/ 383666 w 1127766"/>
              <a:gd name="connsiteY349" fmla="*/ 34862 h 128977"/>
              <a:gd name="connsiteX350" fmla="*/ 390048 w 1127766"/>
              <a:gd name="connsiteY350" fmla="*/ 42672 h 128977"/>
              <a:gd name="connsiteX351" fmla="*/ 392429 w 1127766"/>
              <a:gd name="connsiteY351" fmla="*/ 53626 h 128977"/>
              <a:gd name="connsiteX352" fmla="*/ 392429 w 1127766"/>
              <a:gd name="connsiteY352" fmla="*/ 84201 h 128977"/>
              <a:gd name="connsiteX353" fmla="*/ 393096 w 1127766"/>
              <a:gd name="connsiteY353" fmla="*/ 93726 h 128977"/>
              <a:gd name="connsiteX354" fmla="*/ 395192 w 1127766"/>
              <a:gd name="connsiteY354" fmla="*/ 100204 h 128977"/>
              <a:gd name="connsiteX355" fmla="*/ 395192 w 1127766"/>
              <a:gd name="connsiteY355" fmla="*/ 101347 h 128977"/>
              <a:gd name="connsiteX356" fmla="*/ 376427 w 1127766"/>
              <a:gd name="connsiteY356" fmla="*/ 101347 h 128977"/>
              <a:gd name="connsiteX357" fmla="*/ 375285 w 1127766"/>
              <a:gd name="connsiteY357" fmla="*/ 98298 h 128977"/>
              <a:gd name="connsiteX358" fmla="*/ 374522 w 1127766"/>
              <a:gd name="connsiteY358" fmla="*/ 94678 h 128977"/>
              <a:gd name="connsiteX359" fmla="*/ 366617 w 1127766"/>
              <a:gd name="connsiteY359" fmla="*/ 100299 h 128977"/>
              <a:gd name="connsiteX360" fmla="*/ 361283 w 1127766"/>
              <a:gd name="connsiteY360" fmla="*/ 102013 h 128977"/>
              <a:gd name="connsiteX361" fmla="*/ 355091 w 1127766"/>
              <a:gd name="connsiteY361" fmla="*/ 102680 h 128977"/>
              <a:gd name="connsiteX362" fmla="*/ 344995 w 1127766"/>
              <a:gd name="connsiteY362" fmla="*/ 101060 h 128977"/>
              <a:gd name="connsiteX363" fmla="*/ 337089 w 1127766"/>
              <a:gd name="connsiteY363" fmla="*/ 96679 h 128977"/>
              <a:gd name="connsiteX364" fmla="*/ 331946 w 1127766"/>
              <a:gd name="connsiteY364" fmla="*/ 89916 h 128977"/>
              <a:gd name="connsiteX365" fmla="*/ 338518 w 1127766"/>
              <a:gd name="connsiteY365" fmla="*/ 63913 h 128977"/>
              <a:gd name="connsiteX366" fmla="*/ 363664 w 1127766"/>
              <a:gd name="connsiteY366" fmla="*/ 57721 h 128977"/>
              <a:gd name="connsiteX367" fmla="*/ 373856 w 1127766"/>
              <a:gd name="connsiteY367" fmla="*/ 57721 h 128977"/>
              <a:gd name="connsiteX368" fmla="*/ 373856 w 1127766"/>
              <a:gd name="connsiteY368" fmla="*/ 53531 h 128977"/>
              <a:gd name="connsiteX369" fmla="*/ 370522 w 1127766"/>
              <a:gd name="connsiteY369" fmla="*/ 45339 h 128977"/>
              <a:gd name="connsiteX370" fmla="*/ 360997 w 1127766"/>
              <a:gd name="connsiteY370" fmla="*/ 42291 h 128977"/>
              <a:gd name="connsiteX371" fmla="*/ 352805 w 1127766"/>
              <a:gd name="connsiteY371" fmla="*/ 44767 h 128977"/>
              <a:gd name="connsiteX372" fmla="*/ 350234 w 1127766"/>
              <a:gd name="connsiteY372" fmla="*/ 51150 h 128977"/>
              <a:gd name="connsiteX373" fmla="*/ 331946 w 1127766"/>
              <a:gd name="connsiteY373" fmla="*/ 51150 h 128977"/>
              <a:gd name="connsiteX374" fmla="*/ 333946 w 1127766"/>
              <a:gd name="connsiteY374" fmla="*/ 42577 h 128977"/>
              <a:gd name="connsiteX375" fmla="*/ 339756 w 1127766"/>
              <a:gd name="connsiteY375" fmla="*/ 35338 h 128977"/>
              <a:gd name="connsiteX376" fmla="*/ 349281 w 1127766"/>
              <a:gd name="connsiteY376" fmla="*/ 30385 h 128977"/>
              <a:gd name="connsiteX377" fmla="*/ 362045 w 1127766"/>
              <a:gd name="connsiteY377" fmla="*/ 28575 h 128977"/>
              <a:gd name="connsiteX378" fmla="*/ 416718 w 1127766"/>
              <a:gd name="connsiteY378" fmla="*/ 0 h 128977"/>
              <a:gd name="connsiteX379" fmla="*/ 456628 w 1127766"/>
              <a:gd name="connsiteY379" fmla="*/ 0 h 128977"/>
              <a:gd name="connsiteX380" fmla="*/ 456628 w 1127766"/>
              <a:gd name="connsiteY380" fmla="*/ 86392 h 128977"/>
              <a:gd name="connsiteX381" fmla="*/ 477202 w 1127766"/>
              <a:gd name="connsiteY381" fmla="*/ 86392 h 128977"/>
              <a:gd name="connsiteX382" fmla="*/ 477202 w 1127766"/>
              <a:gd name="connsiteY382" fmla="*/ 101347 h 128977"/>
              <a:gd name="connsiteX383" fmla="*/ 416813 w 1127766"/>
              <a:gd name="connsiteY383" fmla="*/ 101347 h 128977"/>
              <a:gd name="connsiteX384" fmla="*/ 416813 w 1127766"/>
              <a:gd name="connsiteY384" fmla="*/ 86392 h 128977"/>
              <a:gd name="connsiteX385" fmla="*/ 438245 w 1127766"/>
              <a:gd name="connsiteY385" fmla="*/ 86392 h 128977"/>
              <a:gd name="connsiteX386" fmla="*/ 438245 w 1127766"/>
              <a:gd name="connsiteY386" fmla="*/ 14954 h 128977"/>
              <a:gd name="connsiteX387" fmla="*/ 416813 w 1127766"/>
              <a:gd name="connsiteY387" fmla="*/ 14954 h 12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Lst>
            <a:rect l="l" t="t" r="r" b="b"/>
            <a:pathLst>
              <a:path w="1127766" h="128977">
                <a:moveTo>
                  <a:pt x="844295" y="79533"/>
                </a:moveTo>
                <a:cubicBezTo>
                  <a:pt x="847734" y="78295"/>
                  <a:pt x="851525" y="78295"/>
                  <a:pt x="854964" y="79533"/>
                </a:cubicBezTo>
                <a:cubicBezTo>
                  <a:pt x="856497" y="80010"/>
                  <a:pt x="857869" y="80962"/>
                  <a:pt x="858964" y="82105"/>
                </a:cubicBezTo>
                <a:cubicBezTo>
                  <a:pt x="860040" y="83153"/>
                  <a:pt x="860879" y="84486"/>
                  <a:pt x="861440" y="85915"/>
                </a:cubicBezTo>
                <a:cubicBezTo>
                  <a:pt x="862098" y="87438"/>
                  <a:pt x="862422" y="89058"/>
                  <a:pt x="862393" y="90678"/>
                </a:cubicBezTo>
                <a:cubicBezTo>
                  <a:pt x="862431" y="92296"/>
                  <a:pt x="862107" y="93916"/>
                  <a:pt x="861440" y="95345"/>
                </a:cubicBezTo>
                <a:cubicBezTo>
                  <a:pt x="860898" y="96774"/>
                  <a:pt x="860059" y="98106"/>
                  <a:pt x="858964" y="99155"/>
                </a:cubicBezTo>
                <a:cubicBezTo>
                  <a:pt x="857840" y="100298"/>
                  <a:pt x="856468" y="101155"/>
                  <a:pt x="854964" y="101726"/>
                </a:cubicBezTo>
                <a:cubicBezTo>
                  <a:pt x="851525" y="102964"/>
                  <a:pt x="847734" y="102964"/>
                  <a:pt x="844295" y="101726"/>
                </a:cubicBezTo>
                <a:cubicBezTo>
                  <a:pt x="842791" y="101155"/>
                  <a:pt x="841419" y="100298"/>
                  <a:pt x="840295" y="99155"/>
                </a:cubicBezTo>
                <a:cubicBezTo>
                  <a:pt x="839142" y="98106"/>
                  <a:pt x="838257" y="96774"/>
                  <a:pt x="837723" y="95345"/>
                </a:cubicBezTo>
                <a:cubicBezTo>
                  <a:pt x="837142" y="93821"/>
                  <a:pt x="836847" y="92296"/>
                  <a:pt x="836866" y="90678"/>
                </a:cubicBezTo>
                <a:cubicBezTo>
                  <a:pt x="836847" y="89058"/>
                  <a:pt x="837142" y="87438"/>
                  <a:pt x="837723" y="85915"/>
                </a:cubicBezTo>
                <a:cubicBezTo>
                  <a:pt x="838285" y="84486"/>
                  <a:pt x="839162" y="83153"/>
                  <a:pt x="840295" y="82105"/>
                </a:cubicBezTo>
                <a:cubicBezTo>
                  <a:pt x="841390" y="80962"/>
                  <a:pt x="842762" y="80010"/>
                  <a:pt x="844295" y="79533"/>
                </a:cubicBezTo>
                <a:close/>
                <a:moveTo>
                  <a:pt x="282035" y="78581"/>
                </a:moveTo>
                <a:cubicBezTo>
                  <a:pt x="283854" y="78581"/>
                  <a:pt x="285673" y="78867"/>
                  <a:pt x="287368" y="79533"/>
                </a:cubicBezTo>
                <a:cubicBezTo>
                  <a:pt x="288902" y="80010"/>
                  <a:pt x="290274" y="80962"/>
                  <a:pt x="291369" y="82105"/>
                </a:cubicBezTo>
                <a:cubicBezTo>
                  <a:pt x="292445" y="83153"/>
                  <a:pt x="293284" y="84486"/>
                  <a:pt x="293845" y="85915"/>
                </a:cubicBezTo>
                <a:cubicBezTo>
                  <a:pt x="294426" y="87438"/>
                  <a:pt x="294722" y="89058"/>
                  <a:pt x="294703" y="90678"/>
                </a:cubicBezTo>
                <a:cubicBezTo>
                  <a:pt x="294722" y="92296"/>
                  <a:pt x="294426" y="93821"/>
                  <a:pt x="293845" y="95345"/>
                </a:cubicBezTo>
                <a:cubicBezTo>
                  <a:pt x="293303" y="96774"/>
                  <a:pt x="292464" y="98106"/>
                  <a:pt x="291369" y="99155"/>
                </a:cubicBezTo>
                <a:cubicBezTo>
                  <a:pt x="290245" y="100298"/>
                  <a:pt x="288873" y="101155"/>
                  <a:pt x="287368" y="101726"/>
                </a:cubicBezTo>
                <a:cubicBezTo>
                  <a:pt x="285663" y="102393"/>
                  <a:pt x="283854" y="102679"/>
                  <a:pt x="282035" y="102679"/>
                </a:cubicBezTo>
                <a:cubicBezTo>
                  <a:pt x="280215" y="102679"/>
                  <a:pt x="278405" y="102393"/>
                  <a:pt x="276700" y="101726"/>
                </a:cubicBezTo>
                <a:cubicBezTo>
                  <a:pt x="275196" y="101155"/>
                  <a:pt x="273824" y="100298"/>
                  <a:pt x="272700" y="99155"/>
                </a:cubicBezTo>
                <a:cubicBezTo>
                  <a:pt x="271547" y="98106"/>
                  <a:pt x="270662" y="96774"/>
                  <a:pt x="270128" y="95345"/>
                </a:cubicBezTo>
                <a:cubicBezTo>
                  <a:pt x="269547" y="93821"/>
                  <a:pt x="269252" y="92296"/>
                  <a:pt x="269271" y="90678"/>
                </a:cubicBezTo>
                <a:cubicBezTo>
                  <a:pt x="269252" y="89058"/>
                  <a:pt x="269547" y="87438"/>
                  <a:pt x="270128" y="85915"/>
                </a:cubicBezTo>
                <a:cubicBezTo>
                  <a:pt x="270690" y="84486"/>
                  <a:pt x="271567" y="83153"/>
                  <a:pt x="272700" y="82105"/>
                </a:cubicBezTo>
                <a:cubicBezTo>
                  <a:pt x="273795" y="80962"/>
                  <a:pt x="275167" y="80010"/>
                  <a:pt x="276700" y="79533"/>
                </a:cubicBezTo>
                <a:cubicBezTo>
                  <a:pt x="278396" y="78867"/>
                  <a:pt x="280206" y="78486"/>
                  <a:pt x="282035" y="78581"/>
                </a:cubicBezTo>
                <a:close/>
                <a:moveTo>
                  <a:pt x="364331" y="68675"/>
                </a:moveTo>
                <a:cubicBezTo>
                  <a:pt x="361864" y="68675"/>
                  <a:pt x="359406" y="68866"/>
                  <a:pt x="356996" y="69438"/>
                </a:cubicBezTo>
                <a:cubicBezTo>
                  <a:pt x="355196" y="69914"/>
                  <a:pt x="353510" y="70676"/>
                  <a:pt x="352043" y="71819"/>
                </a:cubicBezTo>
                <a:cubicBezTo>
                  <a:pt x="350786" y="72676"/>
                  <a:pt x="349796" y="73914"/>
                  <a:pt x="349186" y="75343"/>
                </a:cubicBezTo>
                <a:cubicBezTo>
                  <a:pt x="348576" y="76771"/>
                  <a:pt x="348253" y="78296"/>
                  <a:pt x="348233" y="79915"/>
                </a:cubicBezTo>
                <a:cubicBezTo>
                  <a:pt x="348224" y="82201"/>
                  <a:pt x="349186" y="84487"/>
                  <a:pt x="350900" y="86011"/>
                </a:cubicBezTo>
                <a:cubicBezTo>
                  <a:pt x="353148" y="87821"/>
                  <a:pt x="356015" y="88773"/>
                  <a:pt x="358901" y="88488"/>
                </a:cubicBezTo>
                <a:cubicBezTo>
                  <a:pt x="360664" y="88488"/>
                  <a:pt x="362426" y="88202"/>
                  <a:pt x="364140" y="87821"/>
                </a:cubicBezTo>
                <a:cubicBezTo>
                  <a:pt x="365617" y="87345"/>
                  <a:pt x="367045" y="86773"/>
                  <a:pt x="368426" y="86107"/>
                </a:cubicBezTo>
                <a:cubicBezTo>
                  <a:pt x="369598" y="85439"/>
                  <a:pt x="370684" y="84582"/>
                  <a:pt x="371665" y="83630"/>
                </a:cubicBezTo>
                <a:cubicBezTo>
                  <a:pt x="372503" y="82867"/>
                  <a:pt x="373246" y="81915"/>
                  <a:pt x="373856" y="80963"/>
                </a:cubicBezTo>
                <a:lnTo>
                  <a:pt x="373856" y="68675"/>
                </a:lnTo>
                <a:close/>
                <a:moveTo>
                  <a:pt x="761047" y="45148"/>
                </a:moveTo>
                <a:cubicBezTo>
                  <a:pt x="759123" y="46291"/>
                  <a:pt x="757494" y="47911"/>
                  <a:pt x="756285" y="49815"/>
                </a:cubicBezTo>
                <a:cubicBezTo>
                  <a:pt x="755027" y="51911"/>
                  <a:pt x="754094" y="54292"/>
                  <a:pt x="753522" y="56673"/>
                </a:cubicBezTo>
                <a:cubicBezTo>
                  <a:pt x="753027" y="59436"/>
                  <a:pt x="752770" y="62198"/>
                  <a:pt x="752760" y="64960"/>
                </a:cubicBezTo>
                <a:lnTo>
                  <a:pt x="752760" y="66389"/>
                </a:lnTo>
                <a:cubicBezTo>
                  <a:pt x="752770" y="69247"/>
                  <a:pt x="753018" y="72008"/>
                  <a:pt x="753522" y="74771"/>
                </a:cubicBezTo>
                <a:cubicBezTo>
                  <a:pt x="754094" y="77152"/>
                  <a:pt x="755027" y="79533"/>
                  <a:pt x="756285" y="81629"/>
                </a:cubicBezTo>
                <a:cubicBezTo>
                  <a:pt x="758771" y="85820"/>
                  <a:pt x="763352" y="88201"/>
                  <a:pt x="768191" y="88011"/>
                </a:cubicBezTo>
                <a:cubicBezTo>
                  <a:pt x="772934" y="88106"/>
                  <a:pt x="777373" y="85725"/>
                  <a:pt x="779811" y="81629"/>
                </a:cubicBezTo>
                <a:cubicBezTo>
                  <a:pt x="781078" y="79533"/>
                  <a:pt x="781983" y="77152"/>
                  <a:pt x="782478" y="74771"/>
                </a:cubicBezTo>
                <a:cubicBezTo>
                  <a:pt x="783059" y="72008"/>
                  <a:pt x="783345" y="69247"/>
                  <a:pt x="783336" y="66389"/>
                </a:cubicBezTo>
                <a:lnTo>
                  <a:pt x="783336" y="64960"/>
                </a:lnTo>
                <a:cubicBezTo>
                  <a:pt x="783345" y="62198"/>
                  <a:pt x="783059" y="59436"/>
                  <a:pt x="782478" y="56673"/>
                </a:cubicBezTo>
                <a:cubicBezTo>
                  <a:pt x="781983" y="54292"/>
                  <a:pt x="781078" y="51911"/>
                  <a:pt x="779811" y="49815"/>
                </a:cubicBezTo>
                <a:cubicBezTo>
                  <a:pt x="778621" y="47911"/>
                  <a:pt x="776992" y="46291"/>
                  <a:pt x="775049" y="45148"/>
                </a:cubicBezTo>
                <a:cubicBezTo>
                  <a:pt x="770658" y="42862"/>
                  <a:pt x="765438" y="42862"/>
                  <a:pt x="761047" y="45148"/>
                </a:cubicBezTo>
                <a:close/>
                <a:moveTo>
                  <a:pt x="525780" y="43529"/>
                </a:moveTo>
                <a:cubicBezTo>
                  <a:pt x="523408" y="43434"/>
                  <a:pt x="521065" y="44101"/>
                  <a:pt x="519017" y="45244"/>
                </a:cubicBezTo>
                <a:cubicBezTo>
                  <a:pt x="517102" y="46387"/>
                  <a:pt x="515464" y="47911"/>
                  <a:pt x="514254" y="49816"/>
                </a:cubicBezTo>
                <a:cubicBezTo>
                  <a:pt x="512950" y="51911"/>
                  <a:pt x="512016" y="54292"/>
                  <a:pt x="511492" y="56674"/>
                </a:cubicBezTo>
                <a:cubicBezTo>
                  <a:pt x="510873" y="59436"/>
                  <a:pt x="510559" y="62199"/>
                  <a:pt x="510540" y="65056"/>
                </a:cubicBezTo>
                <a:lnTo>
                  <a:pt x="510540" y="66485"/>
                </a:lnTo>
                <a:cubicBezTo>
                  <a:pt x="510502" y="69343"/>
                  <a:pt x="510825" y="72104"/>
                  <a:pt x="511492" y="74867"/>
                </a:cubicBezTo>
                <a:cubicBezTo>
                  <a:pt x="512016" y="77248"/>
                  <a:pt x="512911" y="79439"/>
                  <a:pt x="514159" y="81534"/>
                </a:cubicBezTo>
                <a:cubicBezTo>
                  <a:pt x="515378" y="83439"/>
                  <a:pt x="517007" y="84964"/>
                  <a:pt x="518922" y="86107"/>
                </a:cubicBezTo>
                <a:cubicBezTo>
                  <a:pt x="520960" y="87250"/>
                  <a:pt x="523265" y="87821"/>
                  <a:pt x="525589" y="87725"/>
                </a:cubicBezTo>
                <a:cubicBezTo>
                  <a:pt x="528370" y="87821"/>
                  <a:pt x="531133" y="87250"/>
                  <a:pt x="533590" y="85916"/>
                </a:cubicBezTo>
                <a:cubicBezTo>
                  <a:pt x="535676" y="84678"/>
                  <a:pt x="537381" y="82867"/>
                  <a:pt x="538543" y="80772"/>
                </a:cubicBezTo>
                <a:lnTo>
                  <a:pt x="538543" y="50482"/>
                </a:lnTo>
                <a:cubicBezTo>
                  <a:pt x="537381" y="48387"/>
                  <a:pt x="535676" y="46578"/>
                  <a:pt x="533590" y="45339"/>
                </a:cubicBezTo>
                <a:cubicBezTo>
                  <a:pt x="531190" y="44101"/>
                  <a:pt x="528494" y="43434"/>
                  <a:pt x="525780" y="43529"/>
                </a:cubicBezTo>
                <a:close/>
                <a:moveTo>
                  <a:pt x="1011650" y="43433"/>
                </a:moveTo>
                <a:cubicBezTo>
                  <a:pt x="1009221" y="43338"/>
                  <a:pt x="1006811" y="43910"/>
                  <a:pt x="1004697" y="45148"/>
                </a:cubicBezTo>
                <a:cubicBezTo>
                  <a:pt x="1002754" y="46291"/>
                  <a:pt x="1001125" y="47911"/>
                  <a:pt x="999934" y="49815"/>
                </a:cubicBezTo>
                <a:cubicBezTo>
                  <a:pt x="998629" y="51911"/>
                  <a:pt x="997696" y="54292"/>
                  <a:pt x="997172" y="56673"/>
                </a:cubicBezTo>
                <a:cubicBezTo>
                  <a:pt x="996591" y="59436"/>
                  <a:pt x="996305" y="62198"/>
                  <a:pt x="996315" y="64960"/>
                </a:cubicBezTo>
                <a:lnTo>
                  <a:pt x="996315" y="66389"/>
                </a:lnTo>
                <a:cubicBezTo>
                  <a:pt x="996305" y="69247"/>
                  <a:pt x="996591" y="72008"/>
                  <a:pt x="997172" y="74771"/>
                </a:cubicBezTo>
                <a:cubicBezTo>
                  <a:pt x="997696" y="77152"/>
                  <a:pt x="998629" y="79533"/>
                  <a:pt x="999934" y="81629"/>
                </a:cubicBezTo>
                <a:cubicBezTo>
                  <a:pt x="1001096" y="83534"/>
                  <a:pt x="1002735" y="85153"/>
                  <a:pt x="1004697" y="86296"/>
                </a:cubicBezTo>
                <a:cubicBezTo>
                  <a:pt x="1006850" y="87439"/>
                  <a:pt x="1009288" y="88106"/>
                  <a:pt x="1011745" y="88011"/>
                </a:cubicBezTo>
                <a:cubicBezTo>
                  <a:pt x="1016517" y="88202"/>
                  <a:pt x="1021004" y="85725"/>
                  <a:pt x="1023461" y="81629"/>
                </a:cubicBezTo>
                <a:cubicBezTo>
                  <a:pt x="1024690" y="79533"/>
                  <a:pt x="1025585" y="77152"/>
                  <a:pt x="1026128" y="74771"/>
                </a:cubicBezTo>
                <a:cubicBezTo>
                  <a:pt x="1026709" y="72008"/>
                  <a:pt x="1026995" y="69247"/>
                  <a:pt x="1026985" y="66389"/>
                </a:cubicBezTo>
                <a:lnTo>
                  <a:pt x="1026985" y="64960"/>
                </a:lnTo>
                <a:cubicBezTo>
                  <a:pt x="1026995" y="62198"/>
                  <a:pt x="1026709" y="59436"/>
                  <a:pt x="1026128" y="56673"/>
                </a:cubicBezTo>
                <a:cubicBezTo>
                  <a:pt x="1025585" y="54292"/>
                  <a:pt x="1024690" y="51911"/>
                  <a:pt x="1023461" y="49815"/>
                </a:cubicBezTo>
                <a:cubicBezTo>
                  <a:pt x="1022271" y="47911"/>
                  <a:pt x="1020642" y="46291"/>
                  <a:pt x="1018699" y="45148"/>
                </a:cubicBezTo>
                <a:cubicBezTo>
                  <a:pt x="1016546" y="43910"/>
                  <a:pt x="1014108" y="43338"/>
                  <a:pt x="1011650" y="43433"/>
                </a:cubicBezTo>
                <a:close/>
                <a:moveTo>
                  <a:pt x="607504" y="43433"/>
                </a:moveTo>
                <a:cubicBezTo>
                  <a:pt x="605570" y="43433"/>
                  <a:pt x="603656" y="43815"/>
                  <a:pt x="601884" y="44576"/>
                </a:cubicBezTo>
                <a:cubicBezTo>
                  <a:pt x="600141" y="45244"/>
                  <a:pt x="598579" y="46291"/>
                  <a:pt x="597312" y="47720"/>
                </a:cubicBezTo>
                <a:cubicBezTo>
                  <a:pt x="595978" y="49149"/>
                  <a:pt x="594883" y="50768"/>
                  <a:pt x="594073" y="52578"/>
                </a:cubicBezTo>
                <a:cubicBezTo>
                  <a:pt x="593178" y="54578"/>
                  <a:pt x="592511" y="56673"/>
                  <a:pt x="592073" y="58864"/>
                </a:cubicBezTo>
                <a:lnTo>
                  <a:pt x="622172" y="58864"/>
                </a:lnTo>
                <a:lnTo>
                  <a:pt x="622172" y="57436"/>
                </a:lnTo>
                <a:cubicBezTo>
                  <a:pt x="622086" y="55530"/>
                  <a:pt x="621705" y="53721"/>
                  <a:pt x="621029" y="52006"/>
                </a:cubicBezTo>
                <a:cubicBezTo>
                  <a:pt x="620467" y="50292"/>
                  <a:pt x="619524" y="48768"/>
                  <a:pt x="618267" y="47530"/>
                </a:cubicBezTo>
                <a:cubicBezTo>
                  <a:pt x="616971" y="46196"/>
                  <a:pt x="615419" y="45244"/>
                  <a:pt x="613695" y="44576"/>
                </a:cubicBezTo>
                <a:cubicBezTo>
                  <a:pt x="611733" y="43815"/>
                  <a:pt x="609628" y="43338"/>
                  <a:pt x="607504" y="43433"/>
                </a:cubicBezTo>
                <a:close/>
                <a:moveTo>
                  <a:pt x="997363" y="31338"/>
                </a:moveTo>
                <a:cubicBezTo>
                  <a:pt x="1006526" y="27623"/>
                  <a:pt x="1016775" y="27623"/>
                  <a:pt x="1025938" y="31338"/>
                </a:cubicBezTo>
                <a:cubicBezTo>
                  <a:pt x="1029986" y="33147"/>
                  <a:pt x="1033615" y="35814"/>
                  <a:pt x="1036606" y="39052"/>
                </a:cubicBezTo>
                <a:cubicBezTo>
                  <a:pt x="1039549" y="42386"/>
                  <a:pt x="1041759" y="46291"/>
                  <a:pt x="1043083" y="50577"/>
                </a:cubicBezTo>
                <a:cubicBezTo>
                  <a:pt x="1044645" y="55244"/>
                  <a:pt x="1045416" y="60102"/>
                  <a:pt x="1045369" y="64960"/>
                </a:cubicBezTo>
                <a:lnTo>
                  <a:pt x="1045369" y="66389"/>
                </a:lnTo>
                <a:cubicBezTo>
                  <a:pt x="1045416" y="71342"/>
                  <a:pt x="1044645" y="76200"/>
                  <a:pt x="1043083" y="80867"/>
                </a:cubicBezTo>
                <a:cubicBezTo>
                  <a:pt x="1041711" y="85058"/>
                  <a:pt x="1039511" y="89058"/>
                  <a:pt x="1036606" y="92392"/>
                </a:cubicBezTo>
                <a:cubicBezTo>
                  <a:pt x="1033691" y="95631"/>
                  <a:pt x="1030072" y="98202"/>
                  <a:pt x="1026033" y="99917"/>
                </a:cubicBezTo>
                <a:cubicBezTo>
                  <a:pt x="1016870" y="103632"/>
                  <a:pt x="1006621" y="103632"/>
                  <a:pt x="997458" y="99917"/>
                </a:cubicBezTo>
                <a:cubicBezTo>
                  <a:pt x="993391" y="98202"/>
                  <a:pt x="989743" y="95631"/>
                  <a:pt x="986790" y="92392"/>
                </a:cubicBezTo>
                <a:cubicBezTo>
                  <a:pt x="983885" y="88963"/>
                  <a:pt x="981656" y="85058"/>
                  <a:pt x="980218" y="80867"/>
                </a:cubicBezTo>
                <a:cubicBezTo>
                  <a:pt x="978732" y="76200"/>
                  <a:pt x="977998" y="71342"/>
                  <a:pt x="978027" y="66389"/>
                </a:cubicBezTo>
                <a:lnTo>
                  <a:pt x="978027" y="64960"/>
                </a:lnTo>
                <a:cubicBezTo>
                  <a:pt x="977998" y="60102"/>
                  <a:pt x="978741" y="55244"/>
                  <a:pt x="980218" y="50577"/>
                </a:cubicBezTo>
                <a:cubicBezTo>
                  <a:pt x="981618" y="46291"/>
                  <a:pt x="983847" y="42386"/>
                  <a:pt x="986790" y="39052"/>
                </a:cubicBezTo>
                <a:cubicBezTo>
                  <a:pt x="989724" y="35719"/>
                  <a:pt x="993324" y="33147"/>
                  <a:pt x="997363" y="31338"/>
                </a:cubicBezTo>
                <a:close/>
                <a:moveTo>
                  <a:pt x="593883" y="31338"/>
                </a:moveTo>
                <a:cubicBezTo>
                  <a:pt x="602713" y="27813"/>
                  <a:pt x="612580" y="27813"/>
                  <a:pt x="621410" y="31338"/>
                </a:cubicBezTo>
                <a:cubicBezTo>
                  <a:pt x="625315" y="32956"/>
                  <a:pt x="628821" y="35433"/>
                  <a:pt x="631697" y="38481"/>
                </a:cubicBezTo>
                <a:cubicBezTo>
                  <a:pt x="634526" y="41719"/>
                  <a:pt x="636660" y="45530"/>
                  <a:pt x="637984" y="49625"/>
                </a:cubicBezTo>
                <a:cubicBezTo>
                  <a:pt x="639527" y="54292"/>
                  <a:pt x="640270" y="59150"/>
                  <a:pt x="640174" y="64008"/>
                </a:cubicBezTo>
                <a:lnTo>
                  <a:pt x="640174" y="71723"/>
                </a:lnTo>
                <a:lnTo>
                  <a:pt x="591502" y="71723"/>
                </a:lnTo>
                <a:cubicBezTo>
                  <a:pt x="591825" y="74009"/>
                  <a:pt x="592530" y="76295"/>
                  <a:pt x="593597" y="78390"/>
                </a:cubicBezTo>
                <a:cubicBezTo>
                  <a:pt x="594673" y="80390"/>
                  <a:pt x="596093" y="82105"/>
                  <a:pt x="597788" y="83534"/>
                </a:cubicBezTo>
                <a:cubicBezTo>
                  <a:pt x="599455" y="85057"/>
                  <a:pt x="601389" y="86200"/>
                  <a:pt x="603503" y="86963"/>
                </a:cubicBezTo>
                <a:cubicBezTo>
                  <a:pt x="605770" y="87725"/>
                  <a:pt x="608151" y="88106"/>
                  <a:pt x="610552" y="88106"/>
                </a:cubicBezTo>
                <a:cubicBezTo>
                  <a:pt x="612323" y="88297"/>
                  <a:pt x="614114" y="88297"/>
                  <a:pt x="615886" y="88106"/>
                </a:cubicBezTo>
                <a:cubicBezTo>
                  <a:pt x="617648" y="87725"/>
                  <a:pt x="619372" y="87154"/>
                  <a:pt x="621029" y="86486"/>
                </a:cubicBezTo>
                <a:cubicBezTo>
                  <a:pt x="622629" y="85820"/>
                  <a:pt x="624163" y="84963"/>
                  <a:pt x="625601" y="84010"/>
                </a:cubicBezTo>
                <a:cubicBezTo>
                  <a:pt x="627020" y="82962"/>
                  <a:pt x="628278" y="81819"/>
                  <a:pt x="629316" y="80390"/>
                </a:cubicBezTo>
                <a:lnTo>
                  <a:pt x="638841" y="89915"/>
                </a:lnTo>
                <a:cubicBezTo>
                  <a:pt x="637584" y="91726"/>
                  <a:pt x="636079" y="93344"/>
                  <a:pt x="634364" y="94678"/>
                </a:cubicBezTo>
                <a:cubicBezTo>
                  <a:pt x="632412" y="96393"/>
                  <a:pt x="630230" y="97822"/>
                  <a:pt x="627887" y="98869"/>
                </a:cubicBezTo>
                <a:cubicBezTo>
                  <a:pt x="625268" y="100108"/>
                  <a:pt x="622525" y="101155"/>
                  <a:pt x="619696" y="101822"/>
                </a:cubicBezTo>
                <a:cubicBezTo>
                  <a:pt x="616410" y="102489"/>
                  <a:pt x="613047" y="102775"/>
                  <a:pt x="609694" y="102680"/>
                </a:cubicBezTo>
                <a:cubicBezTo>
                  <a:pt x="604579" y="102775"/>
                  <a:pt x="599503" y="101822"/>
                  <a:pt x="594740" y="99917"/>
                </a:cubicBezTo>
                <a:cubicBezTo>
                  <a:pt x="590473" y="98202"/>
                  <a:pt x="586568" y="95725"/>
                  <a:pt x="583215" y="92583"/>
                </a:cubicBezTo>
                <a:cubicBezTo>
                  <a:pt x="579996" y="89535"/>
                  <a:pt x="577471" y="85725"/>
                  <a:pt x="575785" y="81629"/>
                </a:cubicBezTo>
                <a:cubicBezTo>
                  <a:pt x="574052" y="77343"/>
                  <a:pt x="573176" y="72771"/>
                  <a:pt x="573214" y="68104"/>
                </a:cubicBezTo>
                <a:lnTo>
                  <a:pt x="573214" y="65532"/>
                </a:lnTo>
                <a:cubicBezTo>
                  <a:pt x="573147" y="60388"/>
                  <a:pt x="574014" y="55340"/>
                  <a:pt x="575785" y="50577"/>
                </a:cubicBezTo>
                <a:cubicBezTo>
                  <a:pt x="577386" y="46291"/>
                  <a:pt x="579805" y="42290"/>
                  <a:pt x="582929" y="38861"/>
                </a:cubicBezTo>
                <a:cubicBezTo>
                  <a:pt x="586025" y="35623"/>
                  <a:pt x="589749" y="33051"/>
                  <a:pt x="593883" y="31338"/>
                </a:cubicBezTo>
                <a:close/>
                <a:moveTo>
                  <a:pt x="162115" y="29908"/>
                </a:moveTo>
                <a:lnTo>
                  <a:pt x="178879" y="29908"/>
                </a:lnTo>
                <a:lnTo>
                  <a:pt x="185070" y="79152"/>
                </a:lnTo>
                <a:lnTo>
                  <a:pt x="194595" y="29908"/>
                </a:lnTo>
                <a:lnTo>
                  <a:pt x="206787" y="29908"/>
                </a:lnTo>
                <a:lnTo>
                  <a:pt x="215360" y="78962"/>
                </a:lnTo>
                <a:lnTo>
                  <a:pt x="221551" y="29908"/>
                </a:lnTo>
                <a:lnTo>
                  <a:pt x="238315" y="29908"/>
                </a:lnTo>
                <a:lnTo>
                  <a:pt x="225552" y="101346"/>
                </a:lnTo>
                <a:lnTo>
                  <a:pt x="209454" y="101346"/>
                </a:lnTo>
                <a:lnTo>
                  <a:pt x="199929" y="55911"/>
                </a:lnTo>
                <a:lnTo>
                  <a:pt x="190404" y="101346"/>
                </a:lnTo>
                <a:lnTo>
                  <a:pt x="174974" y="101346"/>
                </a:lnTo>
                <a:close/>
                <a:moveTo>
                  <a:pt x="81057" y="29908"/>
                </a:moveTo>
                <a:lnTo>
                  <a:pt x="97821" y="29908"/>
                </a:lnTo>
                <a:lnTo>
                  <a:pt x="104012" y="79152"/>
                </a:lnTo>
                <a:lnTo>
                  <a:pt x="112966" y="29908"/>
                </a:lnTo>
                <a:lnTo>
                  <a:pt x="125253" y="29908"/>
                </a:lnTo>
                <a:lnTo>
                  <a:pt x="134302" y="78962"/>
                </a:lnTo>
                <a:lnTo>
                  <a:pt x="140493" y="29908"/>
                </a:lnTo>
                <a:lnTo>
                  <a:pt x="157352" y="29908"/>
                </a:lnTo>
                <a:lnTo>
                  <a:pt x="144589" y="101346"/>
                </a:lnTo>
                <a:lnTo>
                  <a:pt x="128396" y="101346"/>
                </a:lnTo>
                <a:lnTo>
                  <a:pt x="118871" y="55911"/>
                </a:lnTo>
                <a:lnTo>
                  <a:pt x="109346" y="101346"/>
                </a:lnTo>
                <a:lnTo>
                  <a:pt x="93821" y="101346"/>
                </a:lnTo>
                <a:close/>
                <a:moveTo>
                  <a:pt x="0" y="29908"/>
                </a:moveTo>
                <a:lnTo>
                  <a:pt x="16764" y="29908"/>
                </a:lnTo>
                <a:lnTo>
                  <a:pt x="22955" y="79152"/>
                </a:lnTo>
                <a:lnTo>
                  <a:pt x="31909" y="29908"/>
                </a:lnTo>
                <a:lnTo>
                  <a:pt x="44196" y="29908"/>
                </a:lnTo>
                <a:lnTo>
                  <a:pt x="53150" y="78962"/>
                </a:lnTo>
                <a:lnTo>
                  <a:pt x="59341" y="29908"/>
                </a:lnTo>
                <a:lnTo>
                  <a:pt x="76200" y="29908"/>
                </a:lnTo>
                <a:lnTo>
                  <a:pt x="63341" y="101346"/>
                </a:lnTo>
                <a:lnTo>
                  <a:pt x="47244" y="101346"/>
                </a:lnTo>
                <a:lnTo>
                  <a:pt x="37719" y="55911"/>
                </a:lnTo>
                <a:lnTo>
                  <a:pt x="28670" y="101346"/>
                </a:lnTo>
                <a:lnTo>
                  <a:pt x="12764" y="101346"/>
                </a:lnTo>
                <a:close/>
                <a:moveTo>
                  <a:pt x="1087945" y="28575"/>
                </a:moveTo>
                <a:cubicBezTo>
                  <a:pt x="1093021" y="28098"/>
                  <a:pt x="1097717" y="31337"/>
                  <a:pt x="1099184" y="36194"/>
                </a:cubicBezTo>
                <a:cubicBezTo>
                  <a:pt x="1100508" y="33908"/>
                  <a:pt x="1102375" y="32004"/>
                  <a:pt x="1104613" y="30670"/>
                </a:cubicBezTo>
                <a:cubicBezTo>
                  <a:pt x="1106985" y="29241"/>
                  <a:pt x="1109738" y="28479"/>
                  <a:pt x="1112519" y="28575"/>
                </a:cubicBezTo>
                <a:cubicBezTo>
                  <a:pt x="1114577" y="28575"/>
                  <a:pt x="1116615" y="29050"/>
                  <a:pt x="1118520" y="29813"/>
                </a:cubicBezTo>
                <a:cubicBezTo>
                  <a:pt x="1120473" y="30575"/>
                  <a:pt x="1122149" y="31908"/>
                  <a:pt x="1123378" y="33623"/>
                </a:cubicBezTo>
                <a:cubicBezTo>
                  <a:pt x="1124902" y="35623"/>
                  <a:pt x="1126007" y="37909"/>
                  <a:pt x="1126616" y="40290"/>
                </a:cubicBezTo>
                <a:cubicBezTo>
                  <a:pt x="1127445" y="43624"/>
                  <a:pt x="1127826" y="46957"/>
                  <a:pt x="1127759" y="50387"/>
                </a:cubicBezTo>
                <a:lnTo>
                  <a:pt x="1127759" y="101346"/>
                </a:lnTo>
                <a:lnTo>
                  <a:pt x="1111090" y="101346"/>
                </a:lnTo>
                <a:lnTo>
                  <a:pt x="1111090" y="50292"/>
                </a:lnTo>
                <a:cubicBezTo>
                  <a:pt x="1111109" y="49149"/>
                  <a:pt x="1110948" y="48006"/>
                  <a:pt x="1110614" y="46957"/>
                </a:cubicBezTo>
                <a:cubicBezTo>
                  <a:pt x="1110395" y="46196"/>
                  <a:pt x="1110005" y="45434"/>
                  <a:pt x="1109471" y="44862"/>
                </a:cubicBezTo>
                <a:cubicBezTo>
                  <a:pt x="1109014" y="44387"/>
                  <a:pt x="1108462" y="44005"/>
                  <a:pt x="1107852" y="43815"/>
                </a:cubicBezTo>
                <a:lnTo>
                  <a:pt x="1105852" y="43815"/>
                </a:lnTo>
                <a:cubicBezTo>
                  <a:pt x="1104709" y="43815"/>
                  <a:pt x="1103594" y="44101"/>
                  <a:pt x="1102613" y="44671"/>
                </a:cubicBezTo>
                <a:cubicBezTo>
                  <a:pt x="1101727" y="45339"/>
                  <a:pt x="1101032" y="46196"/>
                  <a:pt x="1100613" y="47148"/>
                </a:cubicBezTo>
                <a:lnTo>
                  <a:pt x="1100613" y="101632"/>
                </a:lnTo>
                <a:lnTo>
                  <a:pt x="1084420" y="101632"/>
                </a:lnTo>
                <a:lnTo>
                  <a:pt x="1084420" y="50577"/>
                </a:lnTo>
                <a:cubicBezTo>
                  <a:pt x="1084592" y="49434"/>
                  <a:pt x="1084592" y="48291"/>
                  <a:pt x="1084420" y="47148"/>
                </a:cubicBezTo>
                <a:cubicBezTo>
                  <a:pt x="1084201" y="46387"/>
                  <a:pt x="1083811" y="45719"/>
                  <a:pt x="1083277" y="45148"/>
                </a:cubicBezTo>
                <a:cubicBezTo>
                  <a:pt x="1082877" y="44671"/>
                  <a:pt x="1082344" y="44291"/>
                  <a:pt x="1081753" y="44101"/>
                </a:cubicBezTo>
                <a:lnTo>
                  <a:pt x="1079753" y="44101"/>
                </a:lnTo>
                <a:cubicBezTo>
                  <a:pt x="1078505" y="44005"/>
                  <a:pt x="1077286" y="44482"/>
                  <a:pt x="1076324" y="45244"/>
                </a:cubicBezTo>
                <a:cubicBezTo>
                  <a:pt x="1075419" y="46196"/>
                  <a:pt x="1074734" y="47243"/>
                  <a:pt x="1074324" y="48482"/>
                </a:cubicBezTo>
                <a:lnTo>
                  <a:pt x="1074324" y="101917"/>
                </a:lnTo>
                <a:lnTo>
                  <a:pt x="1057274" y="101917"/>
                </a:lnTo>
                <a:lnTo>
                  <a:pt x="1057274" y="30479"/>
                </a:lnTo>
                <a:lnTo>
                  <a:pt x="1072990" y="29908"/>
                </a:lnTo>
                <a:lnTo>
                  <a:pt x="1073562" y="38575"/>
                </a:lnTo>
                <a:cubicBezTo>
                  <a:pt x="1074772" y="35719"/>
                  <a:pt x="1076705" y="33147"/>
                  <a:pt x="1079182" y="31242"/>
                </a:cubicBezTo>
                <a:cubicBezTo>
                  <a:pt x="1081744" y="29432"/>
                  <a:pt x="1084811" y="28479"/>
                  <a:pt x="1087945" y="28575"/>
                </a:cubicBezTo>
                <a:close/>
                <a:moveTo>
                  <a:pt x="931449" y="28575"/>
                </a:moveTo>
                <a:cubicBezTo>
                  <a:pt x="935602" y="28575"/>
                  <a:pt x="939727" y="29241"/>
                  <a:pt x="943641" y="30575"/>
                </a:cubicBezTo>
                <a:cubicBezTo>
                  <a:pt x="947146" y="31813"/>
                  <a:pt x="950375" y="33719"/>
                  <a:pt x="953166" y="36194"/>
                </a:cubicBezTo>
                <a:cubicBezTo>
                  <a:pt x="955919" y="38575"/>
                  <a:pt x="958072" y="41529"/>
                  <a:pt x="959453" y="44862"/>
                </a:cubicBezTo>
                <a:cubicBezTo>
                  <a:pt x="961024" y="48482"/>
                  <a:pt x="961777" y="52387"/>
                  <a:pt x="961644" y="56293"/>
                </a:cubicBezTo>
                <a:lnTo>
                  <a:pt x="943927" y="56293"/>
                </a:lnTo>
                <a:cubicBezTo>
                  <a:pt x="944013" y="54578"/>
                  <a:pt x="943756" y="52958"/>
                  <a:pt x="943165" y="51340"/>
                </a:cubicBezTo>
                <a:cubicBezTo>
                  <a:pt x="942565" y="49815"/>
                  <a:pt x="941622" y="48386"/>
                  <a:pt x="940403" y="47243"/>
                </a:cubicBezTo>
                <a:cubicBezTo>
                  <a:pt x="939184" y="46005"/>
                  <a:pt x="937726" y="45053"/>
                  <a:pt x="936116" y="44482"/>
                </a:cubicBezTo>
                <a:cubicBezTo>
                  <a:pt x="934392" y="43815"/>
                  <a:pt x="932545" y="43433"/>
                  <a:pt x="930687" y="43433"/>
                </a:cubicBezTo>
                <a:cubicBezTo>
                  <a:pt x="928154" y="43338"/>
                  <a:pt x="925648" y="44005"/>
                  <a:pt x="923448" y="45244"/>
                </a:cubicBezTo>
                <a:cubicBezTo>
                  <a:pt x="921591" y="46482"/>
                  <a:pt x="920048" y="48100"/>
                  <a:pt x="918972" y="50006"/>
                </a:cubicBezTo>
                <a:cubicBezTo>
                  <a:pt x="917800" y="52101"/>
                  <a:pt x="916990" y="54387"/>
                  <a:pt x="916590" y="56768"/>
                </a:cubicBezTo>
                <a:cubicBezTo>
                  <a:pt x="916123" y="59340"/>
                  <a:pt x="915904" y="62008"/>
                  <a:pt x="915924" y="64675"/>
                </a:cubicBezTo>
                <a:lnTo>
                  <a:pt x="915924" y="66675"/>
                </a:lnTo>
                <a:cubicBezTo>
                  <a:pt x="915904" y="69342"/>
                  <a:pt x="916123" y="72008"/>
                  <a:pt x="916590" y="74676"/>
                </a:cubicBezTo>
                <a:cubicBezTo>
                  <a:pt x="916962" y="77057"/>
                  <a:pt x="917733" y="79438"/>
                  <a:pt x="918876" y="81533"/>
                </a:cubicBezTo>
                <a:cubicBezTo>
                  <a:pt x="921296" y="85820"/>
                  <a:pt x="925906" y="88297"/>
                  <a:pt x="930782" y="88011"/>
                </a:cubicBezTo>
                <a:lnTo>
                  <a:pt x="931068" y="88011"/>
                </a:lnTo>
                <a:cubicBezTo>
                  <a:pt x="932811" y="88011"/>
                  <a:pt x="934545" y="87725"/>
                  <a:pt x="936212" y="87249"/>
                </a:cubicBezTo>
                <a:cubicBezTo>
                  <a:pt x="937755" y="86677"/>
                  <a:pt x="939203" y="85916"/>
                  <a:pt x="940498" y="84963"/>
                </a:cubicBezTo>
                <a:cubicBezTo>
                  <a:pt x="941717" y="84010"/>
                  <a:pt x="942698" y="82867"/>
                  <a:pt x="943356" y="81438"/>
                </a:cubicBezTo>
                <a:cubicBezTo>
                  <a:pt x="944041" y="80010"/>
                  <a:pt x="944337" y="78486"/>
                  <a:pt x="944213" y="76866"/>
                </a:cubicBezTo>
                <a:lnTo>
                  <a:pt x="961548" y="76866"/>
                </a:lnTo>
                <a:cubicBezTo>
                  <a:pt x="961663" y="80486"/>
                  <a:pt x="960882" y="84010"/>
                  <a:pt x="959262" y="87249"/>
                </a:cubicBezTo>
                <a:cubicBezTo>
                  <a:pt x="957653" y="90392"/>
                  <a:pt x="955414" y="93155"/>
                  <a:pt x="952690" y="95345"/>
                </a:cubicBezTo>
                <a:cubicBezTo>
                  <a:pt x="949852" y="97726"/>
                  <a:pt x="946632" y="99536"/>
                  <a:pt x="943165" y="100774"/>
                </a:cubicBezTo>
                <a:cubicBezTo>
                  <a:pt x="939422" y="102012"/>
                  <a:pt x="935497" y="102680"/>
                  <a:pt x="931545" y="102680"/>
                </a:cubicBezTo>
                <a:cubicBezTo>
                  <a:pt x="926553" y="102775"/>
                  <a:pt x="921591" y="101822"/>
                  <a:pt x="916971" y="99917"/>
                </a:cubicBezTo>
                <a:cubicBezTo>
                  <a:pt x="912961" y="98107"/>
                  <a:pt x="909389" y="95536"/>
                  <a:pt x="906494" y="92201"/>
                </a:cubicBezTo>
                <a:cubicBezTo>
                  <a:pt x="903665" y="88868"/>
                  <a:pt x="901531" y="84963"/>
                  <a:pt x="900207" y="80772"/>
                </a:cubicBezTo>
                <a:cubicBezTo>
                  <a:pt x="898731" y="76200"/>
                  <a:pt x="897997" y="71437"/>
                  <a:pt x="898016" y="66675"/>
                </a:cubicBezTo>
                <a:lnTo>
                  <a:pt x="898016" y="64675"/>
                </a:lnTo>
                <a:cubicBezTo>
                  <a:pt x="898016" y="59912"/>
                  <a:pt x="898721" y="55150"/>
                  <a:pt x="900112" y="50577"/>
                </a:cubicBezTo>
                <a:cubicBezTo>
                  <a:pt x="901426" y="46387"/>
                  <a:pt x="903598" y="42481"/>
                  <a:pt x="906494" y="39147"/>
                </a:cubicBezTo>
                <a:cubicBezTo>
                  <a:pt x="909370" y="35814"/>
                  <a:pt x="912952" y="33242"/>
                  <a:pt x="916971" y="31432"/>
                </a:cubicBezTo>
                <a:cubicBezTo>
                  <a:pt x="921534" y="29432"/>
                  <a:pt x="926477" y="28480"/>
                  <a:pt x="931449" y="28575"/>
                </a:cubicBezTo>
                <a:close/>
                <a:moveTo>
                  <a:pt x="768000" y="28575"/>
                </a:moveTo>
                <a:cubicBezTo>
                  <a:pt x="772906" y="28480"/>
                  <a:pt x="777773" y="29432"/>
                  <a:pt x="782288" y="31337"/>
                </a:cubicBezTo>
                <a:cubicBezTo>
                  <a:pt x="786336" y="33147"/>
                  <a:pt x="789965" y="35814"/>
                  <a:pt x="792956" y="39052"/>
                </a:cubicBezTo>
                <a:cubicBezTo>
                  <a:pt x="795899" y="42386"/>
                  <a:pt x="798128" y="46291"/>
                  <a:pt x="799528" y="50577"/>
                </a:cubicBezTo>
                <a:cubicBezTo>
                  <a:pt x="801005" y="55244"/>
                  <a:pt x="801747" y="60102"/>
                  <a:pt x="801719" y="64960"/>
                </a:cubicBezTo>
                <a:lnTo>
                  <a:pt x="801719" y="66389"/>
                </a:lnTo>
                <a:cubicBezTo>
                  <a:pt x="801747" y="71342"/>
                  <a:pt x="801014" y="76200"/>
                  <a:pt x="799528" y="80867"/>
                </a:cubicBezTo>
                <a:cubicBezTo>
                  <a:pt x="798090" y="85057"/>
                  <a:pt x="795861" y="88963"/>
                  <a:pt x="792956" y="92392"/>
                </a:cubicBezTo>
                <a:cubicBezTo>
                  <a:pt x="790041" y="95631"/>
                  <a:pt x="786422" y="98202"/>
                  <a:pt x="782383" y="99917"/>
                </a:cubicBezTo>
                <a:cubicBezTo>
                  <a:pt x="777907" y="101822"/>
                  <a:pt x="773068" y="102775"/>
                  <a:pt x="768191" y="102680"/>
                </a:cubicBezTo>
                <a:cubicBezTo>
                  <a:pt x="763257" y="102775"/>
                  <a:pt x="758352" y="101822"/>
                  <a:pt x="753808" y="99917"/>
                </a:cubicBezTo>
                <a:cubicBezTo>
                  <a:pt x="749751" y="98202"/>
                  <a:pt x="746112" y="95631"/>
                  <a:pt x="743140" y="92392"/>
                </a:cubicBezTo>
                <a:cubicBezTo>
                  <a:pt x="740235" y="89058"/>
                  <a:pt x="738035" y="85057"/>
                  <a:pt x="736663" y="80867"/>
                </a:cubicBezTo>
                <a:cubicBezTo>
                  <a:pt x="735101" y="76200"/>
                  <a:pt x="734330" y="71342"/>
                  <a:pt x="734377" y="66389"/>
                </a:cubicBezTo>
                <a:lnTo>
                  <a:pt x="734377" y="64960"/>
                </a:lnTo>
                <a:cubicBezTo>
                  <a:pt x="734330" y="60102"/>
                  <a:pt x="735101" y="55244"/>
                  <a:pt x="736663" y="50577"/>
                </a:cubicBezTo>
                <a:cubicBezTo>
                  <a:pt x="737987" y="46291"/>
                  <a:pt x="740197" y="42386"/>
                  <a:pt x="743140" y="39052"/>
                </a:cubicBezTo>
                <a:cubicBezTo>
                  <a:pt x="746112" y="35814"/>
                  <a:pt x="749712" y="33147"/>
                  <a:pt x="753713" y="31337"/>
                </a:cubicBezTo>
                <a:cubicBezTo>
                  <a:pt x="758237" y="29432"/>
                  <a:pt x="763095" y="28480"/>
                  <a:pt x="768000" y="28575"/>
                </a:cubicBezTo>
                <a:close/>
                <a:moveTo>
                  <a:pt x="688181" y="28575"/>
                </a:moveTo>
                <a:cubicBezTo>
                  <a:pt x="692334" y="28575"/>
                  <a:pt x="696458" y="29241"/>
                  <a:pt x="700373" y="30575"/>
                </a:cubicBezTo>
                <a:cubicBezTo>
                  <a:pt x="703878" y="31813"/>
                  <a:pt x="707107" y="33719"/>
                  <a:pt x="709898" y="36194"/>
                </a:cubicBezTo>
                <a:cubicBezTo>
                  <a:pt x="712651" y="38575"/>
                  <a:pt x="714832" y="41529"/>
                  <a:pt x="716280" y="44862"/>
                </a:cubicBezTo>
                <a:cubicBezTo>
                  <a:pt x="717775" y="48482"/>
                  <a:pt x="718490" y="52387"/>
                  <a:pt x="718376" y="56293"/>
                </a:cubicBezTo>
                <a:lnTo>
                  <a:pt x="701040" y="56293"/>
                </a:lnTo>
                <a:cubicBezTo>
                  <a:pt x="701126" y="54578"/>
                  <a:pt x="700868" y="52958"/>
                  <a:pt x="700278" y="51340"/>
                </a:cubicBezTo>
                <a:cubicBezTo>
                  <a:pt x="699706" y="49815"/>
                  <a:pt x="698802" y="48386"/>
                  <a:pt x="697611" y="47243"/>
                </a:cubicBezTo>
                <a:cubicBezTo>
                  <a:pt x="696354" y="46101"/>
                  <a:pt x="694906" y="45148"/>
                  <a:pt x="693325" y="44482"/>
                </a:cubicBezTo>
                <a:cubicBezTo>
                  <a:pt x="691563" y="43815"/>
                  <a:pt x="689696" y="43433"/>
                  <a:pt x="687800" y="43433"/>
                </a:cubicBezTo>
                <a:cubicBezTo>
                  <a:pt x="685295" y="43338"/>
                  <a:pt x="682819" y="44005"/>
                  <a:pt x="680656" y="45244"/>
                </a:cubicBezTo>
                <a:cubicBezTo>
                  <a:pt x="678752" y="46387"/>
                  <a:pt x="677170" y="48006"/>
                  <a:pt x="676085" y="50006"/>
                </a:cubicBezTo>
                <a:cubicBezTo>
                  <a:pt x="674913" y="52101"/>
                  <a:pt x="674103" y="54387"/>
                  <a:pt x="673703" y="56768"/>
                </a:cubicBezTo>
                <a:cubicBezTo>
                  <a:pt x="673236" y="59340"/>
                  <a:pt x="673017" y="62008"/>
                  <a:pt x="673036" y="64675"/>
                </a:cubicBezTo>
                <a:lnTo>
                  <a:pt x="673036" y="66675"/>
                </a:lnTo>
                <a:cubicBezTo>
                  <a:pt x="673017" y="69342"/>
                  <a:pt x="673236" y="72008"/>
                  <a:pt x="673703" y="74676"/>
                </a:cubicBezTo>
                <a:cubicBezTo>
                  <a:pt x="674113" y="77057"/>
                  <a:pt x="674884" y="79343"/>
                  <a:pt x="675989" y="81533"/>
                </a:cubicBezTo>
                <a:lnTo>
                  <a:pt x="687875" y="88000"/>
                </a:lnTo>
                <a:lnTo>
                  <a:pt x="687800" y="88011"/>
                </a:lnTo>
                <a:lnTo>
                  <a:pt x="687895" y="88011"/>
                </a:lnTo>
                <a:lnTo>
                  <a:pt x="687875" y="88000"/>
                </a:lnTo>
                <a:lnTo>
                  <a:pt x="692944" y="87249"/>
                </a:lnTo>
                <a:cubicBezTo>
                  <a:pt x="694487" y="86677"/>
                  <a:pt x="695935" y="85916"/>
                  <a:pt x="697230" y="84963"/>
                </a:cubicBezTo>
                <a:cubicBezTo>
                  <a:pt x="698449" y="84010"/>
                  <a:pt x="699430" y="82867"/>
                  <a:pt x="700087" y="81438"/>
                </a:cubicBezTo>
                <a:cubicBezTo>
                  <a:pt x="700773" y="80010"/>
                  <a:pt x="701069" y="78486"/>
                  <a:pt x="700945" y="76866"/>
                </a:cubicBezTo>
                <a:lnTo>
                  <a:pt x="718280" y="76866"/>
                </a:lnTo>
                <a:cubicBezTo>
                  <a:pt x="718395" y="80486"/>
                  <a:pt x="717614" y="84010"/>
                  <a:pt x="715994" y="87249"/>
                </a:cubicBezTo>
                <a:cubicBezTo>
                  <a:pt x="714385" y="90392"/>
                  <a:pt x="712146" y="93155"/>
                  <a:pt x="709422" y="95345"/>
                </a:cubicBezTo>
                <a:cubicBezTo>
                  <a:pt x="706584" y="97726"/>
                  <a:pt x="703364" y="99536"/>
                  <a:pt x="699897" y="100774"/>
                </a:cubicBezTo>
                <a:cubicBezTo>
                  <a:pt x="696154" y="102012"/>
                  <a:pt x="692229" y="102680"/>
                  <a:pt x="688277" y="102680"/>
                </a:cubicBezTo>
                <a:cubicBezTo>
                  <a:pt x="683285" y="102775"/>
                  <a:pt x="678323" y="101822"/>
                  <a:pt x="673703" y="99917"/>
                </a:cubicBezTo>
                <a:cubicBezTo>
                  <a:pt x="669693" y="98107"/>
                  <a:pt x="666121" y="95536"/>
                  <a:pt x="663226" y="92201"/>
                </a:cubicBezTo>
                <a:cubicBezTo>
                  <a:pt x="660397" y="88868"/>
                  <a:pt x="658263" y="84963"/>
                  <a:pt x="656939" y="80772"/>
                </a:cubicBezTo>
                <a:cubicBezTo>
                  <a:pt x="655463" y="76200"/>
                  <a:pt x="654729" y="71437"/>
                  <a:pt x="654748" y="66675"/>
                </a:cubicBezTo>
                <a:lnTo>
                  <a:pt x="654748" y="64675"/>
                </a:lnTo>
                <a:cubicBezTo>
                  <a:pt x="654748" y="59912"/>
                  <a:pt x="655453" y="55150"/>
                  <a:pt x="656844" y="50577"/>
                </a:cubicBezTo>
                <a:cubicBezTo>
                  <a:pt x="658158" y="46387"/>
                  <a:pt x="660330" y="42481"/>
                  <a:pt x="663226" y="39147"/>
                </a:cubicBezTo>
                <a:cubicBezTo>
                  <a:pt x="666121" y="35814"/>
                  <a:pt x="669693" y="33242"/>
                  <a:pt x="673703" y="31432"/>
                </a:cubicBezTo>
                <a:cubicBezTo>
                  <a:pt x="678266" y="29432"/>
                  <a:pt x="683209" y="28480"/>
                  <a:pt x="688181" y="28575"/>
                </a:cubicBezTo>
                <a:close/>
                <a:moveTo>
                  <a:pt x="521589" y="28575"/>
                </a:moveTo>
                <a:cubicBezTo>
                  <a:pt x="525294" y="28480"/>
                  <a:pt x="528970" y="29242"/>
                  <a:pt x="532352" y="30766"/>
                </a:cubicBezTo>
                <a:cubicBezTo>
                  <a:pt x="535343" y="32100"/>
                  <a:pt x="537953" y="34195"/>
                  <a:pt x="539972" y="36767"/>
                </a:cubicBezTo>
                <a:lnTo>
                  <a:pt x="540734" y="29909"/>
                </a:lnTo>
                <a:lnTo>
                  <a:pt x="557403" y="29909"/>
                </a:lnTo>
                <a:lnTo>
                  <a:pt x="557403" y="98679"/>
                </a:lnTo>
                <a:cubicBezTo>
                  <a:pt x="557517" y="103060"/>
                  <a:pt x="556669" y="107443"/>
                  <a:pt x="554926" y="111538"/>
                </a:cubicBezTo>
                <a:cubicBezTo>
                  <a:pt x="553364" y="115157"/>
                  <a:pt x="551030" y="118395"/>
                  <a:pt x="548068" y="121063"/>
                </a:cubicBezTo>
                <a:cubicBezTo>
                  <a:pt x="544906" y="123730"/>
                  <a:pt x="541248" y="125730"/>
                  <a:pt x="537305" y="126968"/>
                </a:cubicBezTo>
                <a:cubicBezTo>
                  <a:pt x="532866" y="128397"/>
                  <a:pt x="528237" y="129063"/>
                  <a:pt x="523589" y="128969"/>
                </a:cubicBezTo>
                <a:cubicBezTo>
                  <a:pt x="521255" y="128969"/>
                  <a:pt x="518931" y="128779"/>
                  <a:pt x="516636" y="128302"/>
                </a:cubicBezTo>
                <a:cubicBezTo>
                  <a:pt x="514131" y="127826"/>
                  <a:pt x="511683" y="127159"/>
                  <a:pt x="509301" y="126207"/>
                </a:cubicBezTo>
                <a:cubicBezTo>
                  <a:pt x="506892" y="125254"/>
                  <a:pt x="504587" y="124111"/>
                  <a:pt x="502443" y="122682"/>
                </a:cubicBezTo>
                <a:cubicBezTo>
                  <a:pt x="500367" y="121253"/>
                  <a:pt x="498500" y="119538"/>
                  <a:pt x="496919" y="117634"/>
                </a:cubicBezTo>
                <a:lnTo>
                  <a:pt x="505206" y="106489"/>
                </a:lnTo>
                <a:cubicBezTo>
                  <a:pt x="507415" y="108966"/>
                  <a:pt x="510101" y="111062"/>
                  <a:pt x="513111" y="112490"/>
                </a:cubicBezTo>
                <a:cubicBezTo>
                  <a:pt x="516102" y="113824"/>
                  <a:pt x="519350" y="114586"/>
                  <a:pt x="522636" y="114586"/>
                </a:cubicBezTo>
                <a:cubicBezTo>
                  <a:pt x="527046" y="114776"/>
                  <a:pt x="531371" y="113348"/>
                  <a:pt x="534733" y="110490"/>
                </a:cubicBezTo>
                <a:cubicBezTo>
                  <a:pt x="537733" y="107347"/>
                  <a:pt x="539296" y="103060"/>
                  <a:pt x="539019" y="98775"/>
                </a:cubicBezTo>
                <a:lnTo>
                  <a:pt x="539019" y="94678"/>
                </a:lnTo>
                <a:cubicBezTo>
                  <a:pt x="536876" y="96964"/>
                  <a:pt x="534324" y="98870"/>
                  <a:pt x="531495" y="100204"/>
                </a:cubicBezTo>
                <a:cubicBezTo>
                  <a:pt x="528342" y="101633"/>
                  <a:pt x="524932" y="102299"/>
                  <a:pt x="521493" y="102203"/>
                </a:cubicBezTo>
                <a:cubicBezTo>
                  <a:pt x="517331" y="102299"/>
                  <a:pt x="513216" y="101346"/>
                  <a:pt x="509492" y="99441"/>
                </a:cubicBezTo>
                <a:cubicBezTo>
                  <a:pt x="505796" y="97632"/>
                  <a:pt x="502539" y="95060"/>
                  <a:pt x="499967" y="91917"/>
                </a:cubicBezTo>
                <a:cubicBezTo>
                  <a:pt x="497300" y="88488"/>
                  <a:pt x="495328" y="84582"/>
                  <a:pt x="494157" y="80391"/>
                </a:cubicBezTo>
                <a:cubicBezTo>
                  <a:pt x="492785" y="75724"/>
                  <a:pt x="492109" y="70866"/>
                  <a:pt x="492156" y="66008"/>
                </a:cubicBezTo>
                <a:lnTo>
                  <a:pt x="492156" y="65056"/>
                </a:lnTo>
                <a:cubicBezTo>
                  <a:pt x="492109" y="60102"/>
                  <a:pt x="492785" y="55055"/>
                  <a:pt x="494157" y="50293"/>
                </a:cubicBezTo>
                <a:cubicBezTo>
                  <a:pt x="495309" y="46101"/>
                  <a:pt x="497290" y="42101"/>
                  <a:pt x="499967" y="38671"/>
                </a:cubicBezTo>
                <a:cubicBezTo>
                  <a:pt x="502548" y="35528"/>
                  <a:pt x="505806" y="32956"/>
                  <a:pt x="509492" y="31243"/>
                </a:cubicBezTo>
                <a:cubicBezTo>
                  <a:pt x="513273" y="29432"/>
                  <a:pt x="517407" y="28575"/>
                  <a:pt x="521589" y="28575"/>
                </a:cubicBezTo>
                <a:close/>
                <a:moveTo>
                  <a:pt x="362045" y="28575"/>
                </a:moveTo>
                <a:cubicBezTo>
                  <a:pt x="366131" y="28575"/>
                  <a:pt x="370208" y="29051"/>
                  <a:pt x="374141" y="30195"/>
                </a:cubicBezTo>
                <a:cubicBezTo>
                  <a:pt x="377590" y="31147"/>
                  <a:pt x="380828" y="32670"/>
                  <a:pt x="383666" y="34862"/>
                </a:cubicBezTo>
                <a:cubicBezTo>
                  <a:pt x="386391" y="36957"/>
                  <a:pt x="388581" y="39625"/>
                  <a:pt x="390048" y="42672"/>
                </a:cubicBezTo>
                <a:cubicBezTo>
                  <a:pt x="391706" y="46101"/>
                  <a:pt x="392515" y="49816"/>
                  <a:pt x="392429" y="53626"/>
                </a:cubicBezTo>
                <a:lnTo>
                  <a:pt x="392429" y="84201"/>
                </a:lnTo>
                <a:cubicBezTo>
                  <a:pt x="392363" y="87345"/>
                  <a:pt x="392591" y="90583"/>
                  <a:pt x="393096" y="93726"/>
                </a:cubicBezTo>
                <a:cubicBezTo>
                  <a:pt x="393525" y="95917"/>
                  <a:pt x="394230" y="98107"/>
                  <a:pt x="395192" y="100204"/>
                </a:cubicBezTo>
                <a:lnTo>
                  <a:pt x="395192" y="101347"/>
                </a:lnTo>
                <a:lnTo>
                  <a:pt x="376427" y="101347"/>
                </a:lnTo>
                <a:cubicBezTo>
                  <a:pt x="375961" y="100394"/>
                  <a:pt x="375580" y="99345"/>
                  <a:pt x="375285" y="98298"/>
                </a:cubicBezTo>
                <a:cubicBezTo>
                  <a:pt x="375285" y="97155"/>
                  <a:pt x="374713" y="95917"/>
                  <a:pt x="374522" y="94678"/>
                </a:cubicBezTo>
                <a:cubicBezTo>
                  <a:pt x="372256" y="97060"/>
                  <a:pt x="369569" y="98965"/>
                  <a:pt x="366617" y="100299"/>
                </a:cubicBezTo>
                <a:cubicBezTo>
                  <a:pt x="364921" y="101060"/>
                  <a:pt x="363131" y="101633"/>
                  <a:pt x="361283" y="102013"/>
                </a:cubicBezTo>
                <a:cubicBezTo>
                  <a:pt x="359244" y="102394"/>
                  <a:pt x="357168" y="102680"/>
                  <a:pt x="355091" y="102680"/>
                </a:cubicBezTo>
                <a:cubicBezTo>
                  <a:pt x="351662" y="102680"/>
                  <a:pt x="348243" y="102203"/>
                  <a:pt x="344995" y="101060"/>
                </a:cubicBezTo>
                <a:cubicBezTo>
                  <a:pt x="342118" y="100108"/>
                  <a:pt x="339442" y="98584"/>
                  <a:pt x="337089" y="96679"/>
                </a:cubicBezTo>
                <a:cubicBezTo>
                  <a:pt x="334927" y="94774"/>
                  <a:pt x="333184" y="92488"/>
                  <a:pt x="331946" y="89916"/>
                </a:cubicBezTo>
                <a:cubicBezTo>
                  <a:pt x="327993" y="80772"/>
                  <a:pt x="330688" y="70104"/>
                  <a:pt x="338518" y="63913"/>
                </a:cubicBezTo>
                <a:cubicBezTo>
                  <a:pt x="346033" y="59246"/>
                  <a:pt x="354834" y="57055"/>
                  <a:pt x="363664" y="57721"/>
                </a:cubicBezTo>
                <a:lnTo>
                  <a:pt x="373856" y="57721"/>
                </a:lnTo>
                <a:lnTo>
                  <a:pt x="373856" y="53531"/>
                </a:lnTo>
                <a:cubicBezTo>
                  <a:pt x="374008" y="50482"/>
                  <a:pt x="372789" y="47435"/>
                  <a:pt x="370522" y="45339"/>
                </a:cubicBezTo>
                <a:cubicBezTo>
                  <a:pt x="367817" y="43244"/>
                  <a:pt x="364436" y="42101"/>
                  <a:pt x="360997" y="42291"/>
                </a:cubicBezTo>
                <a:cubicBezTo>
                  <a:pt x="358054" y="42101"/>
                  <a:pt x="355130" y="42958"/>
                  <a:pt x="352805" y="44767"/>
                </a:cubicBezTo>
                <a:cubicBezTo>
                  <a:pt x="351062" y="46387"/>
                  <a:pt x="350129" y="48768"/>
                  <a:pt x="350234" y="51150"/>
                </a:cubicBezTo>
                <a:lnTo>
                  <a:pt x="331946" y="51150"/>
                </a:lnTo>
                <a:cubicBezTo>
                  <a:pt x="331879" y="48196"/>
                  <a:pt x="332565" y="45244"/>
                  <a:pt x="333946" y="42577"/>
                </a:cubicBezTo>
                <a:cubicBezTo>
                  <a:pt x="335318" y="39720"/>
                  <a:pt x="337308" y="37243"/>
                  <a:pt x="339756" y="35338"/>
                </a:cubicBezTo>
                <a:cubicBezTo>
                  <a:pt x="342604" y="33147"/>
                  <a:pt x="345833" y="31432"/>
                  <a:pt x="349281" y="30385"/>
                </a:cubicBezTo>
                <a:cubicBezTo>
                  <a:pt x="353425" y="29146"/>
                  <a:pt x="357720" y="28575"/>
                  <a:pt x="362045" y="28575"/>
                </a:cubicBezTo>
                <a:close/>
                <a:moveTo>
                  <a:pt x="416718" y="0"/>
                </a:moveTo>
                <a:lnTo>
                  <a:pt x="456628" y="0"/>
                </a:lnTo>
                <a:lnTo>
                  <a:pt x="456628" y="86392"/>
                </a:lnTo>
                <a:lnTo>
                  <a:pt x="477202" y="86392"/>
                </a:lnTo>
                <a:lnTo>
                  <a:pt x="477202" y="101347"/>
                </a:lnTo>
                <a:lnTo>
                  <a:pt x="416813" y="101347"/>
                </a:lnTo>
                <a:lnTo>
                  <a:pt x="416813" y="86392"/>
                </a:lnTo>
                <a:lnTo>
                  <a:pt x="438245" y="86392"/>
                </a:lnTo>
                <a:lnTo>
                  <a:pt x="438245" y="14954"/>
                </a:lnTo>
                <a:lnTo>
                  <a:pt x="416813" y="14954"/>
                </a:lnTo>
                <a:close/>
              </a:path>
            </a:pathLst>
          </a:custGeom>
          <a:solidFill>
            <a:schemeClr val="bg1"/>
          </a:solidFill>
          <a:ln w="9525" cap="flat">
            <a:noFill/>
            <a:prstDash val="solid"/>
            <a:miter/>
          </a:ln>
        </p:spPr>
        <p:txBody>
          <a:bodyPr rtlCol="0" anchor="ctr"/>
          <a:lstStyle/>
          <a:p>
            <a:endParaRPr lang="fr-FR" dirty="0"/>
          </a:p>
        </p:txBody>
      </p:sp>
      <p:sp>
        <p:nvSpPr>
          <p:cNvPr id="3" name="Espace réservé du pied de page 2">
            <a:extLst>
              <a:ext uri="{FF2B5EF4-FFF2-40B4-BE49-F238E27FC236}">
                <a16:creationId xmlns:a16="http://schemas.microsoft.com/office/drawing/2014/main" id="{931AFE5D-CDD6-CFE2-A0EC-418C25ADBFB6}"/>
              </a:ext>
            </a:extLst>
          </p:cNvPr>
          <p:cNvSpPr>
            <a:spLocks noGrp="1"/>
          </p:cNvSpPr>
          <p:nvPr>
            <p:ph type="ftr" sz="quarter" idx="19"/>
          </p:nvPr>
        </p:nvSpPr>
        <p:spPr/>
        <p:txBody>
          <a:bodyPr/>
          <a:lstStyle>
            <a:lvl1pPr>
              <a:defRPr>
                <a:solidFill>
                  <a:schemeClr val="bg1"/>
                </a:solidFill>
              </a:defRPr>
            </a:lvl1pPr>
          </a:lstStyle>
          <a:p>
            <a:pPr algn="ctr"/>
            <a:r>
              <a:rPr lang="fr-FR"/>
              <a:t>Confidentiel</a:t>
            </a:r>
          </a:p>
        </p:txBody>
      </p:sp>
    </p:spTree>
    <p:extLst>
      <p:ext uri="{BB962C8B-B14F-4D97-AF65-F5344CB8AC3E}">
        <p14:creationId xmlns:p14="http://schemas.microsoft.com/office/powerpoint/2010/main" val="3624602778"/>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itre avec sous-titre">
    <p:spTree>
      <p:nvGrpSpPr>
        <p:cNvPr id="1" name=""/>
        <p:cNvGrpSpPr/>
        <p:nvPr/>
      </p:nvGrpSpPr>
      <p:grpSpPr>
        <a:xfrm>
          <a:off x="0" y="0"/>
          <a:ext cx="0" cy="0"/>
          <a:chOff x="0" y="0"/>
          <a:chExt cx="0" cy="0"/>
        </a:xfrm>
      </p:grpSpPr>
      <p:grpSp>
        <p:nvGrpSpPr>
          <p:cNvPr id="20" name="object 3">
            <a:extLst>
              <a:ext uri="{FF2B5EF4-FFF2-40B4-BE49-F238E27FC236}">
                <a16:creationId xmlns:a16="http://schemas.microsoft.com/office/drawing/2014/main" id="{A6EE3CD9-1017-40F2-9A0F-9ADC0E97B7E8}"/>
              </a:ext>
            </a:extLst>
          </p:cNvPr>
          <p:cNvGrpSpPr/>
          <p:nvPr userDrawn="1"/>
        </p:nvGrpSpPr>
        <p:grpSpPr>
          <a:xfrm>
            <a:off x="514089" y="6493294"/>
            <a:ext cx="752031" cy="86640"/>
            <a:chOff x="847065" y="10707923"/>
            <a:chExt cx="1240155" cy="142875"/>
          </a:xfrm>
        </p:grpSpPr>
        <p:pic>
          <p:nvPicPr>
            <p:cNvPr id="21" name="object 4">
              <a:extLst>
                <a:ext uri="{FF2B5EF4-FFF2-40B4-BE49-F238E27FC236}">
                  <a16:creationId xmlns:a16="http://schemas.microsoft.com/office/drawing/2014/main" id="{F22A1663-8DA0-407F-8AE8-A696EE603E97}"/>
                </a:ext>
              </a:extLst>
            </p:cNvPr>
            <p:cNvPicPr/>
            <p:nvPr/>
          </p:nvPicPr>
          <p:blipFill>
            <a:blip r:embed="rId2" cstate="print"/>
            <a:stretch>
              <a:fillRect/>
            </a:stretch>
          </p:blipFill>
          <p:spPr>
            <a:xfrm>
              <a:off x="847065" y="10740848"/>
              <a:ext cx="262047" cy="78479"/>
            </a:xfrm>
            <a:prstGeom prst="rect">
              <a:avLst/>
            </a:prstGeom>
          </p:spPr>
        </p:pic>
        <p:sp>
          <p:nvSpPr>
            <p:cNvPr id="22" name="object 5">
              <a:extLst>
                <a:ext uri="{FF2B5EF4-FFF2-40B4-BE49-F238E27FC236}">
                  <a16:creationId xmlns:a16="http://schemas.microsoft.com/office/drawing/2014/main" id="{E831035A-4B78-43F7-B910-80EA82C97B4F}"/>
                </a:ext>
              </a:extLst>
            </p:cNvPr>
            <p:cNvSpPr/>
            <p:nvPr/>
          </p:nvSpPr>
          <p:spPr>
            <a:xfrm>
              <a:off x="1143129" y="10794304"/>
              <a:ext cx="28575" cy="26670"/>
            </a:xfrm>
            <a:custGeom>
              <a:avLst/>
              <a:gdLst/>
              <a:ahLst/>
              <a:cxnLst/>
              <a:rect l="l" t="t" r="r" b="b"/>
              <a:pathLst>
                <a:path w="28575" h="26670">
                  <a:moveTo>
                    <a:pt x="16167" y="0"/>
                  </a:moveTo>
                  <a:lnTo>
                    <a:pt x="11811" y="0"/>
                  </a:lnTo>
                  <a:lnTo>
                    <a:pt x="9863" y="356"/>
                  </a:lnTo>
                  <a:lnTo>
                    <a:pt x="0" y="11465"/>
                  </a:lnTo>
                  <a:lnTo>
                    <a:pt x="0" y="13339"/>
                  </a:lnTo>
                  <a:lnTo>
                    <a:pt x="0" y="15182"/>
                  </a:lnTo>
                  <a:lnTo>
                    <a:pt x="11811" y="26480"/>
                  </a:lnTo>
                  <a:lnTo>
                    <a:pt x="16167" y="26480"/>
                  </a:lnTo>
                  <a:lnTo>
                    <a:pt x="27988" y="15182"/>
                  </a:lnTo>
                  <a:lnTo>
                    <a:pt x="27988" y="11465"/>
                  </a:lnTo>
                  <a:lnTo>
                    <a:pt x="18125" y="356"/>
                  </a:lnTo>
                  <a:lnTo>
                    <a:pt x="16167" y="0"/>
                  </a:lnTo>
                  <a:close/>
                </a:path>
              </a:pathLst>
            </a:custGeom>
            <a:solidFill>
              <a:srgbClr val="002F67"/>
            </a:solidFill>
          </p:spPr>
          <p:txBody>
            <a:bodyPr wrap="square" lIns="0" tIns="0" rIns="0" bIns="0" rtlCol="0"/>
            <a:lstStyle/>
            <a:p>
              <a:endParaRPr lang="fr-FR" sz="662" dirty="0"/>
            </a:p>
          </p:txBody>
        </p:sp>
        <p:pic>
          <p:nvPicPr>
            <p:cNvPr id="23" name="object 6">
              <a:extLst>
                <a:ext uri="{FF2B5EF4-FFF2-40B4-BE49-F238E27FC236}">
                  <a16:creationId xmlns:a16="http://schemas.microsoft.com/office/drawing/2014/main" id="{D0CAAE98-70CE-44E0-8205-780766B55A5A}"/>
                </a:ext>
              </a:extLst>
            </p:cNvPr>
            <p:cNvPicPr/>
            <p:nvPr/>
          </p:nvPicPr>
          <p:blipFill>
            <a:blip r:embed="rId3" cstate="print"/>
            <a:stretch>
              <a:fillRect/>
            </a:stretch>
          </p:blipFill>
          <p:spPr>
            <a:xfrm>
              <a:off x="1209992" y="10739402"/>
              <a:ext cx="71369" cy="81379"/>
            </a:xfrm>
            <a:prstGeom prst="rect">
              <a:avLst/>
            </a:prstGeom>
          </p:spPr>
        </p:pic>
        <p:pic>
          <p:nvPicPr>
            <p:cNvPr id="24" name="object 7">
              <a:extLst>
                <a:ext uri="{FF2B5EF4-FFF2-40B4-BE49-F238E27FC236}">
                  <a16:creationId xmlns:a16="http://schemas.microsoft.com/office/drawing/2014/main" id="{2AC43F6C-3338-4D56-B01B-07F3FCDCAFED}"/>
                </a:ext>
              </a:extLst>
            </p:cNvPr>
            <p:cNvPicPr/>
            <p:nvPr/>
          </p:nvPicPr>
          <p:blipFill>
            <a:blip r:embed="rId4" cstate="print"/>
            <a:stretch>
              <a:fillRect/>
            </a:stretch>
          </p:blipFill>
          <p:spPr>
            <a:xfrm>
              <a:off x="1305235" y="10707923"/>
              <a:ext cx="781632" cy="142298"/>
            </a:xfrm>
            <a:prstGeom prst="rect">
              <a:avLst/>
            </a:prstGeom>
          </p:spPr>
        </p:pic>
      </p:grpSp>
      <p:sp>
        <p:nvSpPr>
          <p:cNvPr id="3" name="Espace réservé du numéro de diapositive 2">
            <a:extLst>
              <a:ext uri="{FF2B5EF4-FFF2-40B4-BE49-F238E27FC236}">
                <a16:creationId xmlns:a16="http://schemas.microsoft.com/office/drawing/2014/main" id="{95CEC289-6FBA-4C56-94D1-874AC301646D}"/>
              </a:ext>
            </a:extLst>
          </p:cNvPr>
          <p:cNvSpPr>
            <a:spLocks noGrp="1"/>
          </p:cNvSpPr>
          <p:nvPr>
            <p:ph type="sldNum" sz="quarter" idx="14"/>
          </p:nvPr>
        </p:nvSpPr>
        <p:spPr/>
        <p:txBody>
          <a:bodyPr/>
          <a:lstStyle>
            <a:lvl1pPr algn="ctr">
              <a:defRPr/>
            </a:lvl1pPr>
          </a:lstStyle>
          <a:p>
            <a:r>
              <a:rPr lang="fr-FR" dirty="0"/>
              <a:t>page </a:t>
            </a:r>
            <a:fld id="{D4393D1B-37AB-4561-B448-10CBADDAE970}" type="slidenum">
              <a:rPr smtClean="0"/>
              <a:pPr/>
              <a:t>‹N°›</a:t>
            </a:fld>
            <a:endParaRPr dirty="0"/>
          </a:p>
        </p:txBody>
      </p:sp>
      <p:sp>
        <p:nvSpPr>
          <p:cNvPr id="6" name="Titre 5">
            <a:extLst>
              <a:ext uri="{FF2B5EF4-FFF2-40B4-BE49-F238E27FC236}">
                <a16:creationId xmlns:a16="http://schemas.microsoft.com/office/drawing/2014/main" id="{BC610E3D-CB80-4E57-9656-4B95533469AF}"/>
              </a:ext>
            </a:extLst>
          </p:cNvPr>
          <p:cNvSpPr>
            <a:spLocks noGrp="1"/>
          </p:cNvSpPr>
          <p:nvPr>
            <p:ph type="title" hasCustomPrompt="1"/>
          </p:nvPr>
        </p:nvSpPr>
        <p:spPr/>
        <p:txBody>
          <a:bodyPr/>
          <a:lstStyle>
            <a:lvl1pPr>
              <a:defRPr/>
            </a:lvl1pPr>
          </a:lstStyle>
          <a:p>
            <a:r>
              <a:rPr lang="fr-FR" dirty="0"/>
              <a:t>Titre de la slide</a:t>
            </a:r>
          </a:p>
        </p:txBody>
      </p:sp>
      <p:sp>
        <p:nvSpPr>
          <p:cNvPr id="5" name="Espace réservé du texte 4">
            <a:extLst>
              <a:ext uri="{FF2B5EF4-FFF2-40B4-BE49-F238E27FC236}">
                <a16:creationId xmlns:a16="http://schemas.microsoft.com/office/drawing/2014/main" id="{9BC72356-A04F-4E0F-A121-09766CE60568}"/>
              </a:ext>
            </a:extLst>
          </p:cNvPr>
          <p:cNvSpPr>
            <a:spLocks noGrp="1"/>
          </p:cNvSpPr>
          <p:nvPr>
            <p:ph type="body" sz="quarter" idx="15" hasCustomPrompt="1"/>
          </p:nvPr>
        </p:nvSpPr>
        <p:spPr>
          <a:xfrm>
            <a:off x="938088" y="409700"/>
            <a:ext cx="9933111"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4" name="Espace réservé du pied de page 3">
            <a:extLst>
              <a:ext uri="{FF2B5EF4-FFF2-40B4-BE49-F238E27FC236}">
                <a16:creationId xmlns:a16="http://schemas.microsoft.com/office/drawing/2014/main" id="{45DD0CDD-B0C7-95A9-C944-399F30F3B212}"/>
              </a:ext>
            </a:extLst>
          </p:cNvPr>
          <p:cNvSpPr>
            <a:spLocks noGrp="1"/>
          </p:cNvSpPr>
          <p:nvPr>
            <p:ph type="ftr" sz="quarter" idx="17"/>
          </p:nvPr>
        </p:nvSpPr>
        <p:spPr/>
        <p:txBody>
          <a:bodyPr/>
          <a:lstStyle/>
          <a:p>
            <a:pPr algn="ctr"/>
            <a:r>
              <a:rPr lang="fr-FR"/>
              <a:t>Confidentiel</a:t>
            </a:r>
            <a:endParaRPr lang="fr-FR" dirty="0"/>
          </a:p>
        </p:txBody>
      </p:sp>
    </p:spTree>
    <p:extLst>
      <p:ext uri="{BB962C8B-B14F-4D97-AF65-F5344CB8AC3E}">
        <p14:creationId xmlns:p14="http://schemas.microsoft.com/office/powerpoint/2010/main" val="4037184561"/>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itre avec contenu">
    <p:spTree>
      <p:nvGrpSpPr>
        <p:cNvPr id="1" name=""/>
        <p:cNvGrpSpPr/>
        <p:nvPr/>
      </p:nvGrpSpPr>
      <p:grpSpPr>
        <a:xfrm>
          <a:off x="0" y="0"/>
          <a:ext cx="0" cy="0"/>
          <a:chOff x="0" y="0"/>
          <a:chExt cx="0" cy="0"/>
        </a:xfrm>
      </p:grpSpPr>
      <p:sp>
        <p:nvSpPr>
          <p:cNvPr id="25" name="Espace réservé du texte 24">
            <a:extLst>
              <a:ext uri="{FF2B5EF4-FFF2-40B4-BE49-F238E27FC236}">
                <a16:creationId xmlns:a16="http://schemas.microsoft.com/office/drawing/2014/main" id="{2D92688B-0F66-4437-BD44-1CED1FBBBC04}"/>
              </a:ext>
            </a:extLst>
          </p:cNvPr>
          <p:cNvSpPr>
            <a:spLocks noGrp="1"/>
          </p:cNvSpPr>
          <p:nvPr>
            <p:ph type="body" sz="quarter" idx="20" hasCustomPrompt="1"/>
          </p:nvPr>
        </p:nvSpPr>
        <p:spPr>
          <a:xfrm>
            <a:off x="11307128" y="154939"/>
            <a:ext cx="741046" cy="742951"/>
          </a:xfrm>
          <a:custGeom>
            <a:avLst/>
            <a:gdLst>
              <a:gd name="connsiteX0" fmla="*/ 370524 w 741046"/>
              <a:gd name="connsiteY0" fmla="*/ 0 h 742951"/>
              <a:gd name="connsiteX1" fmla="*/ 741046 w 741046"/>
              <a:gd name="connsiteY1" fmla="*/ 1 h 742951"/>
              <a:gd name="connsiteX2" fmla="*/ 741046 w 741046"/>
              <a:gd name="connsiteY2" fmla="*/ 742951 h 742951"/>
              <a:gd name="connsiteX3" fmla="*/ 370524 w 741046"/>
              <a:gd name="connsiteY3" fmla="*/ 742951 h 742951"/>
              <a:gd name="connsiteX4" fmla="*/ 0 w 741046"/>
              <a:gd name="connsiteY4" fmla="*/ 372427 h 742951"/>
              <a:gd name="connsiteX5" fmla="*/ 0 w 741046"/>
              <a:gd name="connsiteY5" fmla="*/ 370524 h 742951"/>
              <a:gd name="connsiteX6" fmla="*/ 370524 w 741046"/>
              <a:gd name="connsiteY6" fmla="*/ 0 h 74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1046" h="742951">
                <a:moveTo>
                  <a:pt x="370524" y="0"/>
                </a:moveTo>
                <a:cubicBezTo>
                  <a:pt x="494032" y="0"/>
                  <a:pt x="617538" y="1"/>
                  <a:pt x="741046" y="1"/>
                </a:cubicBezTo>
                <a:lnTo>
                  <a:pt x="741046" y="742951"/>
                </a:lnTo>
                <a:lnTo>
                  <a:pt x="370524" y="742951"/>
                </a:lnTo>
                <a:cubicBezTo>
                  <a:pt x="165888" y="742951"/>
                  <a:pt x="0" y="577062"/>
                  <a:pt x="0" y="372427"/>
                </a:cubicBezTo>
                <a:lnTo>
                  <a:pt x="0" y="370524"/>
                </a:lnTo>
                <a:cubicBezTo>
                  <a:pt x="0" y="165889"/>
                  <a:pt x="165888" y="0"/>
                  <a:pt x="370524" y="0"/>
                </a:cubicBez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19" name="Espace réservé du texte 18">
            <a:extLst>
              <a:ext uri="{FF2B5EF4-FFF2-40B4-BE49-F238E27FC236}">
                <a16:creationId xmlns:a16="http://schemas.microsoft.com/office/drawing/2014/main" id="{484408A8-0CB4-4244-BDDD-5B2BCC38CCFF}"/>
              </a:ext>
            </a:extLst>
          </p:cNvPr>
          <p:cNvSpPr>
            <a:spLocks noGrp="1"/>
          </p:cNvSpPr>
          <p:nvPr>
            <p:ph type="body" sz="quarter" idx="19" hasCustomPrompt="1"/>
          </p:nvPr>
        </p:nvSpPr>
        <p:spPr>
          <a:xfrm>
            <a:off x="389468" y="946150"/>
            <a:ext cx="373063" cy="369888"/>
          </a:xfrm>
          <a:custGeom>
            <a:avLst/>
            <a:gdLst>
              <a:gd name="connsiteX0" fmla="*/ 184944 w 373063"/>
              <a:gd name="connsiteY0" fmla="*/ 0 h 369888"/>
              <a:gd name="connsiteX1" fmla="*/ 373063 w 373063"/>
              <a:gd name="connsiteY1" fmla="*/ 0 h 369888"/>
              <a:gd name="connsiteX2" fmla="*/ 373063 w 373063"/>
              <a:gd name="connsiteY2" fmla="*/ 369888 h 369888"/>
              <a:gd name="connsiteX3" fmla="*/ 0 w 373063"/>
              <a:gd name="connsiteY3" fmla="*/ 369888 h 369888"/>
              <a:gd name="connsiteX4" fmla="*/ 0 w 373063"/>
              <a:gd name="connsiteY4" fmla="*/ 184944 h 369888"/>
              <a:gd name="connsiteX5" fmla="*/ 184944 w 373063"/>
              <a:gd name="connsiteY5" fmla="*/ 0 h 36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063" h="369888">
                <a:moveTo>
                  <a:pt x="184944" y="0"/>
                </a:moveTo>
                <a:lnTo>
                  <a:pt x="373063" y="0"/>
                </a:lnTo>
                <a:lnTo>
                  <a:pt x="373063" y="369888"/>
                </a:lnTo>
                <a:lnTo>
                  <a:pt x="0" y="369888"/>
                </a:lnTo>
                <a:lnTo>
                  <a:pt x="0" y="184944"/>
                </a:lnTo>
                <a:cubicBezTo>
                  <a:pt x="0" y="82802"/>
                  <a:pt x="82802" y="0"/>
                  <a:pt x="184944" y="0"/>
                </a:cubicBez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15" name="Espace réservé du texte 14">
            <a:extLst>
              <a:ext uri="{FF2B5EF4-FFF2-40B4-BE49-F238E27FC236}">
                <a16:creationId xmlns:a16="http://schemas.microsoft.com/office/drawing/2014/main" id="{6D5BA208-26CF-4E5C-A82F-76CA7E248B96}"/>
              </a:ext>
            </a:extLst>
          </p:cNvPr>
          <p:cNvSpPr>
            <a:spLocks noGrp="1"/>
          </p:cNvSpPr>
          <p:nvPr>
            <p:ph type="body" sz="quarter" idx="17" hasCustomPrompt="1"/>
          </p:nvPr>
        </p:nvSpPr>
        <p:spPr>
          <a:xfrm>
            <a:off x="10933907" y="944563"/>
            <a:ext cx="744538" cy="749300"/>
          </a:xfrm>
          <a:custGeom>
            <a:avLst/>
            <a:gdLst>
              <a:gd name="connsiteX0" fmla="*/ 372269 w 744538"/>
              <a:gd name="connsiteY0" fmla="*/ 0 h 749300"/>
              <a:gd name="connsiteX1" fmla="*/ 744538 w 744538"/>
              <a:gd name="connsiteY1" fmla="*/ 374650 h 749300"/>
              <a:gd name="connsiteX2" fmla="*/ 372269 w 744538"/>
              <a:gd name="connsiteY2" fmla="*/ 749300 h 749300"/>
              <a:gd name="connsiteX3" fmla="*/ 0 w 744538"/>
              <a:gd name="connsiteY3" fmla="*/ 374650 h 749300"/>
              <a:gd name="connsiteX4" fmla="*/ 372269 w 744538"/>
              <a:gd name="connsiteY4" fmla="*/ 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538" h="749300">
                <a:moveTo>
                  <a:pt x="372269" y="0"/>
                </a:moveTo>
                <a:cubicBezTo>
                  <a:pt x="577867" y="0"/>
                  <a:pt x="744538" y="167737"/>
                  <a:pt x="744538" y="374650"/>
                </a:cubicBezTo>
                <a:cubicBezTo>
                  <a:pt x="744538" y="581563"/>
                  <a:pt x="577867" y="749300"/>
                  <a:pt x="372269" y="749300"/>
                </a:cubicBezTo>
                <a:cubicBezTo>
                  <a:pt x="166671" y="749300"/>
                  <a:pt x="0" y="581563"/>
                  <a:pt x="0" y="374650"/>
                </a:cubicBezTo>
                <a:cubicBezTo>
                  <a:pt x="0" y="167737"/>
                  <a:pt x="166671" y="0"/>
                  <a:pt x="372269"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 name="Espace réservé du texte 3">
            <a:extLst>
              <a:ext uri="{FF2B5EF4-FFF2-40B4-BE49-F238E27FC236}">
                <a16:creationId xmlns:a16="http://schemas.microsoft.com/office/drawing/2014/main" id="{5C075C4A-ECDD-4C5F-B79F-2B62088BAEC2}"/>
              </a:ext>
            </a:extLst>
          </p:cNvPr>
          <p:cNvSpPr>
            <a:spLocks noGrp="1"/>
          </p:cNvSpPr>
          <p:nvPr>
            <p:ph type="body" sz="quarter" idx="16" hasCustomPrompt="1"/>
          </p:nvPr>
        </p:nvSpPr>
        <p:spPr>
          <a:xfrm>
            <a:off x="926430" y="1924382"/>
            <a:ext cx="10177160" cy="3740336"/>
          </a:xfrm>
        </p:spPr>
        <p:txBody>
          <a:bodyPr>
            <a:noAutofit/>
          </a:bodyPr>
          <a:lstStyle>
            <a:lvl1pPr>
              <a:defRPr>
                <a:solidFill>
                  <a:schemeClr val="accent1"/>
                </a:solidFill>
              </a:defRPr>
            </a:lvl1pPr>
          </a:lstStyle>
          <a:p>
            <a:pPr lvl="0"/>
            <a:r>
              <a:rPr lang="fr-FR" dirty="0" err="1"/>
              <a:t>Suspendise</a:t>
            </a:r>
            <a:r>
              <a:rPr lang="fr-FR" dirty="0"/>
              <a:t> </a:t>
            </a:r>
            <a:r>
              <a:rPr lang="fr-FR" dirty="0" err="1"/>
              <a:t>pharatra</a:t>
            </a:r>
            <a:r>
              <a:rPr lang="fr-FR" dirty="0"/>
              <a:t> </a:t>
            </a:r>
            <a:r>
              <a:rPr lang="fr-FR" dirty="0" err="1"/>
              <a:t>orci</a:t>
            </a:r>
            <a:endParaRPr lang="fr-FR" dirty="0"/>
          </a:p>
          <a:p>
            <a:pPr lvl="1"/>
            <a:r>
              <a:rPr lang="fr-FR" dirty="0"/>
              <a:t>Niveau 2</a:t>
            </a:r>
          </a:p>
          <a:p>
            <a:pPr lvl="2"/>
            <a:r>
              <a:rPr lang="fr-FR" dirty="0"/>
              <a:t>Niveau 3</a:t>
            </a:r>
          </a:p>
        </p:txBody>
      </p:sp>
      <p:grpSp>
        <p:nvGrpSpPr>
          <p:cNvPr id="20" name="object 3">
            <a:extLst>
              <a:ext uri="{FF2B5EF4-FFF2-40B4-BE49-F238E27FC236}">
                <a16:creationId xmlns:a16="http://schemas.microsoft.com/office/drawing/2014/main" id="{A6EE3CD9-1017-40F2-9A0F-9ADC0E97B7E8}"/>
              </a:ext>
            </a:extLst>
          </p:cNvPr>
          <p:cNvGrpSpPr/>
          <p:nvPr userDrawn="1"/>
        </p:nvGrpSpPr>
        <p:grpSpPr>
          <a:xfrm>
            <a:off x="514089" y="6493294"/>
            <a:ext cx="752031" cy="86640"/>
            <a:chOff x="847065" y="10707923"/>
            <a:chExt cx="1240155" cy="142875"/>
          </a:xfrm>
        </p:grpSpPr>
        <p:pic>
          <p:nvPicPr>
            <p:cNvPr id="21" name="object 4">
              <a:extLst>
                <a:ext uri="{FF2B5EF4-FFF2-40B4-BE49-F238E27FC236}">
                  <a16:creationId xmlns:a16="http://schemas.microsoft.com/office/drawing/2014/main" id="{F22A1663-8DA0-407F-8AE8-A696EE603E97}"/>
                </a:ext>
              </a:extLst>
            </p:cNvPr>
            <p:cNvPicPr/>
            <p:nvPr/>
          </p:nvPicPr>
          <p:blipFill>
            <a:blip r:embed="rId2" cstate="print"/>
            <a:stretch>
              <a:fillRect/>
            </a:stretch>
          </p:blipFill>
          <p:spPr>
            <a:xfrm>
              <a:off x="847065" y="10740848"/>
              <a:ext cx="262047" cy="78479"/>
            </a:xfrm>
            <a:prstGeom prst="rect">
              <a:avLst/>
            </a:prstGeom>
          </p:spPr>
        </p:pic>
        <p:sp>
          <p:nvSpPr>
            <p:cNvPr id="22" name="object 5">
              <a:extLst>
                <a:ext uri="{FF2B5EF4-FFF2-40B4-BE49-F238E27FC236}">
                  <a16:creationId xmlns:a16="http://schemas.microsoft.com/office/drawing/2014/main" id="{E831035A-4B78-43F7-B910-80EA82C97B4F}"/>
                </a:ext>
              </a:extLst>
            </p:cNvPr>
            <p:cNvSpPr/>
            <p:nvPr/>
          </p:nvSpPr>
          <p:spPr>
            <a:xfrm>
              <a:off x="1143129" y="10794304"/>
              <a:ext cx="28575" cy="26670"/>
            </a:xfrm>
            <a:custGeom>
              <a:avLst/>
              <a:gdLst/>
              <a:ahLst/>
              <a:cxnLst/>
              <a:rect l="l" t="t" r="r" b="b"/>
              <a:pathLst>
                <a:path w="28575" h="26670">
                  <a:moveTo>
                    <a:pt x="16167" y="0"/>
                  </a:moveTo>
                  <a:lnTo>
                    <a:pt x="11811" y="0"/>
                  </a:lnTo>
                  <a:lnTo>
                    <a:pt x="9863" y="356"/>
                  </a:lnTo>
                  <a:lnTo>
                    <a:pt x="0" y="11465"/>
                  </a:lnTo>
                  <a:lnTo>
                    <a:pt x="0" y="13339"/>
                  </a:lnTo>
                  <a:lnTo>
                    <a:pt x="0" y="15182"/>
                  </a:lnTo>
                  <a:lnTo>
                    <a:pt x="11811" y="26480"/>
                  </a:lnTo>
                  <a:lnTo>
                    <a:pt x="16167" y="26480"/>
                  </a:lnTo>
                  <a:lnTo>
                    <a:pt x="27988" y="15182"/>
                  </a:lnTo>
                  <a:lnTo>
                    <a:pt x="27988" y="11465"/>
                  </a:lnTo>
                  <a:lnTo>
                    <a:pt x="18125" y="356"/>
                  </a:lnTo>
                  <a:lnTo>
                    <a:pt x="16167" y="0"/>
                  </a:lnTo>
                  <a:close/>
                </a:path>
              </a:pathLst>
            </a:custGeom>
            <a:solidFill>
              <a:srgbClr val="002F67"/>
            </a:solidFill>
          </p:spPr>
          <p:txBody>
            <a:bodyPr wrap="square" lIns="0" tIns="0" rIns="0" bIns="0" rtlCol="0"/>
            <a:lstStyle/>
            <a:p>
              <a:endParaRPr lang="fr-FR" sz="662" dirty="0"/>
            </a:p>
          </p:txBody>
        </p:sp>
        <p:pic>
          <p:nvPicPr>
            <p:cNvPr id="23" name="object 6">
              <a:extLst>
                <a:ext uri="{FF2B5EF4-FFF2-40B4-BE49-F238E27FC236}">
                  <a16:creationId xmlns:a16="http://schemas.microsoft.com/office/drawing/2014/main" id="{D0CAAE98-70CE-44E0-8205-780766B55A5A}"/>
                </a:ext>
              </a:extLst>
            </p:cNvPr>
            <p:cNvPicPr/>
            <p:nvPr/>
          </p:nvPicPr>
          <p:blipFill>
            <a:blip r:embed="rId3" cstate="print"/>
            <a:stretch>
              <a:fillRect/>
            </a:stretch>
          </p:blipFill>
          <p:spPr>
            <a:xfrm>
              <a:off x="1209992" y="10739402"/>
              <a:ext cx="71369" cy="81379"/>
            </a:xfrm>
            <a:prstGeom prst="rect">
              <a:avLst/>
            </a:prstGeom>
          </p:spPr>
        </p:pic>
        <p:pic>
          <p:nvPicPr>
            <p:cNvPr id="24" name="object 7">
              <a:extLst>
                <a:ext uri="{FF2B5EF4-FFF2-40B4-BE49-F238E27FC236}">
                  <a16:creationId xmlns:a16="http://schemas.microsoft.com/office/drawing/2014/main" id="{2AC43F6C-3338-4D56-B01B-07F3FCDCAFED}"/>
                </a:ext>
              </a:extLst>
            </p:cNvPr>
            <p:cNvPicPr/>
            <p:nvPr/>
          </p:nvPicPr>
          <p:blipFill>
            <a:blip r:embed="rId4" cstate="print"/>
            <a:stretch>
              <a:fillRect/>
            </a:stretch>
          </p:blipFill>
          <p:spPr>
            <a:xfrm>
              <a:off x="1305235" y="10707923"/>
              <a:ext cx="781632" cy="142298"/>
            </a:xfrm>
            <a:prstGeom prst="rect">
              <a:avLst/>
            </a:prstGeom>
          </p:spPr>
        </p:pic>
      </p:grpSp>
      <p:sp>
        <p:nvSpPr>
          <p:cNvPr id="3" name="Espace réservé du numéro de diapositive 2">
            <a:extLst>
              <a:ext uri="{FF2B5EF4-FFF2-40B4-BE49-F238E27FC236}">
                <a16:creationId xmlns:a16="http://schemas.microsoft.com/office/drawing/2014/main" id="{95CEC289-6FBA-4C56-94D1-874AC301646D}"/>
              </a:ext>
            </a:extLst>
          </p:cNvPr>
          <p:cNvSpPr>
            <a:spLocks noGrp="1"/>
          </p:cNvSpPr>
          <p:nvPr>
            <p:ph type="sldNum" sz="quarter" idx="14"/>
          </p:nvPr>
        </p:nvSpPr>
        <p:spPr/>
        <p:txBody>
          <a:bodyPr/>
          <a:lstStyle>
            <a:lvl1pPr algn="ctr">
              <a:defRPr/>
            </a:lvl1pPr>
          </a:lstStyle>
          <a:p>
            <a:r>
              <a:rPr lang="fr-FR" dirty="0"/>
              <a:t>page </a:t>
            </a:r>
            <a:fld id="{D4393D1B-37AB-4561-B448-10CBADDAE970}" type="slidenum">
              <a:rPr smtClean="0"/>
              <a:pPr/>
              <a:t>‹N°›</a:t>
            </a:fld>
            <a:endParaRPr dirty="0"/>
          </a:p>
        </p:txBody>
      </p:sp>
      <p:sp>
        <p:nvSpPr>
          <p:cNvPr id="6" name="Titre 5">
            <a:extLst>
              <a:ext uri="{FF2B5EF4-FFF2-40B4-BE49-F238E27FC236}">
                <a16:creationId xmlns:a16="http://schemas.microsoft.com/office/drawing/2014/main" id="{BC610E3D-CB80-4E57-9656-4B95533469AF}"/>
              </a:ext>
            </a:extLst>
          </p:cNvPr>
          <p:cNvSpPr>
            <a:spLocks noGrp="1"/>
          </p:cNvSpPr>
          <p:nvPr>
            <p:ph type="title" hasCustomPrompt="1"/>
          </p:nvPr>
        </p:nvSpPr>
        <p:spPr/>
        <p:txBody>
          <a:bodyPr/>
          <a:lstStyle>
            <a:lvl1pPr>
              <a:defRPr/>
            </a:lvl1pPr>
          </a:lstStyle>
          <a:p>
            <a:r>
              <a:rPr lang="fr-FR" dirty="0"/>
              <a:t>Titre de la slide</a:t>
            </a:r>
          </a:p>
        </p:txBody>
      </p:sp>
      <p:sp>
        <p:nvSpPr>
          <p:cNvPr id="5" name="Espace réservé du texte 4">
            <a:extLst>
              <a:ext uri="{FF2B5EF4-FFF2-40B4-BE49-F238E27FC236}">
                <a16:creationId xmlns:a16="http://schemas.microsoft.com/office/drawing/2014/main" id="{9BC72356-A04F-4E0F-A121-09766CE60568}"/>
              </a:ext>
            </a:extLst>
          </p:cNvPr>
          <p:cNvSpPr>
            <a:spLocks noGrp="1"/>
          </p:cNvSpPr>
          <p:nvPr>
            <p:ph type="body" sz="quarter" idx="15" hasCustomPrompt="1"/>
          </p:nvPr>
        </p:nvSpPr>
        <p:spPr>
          <a:xfrm>
            <a:off x="938088" y="409700"/>
            <a:ext cx="9933111"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7" name="Espace réservé du pied de page 6">
            <a:extLst>
              <a:ext uri="{FF2B5EF4-FFF2-40B4-BE49-F238E27FC236}">
                <a16:creationId xmlns:a16="http://schemas.microsoft.com/office/drawing/2014/main" id="{6AE1028D-CC1F-2727-1C8A-D32077574B31}"/>
              </a:ext>
            </a:extLst>
          </p:cNvPr>
          <p:cNvSpPr>
            <a:spLocks noGrp="1"/>
          </p:cNvSpPr>
          <p:nvPr>
            <p:ph type="ftr" sz="quarter" idx="22"/>
          </p:nvPr>
        </p:nvSpPr>
        <p:spPr/>
        <p:txBody>
          <a:bodyPr/>
          <a:lstStyle/>
          <a:p>
            <a:pPr algn="ctr"/>
            <a:r>
              <a:rPr lang="fr-FR"/>
              <a:t>Confidentiel</a:t>
            </a:r>
            <a:endParaRPr lang="fr-FR" dirty="0"/>
          </a:p>
        </p:txBody>
      </p:sp>
    </p:spTree>
    <p:extLst>
      <p:ext uri="{BB962C8B-B14F-4D97-AF65-F5344CB8AC3E}">
        <p14:creationId xmlns:p14="http://schemas.microsoft.com/office/powerpoint/2010/main" val="3136931403"/>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Titre avec 2 contenus">
    <p:spTree>
      <p:nvGrpSpPr>
        <p:cNvPr id="1" name=""/>
        <p:cNvGrpSpPr/>
        <p:nvPr/>
      </p:nvGrpSpPr>
      <p:grpSpPr>
        <a:xfrm>
          <a:off x="0" y="0"/>
          <a:ext cx="0" cy="0"/>
          <a:chOff x="0" y="0"/>
          <a:chExt cx="0" cy="0"/>
        </a:xfrm>
      </p:grpSpPr>
      <p:sp>
        <p:nvSpPr>
          <p:cNvPr id="26" name="Espace réservé du texte 25">
            <a:extLst>
              <a:ext uri="{FF2B5EF4-FFF2-40B4-BE49-F238E27FC236}">
                <a16:creationId xmlns:a16="http://schemas.microsoft.com/office/drawing/2014/main" id="{0917E571-FBEF-409E-B459-DFA565F542D9}"/>
              </a:ext>
            </a:extLst>
          </p:cNvPr>
          <p:cNvSpPr>
            <a:spLocks noGrp="1"/>
          </p:cNvSpPr>
          <p:nvPr>
            <p:ph type="body" sz="quarter" idx="21" hasCustomPrompt="1"/>
          </p:nvPr>
        </p:nvSpPr>
        <p:spPr>
          <a:xfrm>
            <a:off x="11307128" y="154940"/>
            <a:ext cx="741046" cy="742951"/>
          </a:xfrm>
          <a:custGeom>
            <a:avLst/>
            <a:gdLst>
              <a:gd name="connsiteX0" fmla="*/ 0 w 741046"/>
              <a:gd name="connsiteY0" fmla="*/ 0 h 742951"/>
              <a:gd name="connsiteX1" fmla="*/ 370523 w 741046"/>
              <a:gd name="connsiteY1" fmla="*/ 0 h 742951"/>
              <a:gd name="connsiteX2" fmla="*/ 741046 w 741046"/>
              <a:gd name="connsiteY2" fmla="*/ 370523 h 742951"/>
              <a:gd name="connsiteX3" fmla="*/ 741046 w 741046"/>
              <a:gd name="connsiteY3" fmla="*/ 742951 h 742951"/>
              <a:gd name="connsiteX4" fmla="*/ 0 w 741046"/>
              <a:gd name="connsiteY4" fmla="*/ 742951 h 742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046" h="742951">
                <a:moveTo>
                  <a:pt x="0" y="0"/>
                </a:moveTo>
                <a:lnTo>
                  <a:pt x="370523" y="0"/>
                </a:lnTo>
                <a:cubicBezTo>
                  <a:pt x="575157" y="0"/>
                  <a:pt x="741046" y="165889"/>
                  <a:pt x="741046" y="370523"/>
                </a:cubicBezTo>
                <a:lnTo>
                  <a:pt x="741046" y="742951"/>
                </a:lnTo>
                <a:lnTo>
                  <a:pt x="0" y="742951"/>
                </a:ln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16" name="Espace réservé du texte 15">
            <a:extLst>
              <a:ext uri="{FF2B5EF4-FFF2-40B4-BE49-F238E27FC236}">
                <a16:creationId xmlns:a16="http://schemas.microsoft.com/office/drawing/2014/main" id="{421C06E6-982A-4D40-9853-2DF9974040FA}"/>
              </a:ext>
            </a:extLst>
          </p:cNvPr>
          <p:cNvSpPr>
            <a:spLocks noGrp="1"/>
          </p:cNvSpPr>
          <p:nvPr>
            <p:ph type="body" sz="quarter" idx="20" hasCustomPrompt="1"/>
          </p:nvPr>
        </p:nvSpPr>
        <p:spPr>
          <a:xfrm>
            <a:off x="389468" y="946150"/>
            <a:ext cx="373063" cy="369888"/>
          </a:xfrm>
          <a:custGeom>
            <a:avLst/>
            <a:gdLst>
              <a:gd name="connsiteX0" fmla="*/ 184944 w 373063"/>
              <a:gd name="connsiteY0" fmla="*/ 0 h 369888"/>
              <a:gd name="connsiteX1" fmla="*/ 188119 w 373063"/>
              <a:gd name="connsiteY1" fmla="*/ 0 h 369888"/>
              <a:gd name="connsiteX2" fmla="*/ 373063 w 373063"/>
              <a:gd name="connsiteY2" fmla="*/ 184944 h 369888"/>
              <a:gd name="connsiteX3" fmla="*/ 373063 w 373063"/>
              <a:gd name="connsiteY3" fmla="*/ 369888 h 369888"/>
              <a:gd name="connsiteX4" fmla="*/ 0 w 373063"/>
              <a:gd name="connsiteY4" fmla="*/ 369888 h 369888"/>
              <a:gd name="connsiteX5" fmla="*/ 0 w 373063"/>
              <a:gd name="connsiteY5" fmla="*/ 184944 h 369888"/>
              <a:gd name="connsiteX6" fmla="*/ 184944 w 373063"/>
              <a:gd name="connsiteY6" fmla="*/ 0 h 36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063" h="369888">
                <a:moveTo>
                  <a:pt x="184944" y="0"/>
                </a:moveTo>
                <a:lnTo>
                  <a:pt x="188119" y="0"/>
                </a:lnTo>
                <a:cubicBezTo>
                  <a:pt x="290261" y="0"/>
                  <a:pt x="373063" y="82802"/>
                  <a:pt x="373063" y="184944"/>
                </a:cubicBezTo>
                <a:lnTo>
                  <a:pt x="373063" y="369888"/>
                </a:lnTo>
                <a:lnTo>
                  <a:pt x="0" y="369888"/>
                </a:lnTo>
                <a:lnTo>
                  <a:pt x="0" y="184944"/>
                </a:lnTo>
                <a:cubicBezTo>
                  <a:pt x="0" y="82802"/>
                  <a:pt x="82802" y="0"/>
                  <a:pt x="184944" y="0"/>
                </a:cubicBez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 name="Espace réservé du texte 3">
            <a:extLst>
              <a:ext uri="{FF2B5EF4-FFF2-40B4-BE49-F238E27FC236}">
                <a16:creationId xmlns:a16="http://schemas.microsoft.com/office/drawing/2014/main" id="{5C075C4A-ECDD-4C5F-B79F-2B62088BAEC2}"/>
              </a:ext>
            </a:extLst>
          </p:cNvPr>
          <p:cNvSpPr>
            <a:spLocks noGrp="1"/>
          </p:cNvSpPr>
          <p:nvPr>
            <p:ph type="body" sz="quarter" idx="16" hasCustomPrompt="1"/>
          </p:nvPr>
        </p:nvSpPr>
        <p:spPr>
          <a:xfrm>
            <a:off x="926430" y="1924382"/>
            <a:ext cx="9525600" cy="1784017"/>
          </a:xfrm>
        </p:spPr>
        <p:txBody>
          <a:bodyPr>
            <a:noAutofit/>
          </a:bodyPr>
          <a:lstStyle>
            <a:lvl1pPr>
              <a:defRPr>
                <a:solidFill>
                  <a:schemeClr val="accent1"/>
                </a:solidFill>
              </a:defRPr>
            </a:lvl1pPr>
          </a:lstStyle>
          <a:p>
            <a:pPr lvl="0"/>
            <a:r>
              <a:rPr lang="fr-FR" dirty="0" err="1"/>
              <a:t>Suspendise</a:t>
            </a:r>
            <a:r>
              <a:rPr lang="fr-FR" dirty="0"/>
              <a:t> </a:t>
            </a:r>
            <a:r>
              <a:rPr lang="fr-FR" dirty="0" err="1"/>
              <a:t>pharatra</a:t>
            </a:r>
            <a:r>
              <a:rPr lang="fr-FR" dirty="0"/>
              <a:t> </a:t>
            </a:r>
            <a:r>
              <a:rPr lang="fr-FR" dirty="0" err="1"/>
              <a:t>orci</a:t>
            </a:r>
            <a:endParaRPr lang="fr-FR" dirty="0"/>
          </a:p>
          <a:p>
            <a:pPr lvl="1"/>
            <a:r>
              <a:rPr lang="fr-FR" dirty="0"/>
              <a:t>Niveau 2</a:t>
            </a:r>
          </a:p>
          <a:p>
            <a:pPr lvl="2"/>
            <a:r>
              <a:rPr lang="fr-FR" dirty="0"/>
              <a:t>Niveau 3</a:t>
            </a:r>
          </a:p>
        </p:txBody>
      </p:sp>
      <p:grpSp>
        <p:nvGrpSpPr>
          <p:cNvPr id="20" name="object 3">
            <a:extLst>
              <a:ext uri="{FF2B5EF4-FFF2-40B4-BE49-F238E27FC236}">
                <a16:creationId xmlns:a16="http://schemas.microsoft.com/office/drawing/2014/main" id="{A6EE3CD9-1017-40F2-9A0F-9ADC0E97B7E8}"/>
              </a:ext>
            </a:extLst>
          </p:cNvPr>
          <p:cNvGrpSpPr/>
          <p:nvPr userDrawn="1"/>
        </p:nvGrpSpPr>
        <p:grpSpPr>
          <a:xfrm>
            <a:off x="514089" y="6493294"/>
            <a:ext cx="752031" cy="86640"/>
            <a:chOff x="847065" y="10707923"/>
            <a:chExt cx="1240155" cy="142875"/>
          </a:xfrm>
        </p:grpSpPr>
        <p:pic>
          <p:nvPicPr>
            <p:cNvPr id="21" name="object 4">
              <a:extLst>
                <a:ext uri="{FF2B5EF4-FFF2-40B4-BE49-F238E27FC236}">
                  <a16:creationId xmlns:a16="http://schemas.microsoft.com/office/drawing/2014/main" id="{F22A1663-8DA0-407F-8AE8-A696EE603E97}"/>
                </a:ext>
              </a:extLst>
            </p:cNvPr>
            <p:cNvPicPr/>
            <p:nvPr/>
          </p:nvPicPr>
          <p:blipFill>
            <a:blip r:embed="rId2" cstate="print"/>
            <a:stretch>
              <a:fillRect/>
            </a:stretch>
          </p:blipFill>
          <p:spPr>
            <a:xfrm>
              <a:off x="847065" y="10740848"/>
              <a:ext cx="262047" cy="78479"/>
            </a:xfrm>
            <a:prstGeom prst="rect">
              <a:avLst/>
            </a:prstGeom>
          </p:spPr>
        </p:pic>
        <p:sp>
          <p:nvSpPr>
            <p:cNvPr id="22" name="object 5">
              <a:extLst>
                <a:ext uri="{FF2B5EF4-FFF2-40B4-BE49-F238E27FC236}">
                  <a16:creationId xmlns:a16="http://schemas.microsoft.com/office/drawing/2014/main" id="{E831035A-4B78-43F7-B910-80EA82C97B4F}"/>
                </a:ext>
              </a:extLst>
            </p:cNvPr>
            <p:cNvSpPr/>
            <p:nvPr/>
          </p:nvSpPr>
          <p:spPr>
            <a:xfrm>
              <a:off x="1143129" y="10794304"/>
              <a:ext cx="28575" cy="26670"/>
            </a:xfrm>
            <a:custGeom>
              <a:avLst/>
              <a:gdLst/>
              <a:ahLst/>
              <a:cxnLst/>
              <a:rect l="l" t="t" r="r" b="b"/>
              <a:pathLst>
                <a:path w="28575" h="26670">
                  <a:moveTo>
                    <a:pt x="16167" y="0"/>
                  </a:moveTo>
                  <a:lnTo>
                    <a:pt x="11811" y="0"/>
                  </a:lnTo>
                  <a:lnTo>
                    <a:pt x="9863" y="356"/>
                  </a:lnTo>
                  <a:lnTo>
                    <a:pt x="0" y="11465"/>
                  </a:lnTo>
                  <a:lnTo>
                    <a:pt x="0" y="13339"/>
                  </a:lnTo>
                  <a:lnTo>
                    <a:pt x="0" y="15182"/>
                  </a:lnTo>
                  <a:lnTo>
                    <a:pt x="11811" y="26480"/>
                  </a:lnTo>
                  <a:lnTo>
                    <a:pt x="16167" y="26480"/>
                  </a:lnTo>
                  <a:lnTo>
                    <a:pt x="27988" y="15182"/>
                  </a:lnTo>
                  <a:lnTo>
                    <a:pt x="27988" y="11465"/>
                  </a:lnTo>
                  <a:lnTo>
                    <a:pt x="18125" y="356"/>
                  </a:lnTo>
                  <a:lnTo>
                    <a:pt x="16167" y="0"/>
                  </a:lnTo>
                  <a:close/>
                </a:path>
              </a:pathLst>
            </a:custGeom>
            <a:solidFill>
              <a:srgbClr val="002F67"/>
            </a:solidFill>
          </p:spPr>
          <p:txBody>
            <a:bodyPr wrap="square" lIns="0" tIns="0" rIns="0" bIns="0" rtlCol="0"/>
            <a:lstStyle/>
            <a:p>
              <a:endParaRPr lang="fr-FR" sz="662" dirty="0"/>
            </a:p>
          </p:txBody>
        </p:sp>
        <p:pic>
          <p:nvPicPr>
            <p:cNvPr id="23" name="object 6">
              <a:extLst>
                <a:ext uri="{FF2B5EF4-FFF2-40B4-BE49-F238E27FC236}">
                  <a16:creationId xmlns:a16="http://schemas.microsoft.com/office/drawing/2014/main" id="{D0CAAE98-70CE-44E0-8205-780766B55A5A}"/>
                </a:ext>
              </a:extLst>
            </p:cNvPr>
            <p:cNvPicPr/>
            <p:nvPr/>
          </p:nvPicPr>
          <p:blipFill>
            <a:blip r:embed="rId3" cstate="print"/>
            <a:stretch>
              <a:fillRect/>
            </a:stretch>
          </p:blipFill>
          <p:spPr>
            <a:xfrm>
              <a:off x="1209992" y="10739402"/>
              <a:ext cx="71369" cy="81379"/>
            </a:xfrm>
            <a:prstGeom prst="rect">
              <a:avLst/>
            </a:prstGeom>
          </p:spPr>
        </p:pic>
        <p:pic>
          <p:nvPicPr>
            <p:cNvPr id="24" name="object 7">
              <a:extLst>
                <a:ext uri="{FF2B5EF4-FFF2-40B4-BE49-F238E27FC236}">
                  <a16:creationId xmlns:a16="http://schemas.microsoft.com/office/drawing/2014/main" id="{2AC43F6C-3338-4D56-B01B-07F3FCDCAFED}"/>
                </a:ext>
              </a:extLst>
            </p:cNvPr>
            <p:cNvPicPr/>
            <p:nvPr/>
          </p:nvPicPr>
          <p:blipFill>
            <a:blip r:embed="rId4" cstate="print"/>
            <a:stretch>
              <a:fillRect/>
            </a:stretch>
          </p:blipFill>
          <p:spPr>
            <a:xfrm>
              <a:off x="1305235" y="10707923"/>
              <a:ext cx="781632" cy="142298"/>
            </a:xfrm>
            <a:prstGeom prst="rect">
              <a:avLst/>
            </a:prstGeom>
          </p:spPr>
        </p:pic>
      </p:grpSp>
      <p:sp>
        <p:nvSpPr>
          <p:cNvPr id="3" name="Espace réservé du numéro de diapositive 2">
            <a:extLst>
              <a:ext uri="{FF2B5EF4-FFF2-40B4-BE49-F238E27FC236}">
                <a16:creationId xmlns:a16="http://schemas.microsoft.com/office/drawing/2014/main" id="{95CEC289-6FBA-4C56-94D1-874AC301646D}"/>
              </a:ext>
            </a:extLst>
          </p:cNvPr>
          <p:cNvSpPr>
            <a:spLocks noGrp="1"/>
          </p:cNvSpPr>
          <p:nvPr>
            <p:ph type="sldNum" sz="quarter" idx="14"/>
          </p:nvPr>
        </p:nvSpPr>
        <p:spPr/>
        <p:txBody>
          <a:bodyPr/>
          <a:lstStyle>
            <a:lvl1pPr algn="ctr">
              <a:defRPr/>
            </a:lvl1pPr>
          </a:lstStyle>
          <a:p>
            <a:r>
              <a:rPr lang="fr-FR" dirty="0"/>
              <a:t>page </a:t>
            </a:r>
            <a:fld id="{D4393D1B-37AB-4561-B448-10CBADDAE970}" type="slidenum">
              <a:rPr smtClean="0"/>
              <a:pPr/>
              <a:t>‹N°›</a:t>
            </a:fld>
            <a:endParaRPr dirty="0"/>
          </a:p>
        </p:txBody>
      </p:sp>
      <p:sp>
        <p:nvSpPr>
          <p:cNvPr id="6" name="Titre 5">
            <a:extLst>
              <a:ext uri="{FF2B5EF4-FFF2-40B4-BE49-F238E27FC236}">
                <a16:creationId xmlns:a16="http://schemas.microsoft.com/office/drawing/2014/main" id="{BC610E3D-CB80-4E57-9656-4B95533469AF}"/>
              </a:ext>
            </a:extLst>
          </p:cNvPr>
          <p:cNvSpPr>
            <a:spLocks noGrp="1"/>
          </p:cNvSpPr>
          <p:nvPr>
            <p:ph type="title" hasCustomPrompt="1"/>
          </p:nvPr>
        </p:nvSpPr>
        <p:spPr/>
        <p:txBody>
          <a:bodyPr/>
          <a:lstStyle>
            <a:lvl1pPr>
              <a:defRPr/>
            </a:lvl1pPr>
          </a:lstStyle>
          <a:p>
            <a:r>
              <a:rPr lang="fr-FR" dirty="0"/>
              <a:t>Titre de la slide</a:t>
            </a:r>
          </a:p>
        </p:txBody>
      </p:sp>
      <p:sp>
        <p:nvSpPr>
          <p:cNvPr id="5" name="Espace réservé du texte 4">
            <a:extLst>
              <a:ext uri="{FF2B5EF4-FFF2-40B4-BE49-F238E27FC236}">
                <a16:creationId xmlns:a16="http://schemas.microsoft.com/office/drawing/2014/main" id="{9BC72356-A04F-4E0F-A121-09766CE60568}"/>
              </a:ext>
            </a:extLst>
          </p:cNvPr>
          <p:cNvSpPr>
            <a:spLocks noGrp="1"/>
          </p:cNvSpPr>
          <p:nvPr>
            <p:ph type="body" sz="quarter" idx="15" hasCustomPrompt="1"/>
          </p:nvPr>
        </p:nvSpPr>
        <p:spPr>
          <a:xfrm>
            <a:off x="938088" y="409700"/>
            <a:ext cx="9933111"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17" name="Espace réservé du texte 3">
            <a:extLst>
              <a:ext uri="{FF2B5EF4-FFF2-40B4-BE49-F238E27FC236}">
                <a16:creationId xmlns:a16="http://schemas.microsoft.com/office/drawing/2014/main" id="{9AEBD025-A658-4281-AB7F-98D4F55A991A}"/>
              </a:ext>
            </a:extLst>
          </p:cNvPr>
          <p:cNvSpPr>
            <a:spLocks noGrp="1"/>
          </p:cNvSpPr>
          <p:nvPr>
            <p:ph type="body" sz="quarter" idx="18" hasCustomPrompt="1"/>
          </p:nvPr>
        </p:nvSpPr>
        <p:spPr>
          <a:xfrm>
            <a:off x="926430" y="3880701"/>
            <a:ext cx="9525600" cy="1784017"/>
          </a:xfrm>
        </p:spPr>
        <p:txBody>
          <a:bodyPr>
            <a:noAutofit/>
          </a:bodyPr>
          <a:lstStyle>
            <a:lvl1pPr>
              <a:defRPr>
                <a:solidFill>
                  <a:schemeClr val="accent1"/>
                </a:solidFill>
              </a:defRPr>
            </a:lvl1pPr>
          </a:lstStyle>
          <a:p>
            <a:pPr lvl="0"/>
            <a:r>
              <a:rPr lang="fr-FR" dirty="0" err="1"/>
              <a:t>Mauris</a:t>
            </a:r>
            <a:r>
              <a:rPr lang="fr-FR" dirty="0"/>
              <a:t> </a:t>
            </a:r>
            <a:r>
              <a:rPr lang="fr-FR" dirty="0" err="1"/>
              <a:t>placerat</a:t>
            </a:r>
            <a:r>
              <a:rPr lang="fr-FR" dirty="0"/>
              <a:t> </a:t>
            </a:r>
            <a:r>
              <a:rPr lang="fr-FR" dirty="0" err="1"/>
              <a:t>congue</a:t>
            </a:r>
            <a:r>
              <a:rPr lang="fr-FR" dirty="0"/>
              <a:t> </a:t>
            </a:r>
            <a:r>
              <a:rPr lang="fr-FR" dirty="0" err="1"/>
              <a:t>enim</a:t>
            </a:r>
            <a:endParaRPr lang="fr-FR" dirty="0"/>
          </a:p>
          <a:p>
            <a:pPr lvl="1"/>
            <a:r>
              <a:rPr lang="fr-FR" dirty="0"/>
              <a:t>Niveau 2</a:t>
            </a:r>
          </a:p>
          <a:p>
            <a:pPr lvl="2"/>
            <a:r>
              <a:rPr lang="fr-FR" dirty="0"/>
              <a:t>Niveau 3</a:t>
            </a:r>
          </a:p>
        </p:txBody>
      </p:sp>
      <p:sp>
        <p:nvSpPr>
          <p:cNvPr id="19" name="Espace réservé du texte 14">
            <a:extLst>
              <a:ext uri="{FF2B5EF4-FFF2-40B4-BE49-F238E27FC236}">
                <a16:creationId xmlns:a16="http://schemas.microsoft.com/office/drawing/2014/main" id="{3A87EDBA-9091-4DE8-879B-9643D049C15E}"/>
              </a:ext>
            </a:extLst>
          </p:cNvPr>
          <p:cNvSpPr>
            <a:spLocks noGrp="1"/>
          </p:cNvSpPr>
          <p:nvPr>
            <p:ph type="body" sz="quarter" idx="17" hasCustomPrompt="1"/>
          </p:nvPr>
        </p:nvSpPr>
        <p:spPr>
          <a:xfrm>
            <a:off x="10933907" y="944563"/>
            <a:ext cx="744538" cy="749300"/>
          </a:xfrm>
          <a:custGeom>
            <a:avLst/>
            <a:gdLst>
              <a:gd name="connsiteX0" fmla="*/ 372269 w 744538"/>
              <a:gd name="connsiteY0" fmla="*/ 0 h 749300"/>
              <a:gd name="connsiteX1" fmla="*/ 744538 w 744538"/>
              <a:gd name="connsiteY1" fmla="*/ 374650 h 749300"/>
              <a:gd name="connsiteX2" fmla="*/ 372269 w 744538"/>
              <a:gd name="connsiteY2" fmla="*/ 749300 h 749300"/>
              <a:gd name="connsiteX3" fmla="*/ 0 w 744538"/>
              <a:gd name="connsiteY3" fmla="*/ 374650 h 749300"/>
              <a:gd name="connsiteX4" fmla="*/ 372269 w 744538"/>
              <a:gd name="connsiteY4" fmla="*/ 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538" h="749300">
                <a:moveTo>
                  <a:pt x="372269" y="0"/>
                </a:moveTo>
                <a:cubicBezTo>
                  <a:pt x="577867" y="0"/>
                  <a:pt x="744538" y="167737"/>
                  <a:pt x="744538" y="374650"/>
                </a:cubicBezTo>
                <a:cubicBezTo>
                  <a:pt x="744538" y="581563"/>
                  <a:pt x="577867" y="749300"/>
                  <a:pt x="372269" y="749300"/>
                </a:cubicBezTo>
                <a:cubicBezTo>
                  <a:pt x="166671" y="749300"/>
                  <a:pt x="0" y="581563"/>
                  <a:pt x="0" y="374650"/>
                </a:cubicBezTo>
                <a:cubicBezTo>
                  <a:pt x="0" y="167737"/>
                  <a:pt x="166671" y="0"/>
                  <a:pt x="372269"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7" name="Espace réservé du pied de page 6">
            <a:extLst>
              <a:ext uri="{FF2B5EF4-FFF2-40B4-BE49-F238E27FC236}">
                <a16:creationId xmlns:a16="http://schemas.microsoft.com/office/drawing/2014/main" id="{F2F975CB-E9B2-0EEC-1CA2-B5ABEEAC1E1F}"/>
              </a:ext>
            </a:extLst>
          </p:cNvPr>
          <p:cNvSpPr>
            <a:spLocks noGrp="1"/>
          </p:cNvSpPr>
          <p:nvPr>
            <p:ph type="ftr" sz="quarter" idx="23"/>
          </p:nvPr>
        </p:nvSpPr>
        <p:spPr/>
        <p:txBody>
          <a:bodyPr/>
          <a:lstStyle/>
          <a:p>
            <a:pPr algn="ctr"/>
            <a:r>
              <a:rPr lang="fr-FR"/>
              <a:t>Confidentiel</a:t>
            </a:r>
            <a:endParaRPr lang="fr-FR" dirty="0"/>
          </a:p>
        </p:txBody>
      </p:sp>
    </p:spTree>
    <p:extLst>
      <p:ext uri="{BB962C8B-B14F-4D97-AF65-F5344CB8AC3E}">
        <p14:creationId xmlns:p14="http://schemas.microsoft.com/office/powerpoint/2010/main" val="3548382467"/>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itre avec 3 contenus">
    <p:spTree>
      <p:nvGrpSpPr>
        <p:cNvPr id="1" name=""/>
        <p:cNvGrpSpPr/>
        <p:nvPr/>
      </p:nvGrpSpPr>
      <p:grpSpPr>
        <a:xfrm>
          <a:off x="0" y="0"/>
          <a:ext cx="0" cy="0"/>
          <a:chOff x="0" y="0"/>
          <a:chExt cx="0" cy="0"/>
        </a:xfrm>
      </p:grpSpPr>
      <p:sp>
        <p:nvSpPr>
          <p:cNvPr id="18" name="Espace réservé du texte 14">
            <a:extLst>
              <a:ext uri="{FF2B5EF4-FFF2-40B4-BE49-F238E27FC236}">
                <a16:creationId xmlns:a16="http://schemas.microsoft.com/office/drawing/2014/main" id="{EFB8A8A7-0729-49B1-82D9-947D8433B2FF}"/>
              </a:ext>
            </a:extLst>
          </p:cNvPr>
          <p:cNvSpPr>
            <a:spLocks noGrp="1"/>
          </p:cNvSpPr>
          <p:nvPr>
            <p:ph type="body" sz="quarter" idx="23" hasCustomPrompt="1"/>
          </p:nvPr>
        </p:nvSpPr>
        <p:spPr>
          <a:xfrm>
            <a:off x="10933907" y="944563"/>
            <a:ext cx="744538" cy="749300"/>
          </a:xfrm>
          <a:custGeom>
            <a:avLst/>
            <a:gdLst>
              <a:gd name="connsiteX0" fmla="*/ 372269 w 744538"/>
              <a:gd name="connsiteY0" fmla="*/ 0 h 749300"/>
              <a:gd name="connsiteX1" fmla="*/ 744538 w 744538"/>
              <a:gd name="connsiteY1" fmla="*/ 374650 h 749300"/>
              <a:gd name="connsiteX2" fmla="*/ 372269 w 744538"/>
              <a:gd name="connsiteY2" fmla="*/ 749300 h 749300"/>
              <a:gd name="connsiteX3" fmla="*/ 0 w 744538"/>
              <a:gd name="connsiteY3" fmla="*/ 374650 h 749300"/>
              <a:gd name="connsiteX4" fmla="*/ 372269 w 744538"/>
              <a:gd name="connsiteY4" fmla="*/ 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538" h="749300">
                <a:moveTo>
                  <a:pt x="372269" y="0"/>
                </a:moveTo>
                <a:cubicBezTo>
                  <a:pt x="577867" y="0"/>
                  <a:pt x="744538" y="167737"/>
                  <a:pt x="744538" y="374650"/>
                </a:cubicBezTo>
                <a:cubicBezTo>
                  <a:pt x="744538" y="581563"/>
                  <a:pt x="577867" y="749300"/>
                  <a:pt x="372269" y="749300"/>
                </a:cubicBezTo>
                <a:cubicBezTo>
                  <a:pt x="166671" y="749300"/>
                  <a:pt x="0" y="581563"/>
                  <a:pt x="0" y="374650"/>
                </a:cubicBezTo>
                <a:cubicBezTo>
                  <a:pt x="0" y="167737"/>
                  <a:pt x="166671" y="0"/>
                  <a:pt x="372269"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6" name="Espace réservé du texte 25">
            <a:extLst>
              <a:ext uri="{FF2B5EF4-FFF2-40B4-BE49-F238E27FC236}">
                <a16:creationId xmlns:a16="http://schemas.microsoft.com/office/drawing/2014/main" id="{F37DE0DC-71A9-4911-8197-4AAFA4347761}"/>
              </a:ext>
            </a:extLst>
          </p:cNvPr>
          <p:cNvSpPr>
            <a:spLocks noGrp="1"/>
          </p:cNvSpPr>
          <p:nvPr>
            <p:ph type="body" sz="quarter" idx="21" hasCustomPrompt="1"/>
          </p:nvPr>
        </p:nvSpPr>
        <p:spPr>
          <a:xfrm>
            <a:off x="389468" y="946150"/>
            <a:ext cx="373063" cy="369888"/>
          </a:xfrm>
          <a:custGeom>
            <a:avLst/>
            <a:gdLst>
              <a:gd name="connsiteX0" fmla="*/ 0 w 373063"/>
              <a:gd name="connsiteY0" fmla="*/ 0 h 369888"/>
              <a:gd name="connsiteX1" fmla="*/ 373063 w 373063"/>
              <a:gd name="connsiteY1" fmla="*/ 0 h 369888"/>
              <a:gd name="connsiteX2" fmla="*/ 373063 w 373063"/>
              <a:gd name="connsiteY2" fmla="*/ 184944 h 369888"/>
              <a:gd name="connsiteX3" fmla="*/ 188119 w 373063"/>
              <a:gd name="connsiteY3" fmla="*/ 369888 h 369888"/>
              <a:gd name="connsiteX4" fmla="*/ 0 w 373063"/>
              <a:gd name="connsiteY4" fmla="*/ 369888 h 36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063" h="369888">
                <a:moveTo>
                  <a:pt x="0" y="0"/>
                </a:moveTo>
                <a:lnTo>
                  <a:pt x="373063" y="0"/>
                </a:lnTo>
                <a:lnTo>
                  <a:pt x="373063" y="184944"/>
                </a:lnTo>
                <a:cubicBezTo>
                  <a:pt x="373063" y="287086"/>
                  <a:pt x="290261" y="369888"/>
                  <a:pt x="188119" y="369888"/>
                </a:cubicBezTo>
                <a:lnTo>
                  <a:pt x="0" y="369888"/>
                </a:ln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grpSp>
        <p:nvGrpSpPr>
          <p:cNvPr id="20" name="object 3">
            <a:extLst>
              <a:ext uri="{FF2B5EF4-FFF2-40B4-BE49-F238E27FC236}">
                <a16:creationId xmlns:a16="http://schemas.microsoft.com/office/drawing/2014/main" id="{A6EE3CD9-1017-40F2-9A0F-9ADC0E97B7E8}"/>
              </a:ext>
            </a:extLst>
          </p:cNvPr>
          <p:cNvGrpSpPr/>
          <p:nvPr userDrawn="1"/>
        </p:nvGrpSpPr>
        <p:grpSpPr>
          <a:xfrm>
            <a:off x="514089" y="6493294"/>
            <a:ext cx="752031" cy="86640"/>
            <a:chOff x="847065" y="10707923"/>
            <a:chExt cx="1240155" cy="142875"/>
          </a:xfrm>
        </p:grpSpPr>
        <p:pic>
          <p:nvPicPr>
            <p:cNvPr id="21" name="object 4">
              <a:extLst>
                <a:ext uri="{FF2B5EF4-FFF2-40B4-BE49-F238E27FC236}">
                  <a16:creationId xmlns:a16="http://schemas.microsoft.com/office/drawing/2014/main" id="{F22A1663-8DA0-407F-8AE8-A696EE603E97}"/>
                </a:ext>
              </a:extLst>
            </p:cNvPr>
            <p:cNvPicPr/>
            <p:nvPr/>
          </p:nvPicPr>
          <p:blipFill>
            <a:blip r:embed="rId2" cstate="print"/>
            <a:stretch>
              <a:fillRect/>
            </a:stretch>
          </p:blipFill>
          <p:spPr>
            <a:xfrm>
              <a:off x="847065" y="10740848"/>
              <a:ext cx="262047" cy="78479"/>
            </a:xfrm>
            <a:prstGeom prst="rect">
              <a:avLst/>
            </a:prstGeom>
          </p:spPr>
        </p:pic>
        <p:sp>
          <p:nvSpPr>
            <p:cNvPr id="22" name="object 5">
              <a:extLst>
                <a:ext uri="{FF2B5EF4-FFF2-40B4-BE49-F238E27FC236}">
                  <a16:creationId xmlns:a16="http://schemas.microsoft.com/office/drawing/2014/main" id="{E831035A-4B78-43F7-B910-80EA82C97B4F}"/>
                </a:ext>
              </a:extLst>
            </p:cNvPr>
            <p:cNvSpPr/>
            <p:nvPr/>
          </p:nvSpPr>
          <p:spPr>
            <a:xfrm>
              <a:off x="1143129" y="10794304"/>
              <a:ext cx="28575" cy="26670"/>
            </a:xfrm>
            <a:custGeom>
              <a:avLst/>
              <a:gdLst/>
              <a:ahLst/>
              <a:cxnLst/>
              <a:rect l="l" t="t" r="r" b="b"/>
              <a:pathLst>
                <a:path w="28575" h="26670">
                  <a:moveTo>
                    <a:pt x="16167" y="0"/>
                  </a:moveTo>
                  <a:lnTo>
                    <a:pt x="11811" y="0"/>
                  </a:lnTo>
                  <a:lnTo>
                    <a:pt x="9863" y="356"/>
                  </a:lnTo>
                  <a:lnTo>
                    <a:pt x="0" y="11465"/>
                  </a:lnTo>
                  <a:lnTo>
                    <a:pt x="0" y="13339"/>
                  </a:lnTo>
                  <a:lnTo>
                    <a:pt x="0" y="15182"/>
                  </a:lnTo>
                  <a:lnTo>
                    <a:pt x="11811" y="26480"/>
                  </a:lnTo>
                  <a:lnTo>
                    <a:pt x="16167" y="26480"/>
                  </a:lnTo>
                  <a:lnTo>
                    <a:pt x="27988" y="15182"/>
                  </a:lnTo>
                  <a:lnTo>
                    <a:pt x="27988" y="11465"/>
                  </a:lnTo>
                  <a:lnTo>
                    <a:pt x="18125" y="356"/>
                  </a:lnTo>
                  <a:lnTo>
                    <a:pt x="16167" y="0"/>
                  </a:lnTo>
                  <a:close/>
                </a:path>
              </a:pathLst>
            </a:custGeom>
            <a:solidFill>
              <a:srgbClr val="002F67"/>
            </a:solidFill>
          </p:spPr>
          <p:txBody>
            <a:bodyPr wrap="square" lIns="0" tIns="0" rIns="0" bIns="0" rtlCol="0"/>
            <a:lstStyle/>
            <a:p>
              <a:endParaRPr lang="fr-FR" sz="662" dirty="0"/>
            </a:p>
          </p:txBody>
        </p:sp>
        <p:pic>
          <p:nvPicPr>
            <p:cNvPr id="23" name="object 6">
              <a:extLst>
                <a:ext uri="{FF2B5EF4-FFF2-40B4-BE49-F238E27FC236}">
                  <a16:creationId xmlns:a16="http://schemas.microsoft.com/office/drawing/2014/main" id="{D0CAAE98-70CE-44E0-8205-780766B55A5A}"/>
                </a:ext>
              </a:extLst>
            </p:cNvPr>
            <p:cNvPicPr/>
            <p:nvPr/>
          </p:nvPicPr>
          <p:blipFill>
            <a:blip r:embed="rId3" cstate="print"/>
            <a:stretch>
              <a:fillRect/>
            </a:stretch>
          </p:blipFill>
          <p:spPr>
            <a:xfrm>
              <a:off x="1209992" y="10739402"/>
              <a:ext cx="71369" cy="81379"/>
            </a:xfrm>
            <a:prstGeom prst="rect">
              <a:avLst/>
            </a:prstGeom>
          </p:spPr>
        </p:pic>
        <p:pic>
          <p:nvPicPr>
            <p:cNvPr id="24" name="object 7">
              <a:extLst>
                <a:ext uri="{FF2B5EF4-FFF2-40B4-BE49-F238E27FC236}">
                  <a16:creationId xmlns:a16="http://schemas.microsoft.com/office/drawing/2014/main" id="{2AC43F6C-3338-4D56-B01B-07F3FCDCAFED}"/>
                </a:ext>
              </a:extLst>
            </p:cNvPr>
            <p:cNvPicPr/>
            <p:nvPr/>
          </p:nvPicPr>
          <p:blipFill>
            <a:blip r:embed="rId4" cstate="print"/>
            <a:stretch>
              <a:fillRect/>
            </a:stretch>
          </p:blipFill>
          <p:spPr>
            <a:xfrm>
              <a:off x="1305235" y="10707923"/>
              <a:ext cx="781632" cy="142298"/>
            </a:xfrm>
            <a:prstGeom prst="rect">
              <a:avLst/>
            </a:prstGeom>
          </p:spPr>
        </p:pic>
      </p:grpSp>
      <p:sp>
        <p:nvSpPr>
          <p:cNvPr id="3" name="Espace réservé du numéro de diapositive 2">
            <a:extLst>
              <a:ext uri="{FF2B5EF4-FFF2-40B4-BE49-F238E27FC236}">
                <a16:creationId xmlns:a16="http://schemas.microsoft.com/office/drawing/2014/main" id="{95CEC289-6FBA-4C56-94D1-874AC301646D}"/>
              </a:ext>
            </a:extLst>
          </p:cNvPr>
          <p:cNvSpPr>
            <a:spLocks noGrp="1"/>
          </p:cNvSpPr>
          <p:nvPr>
            <p:ph type="sldNum" sz="quarter" idx="14"/>
          </p:nvPr>
        </p:nvSpPr>
        <p:spPr/>
        <p:txBody>
          <a:bodyPr/>
          <a:lstStyle>
            <a:lvl1pPr algn="ctr">
              <a:defRPr/>
            </a:lvl1pPr>
          </a:lstStyle>
          <a:p>
            <a:r>
              <a:rPr lang="fr-FR" dirty="0"/>
              <a:t>page </a:t>
            </a:r>
            <a:fld id="{D4393D1B-37AB-4561-B448-10CBADDAE970}" type="slidenum">
              <a:rPr smtClean="0"/>
              <a:pPr/>
              <a:t>‹N°›</a:t>
            </a:fld>
            <a:endParaRPr dirty="0"/>
          </a:p>
        </p:txBody>
      </p:sp>
      <p:sp>
        <p:nvSpPr>
          <p:cNvPr id="6" name="Titre 5">
            <a:extLst>
              <a:ext uri="{FF2B5EF4-FFF2-40B4-BE49-F238E27FC236}">
                <a16:creationId xmlns:a16="http://schemas.microsoft.com/office/drawing/2014/main" id="{BC610E3D-CB80-4E57-9656-4B95533469AF}"/>
              </a:ext>
            </a:extLst>
          </p:cNvPr>
          <p:cNvSpPr>
            <a:spLocks noGrp="1"/>
          </p:cNvSpPr>
          <p:nvPr>
            <p:ph type="title" hasCustomPrompt="1"/>
          </p:nvPr>
        </p:nvSpPr>
        <p:spPr/>
        <p:txBody>
          <a:bodyPr/>
          <a:lstStyle>
            <a:lvl1pPr>
              <a:defRPr/>
            </a:lvl1pPr>
          </a:lstStyle>
          <a:p>
            <a:r>
              <a:rPr lang="fr-FR" dirty="0"/>
              <a:t>Titre de la slide</a:t>
            </a:r>
          </a:p>
        </p:txBody>
      </p:sp>
      <p:sp>
        <p:nvSpPr>
          <p:cNvPr id="5" name="Espace réservé du texte 4">
            <a:extLst>
              <a:ext uri="{FF2B5EF4-FFF2-40B4-BE49-F238E27FC236}">
                <a16:creationId xmlns:a16="http://schemas.microsoft.com/office/drawing/2014/main" id="{9BC72356-A04F-4E0F-A121-09766CE60568}"/>
              </a:ext>
            </a:extLst>
          </p:cNvPr>
          <p:cNvSpPr>
            <a:spLocks noGrp="1"/>
          </p:cNvSpPr>
          <p:nvPr>
            <p:ph type="body" sz="quarter" idx="15" hasCustomPrompt="1"/>
          </p:nvPr>
        </p:nvSpPr>
        <p:spPr>
          <a:xfrm>
            <a:off x="938088" y="409700"/>
            <a:ext cx="9933111"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12" name="Espace réservé du texte 3">
            <a:extLst>
              <a:ext uri="{FF2B5EF4-FFF2-40B4-BE49-F238E27FC236}">
                <a16:creationId xmlns:a16="http://schemas.microsoft.com/office/drawing/2014/main" id="{26D1EE9A-3BF9-4B13-958C-BA8F16920C79}"/>
              </a:ext>
            </a:extLst>
          </p:cNvPr>
          <p:cNvSpPr>
            <a:spLocks noGrp="1"/>
          </p:cNvSpPr>
          <p:nvPr>
            <p:ph type="body" sz="quarter" idx="19" hasCustomPrompt="1"/>
          </p:nvPr>
        </p:nvSpPr>
        <p:spPr>
          <a:xfrm>
            <a:off x="926429" y="1924382"/>
            <a:ext cx="3150000" cy="3740336"/>
          </a:xfrm>
        </p:spPr>
        <p:txBody>
          <a:bodyPr>
            <a:noAutofit/>
          </a:bodyPr>
          <a:lstStyle>
            <a:lvl1pPr>
              <a:defRPr>
                <a:solidFill>
                  <a:schemeClr val="accent1"/>
                </a:solidFill>
              </a:defRPr>
            </a:lvl1pPr>
          </a:lstStyle>
          <a:p>
            <a:pPr lvl="0"/>
            <a:r>
              <a:rPr lang="fr-FR" dirty="0" err="1"/>
              <a:t>Suspendise</a:t>
            </a:r>
            <a:r>
              <a:rPr lang="fr-FR" dirty="0"/>
              <a:t> </a:t>
            </a:r>
            <a:r>
              <a:rPr lang="fr-FR" dirty="0" err="1"/>
              <a:t>pharatra</a:t>
            </a:r>
            <a:r>
              <a:rPr lang="fr-FR" dirty="0"/>
              <a:t> </a:t>
            </a:r>
            <a:r>
              <a:rPr lang="fr-FR" dirty="0" err="1"/>
              <a:t>orci</a:t>
            </a:r>
            <a:endParaRPr lang="fr-FR" dirty="0"/>
          </a:p>
          <a:p>
            <a:pPr lvl="1"/>
            <a:r>
              <a:rPr lang="fr-FR" dirty="0"/>
              <a:t>Niveau 2</a:t>
            </a:r>
          </a:p>
          <a:p>
            <a:pPr lvl="2"/>
            <a:r>
              <a:rPr lang="fr-FR" dirty="0"/>
              <a:t>Niveau 3</a:t>
            </a:r>
          </a:p>
        </p:txBody>
      </p:sp>
      <p:sp>
        <p:nvSpPr>
          <p:cNvPr id="13" name="Espace réservé du texte 3">
            <a:extLst>
              <a:ext uri="{FF2B5EF4-FFF2-40B4-BE49-F238E27FC236}">
                <a16:creationId xmlns:a16="http://schemas.microsoft.com/office/drawing/2014/main" id="{DD838F35-61EA-42B8-9AB4-BD9E9B986E6F}"/>
              </a:ext>
            </a:extLst>
          </p:cNvPr>
          <p:cNvSpPr>
            <a:spLocks noGrp="1"/>
          </p:cNvSpPr>
          <p:nvPr>
            <p:ph type="body" sz="quarter" idx="17" hasCustomPrompt="1"/>
          </p:nvPr>
        </p:nvSpPr>
        <p:spPr>
          <a:xfrm>
            <a:off x="8100613" y="1924382"/>
            <a:ext cx="3150000" cy="3739818"/>
          </a:xfrm>
        </p:spPr>
        <p:txBody>
          <a:bodyPr>
            <a:noAutofit/>
          </a:bodyPr>
          <a:lstStyle>
            <a:lvl1pPr>
              <a:defRPr>
                <a:solidFill>
                  <a:schemeClr val="accent1"/>
                </a:solidFill>
              </a:defRPr>
            </a:lvl1pPr>
          </a:lstStyle>
          <a:p>
            <a:pPr lvl="0"/>
            <a:r>
              <a:rPr lang="fr-FR" dirty="0" err="1"/>
              <a:t>Mauris</a:t>
            </a:r>
            <a:r>
              <a:rPr lang="fr-FR" dirty="0"/>
              <a:t> </a:t>
            </a:r>
            <a:r>
              <a:rPr lang="fr-FR" dirty="0" err="1"/>
              <a:t>placerat</a:t>
            </a:r>
            <a:r>
              <a:rPr lang="fr-FR" dirty="0"/>
              <a:t> </a:t>
            </a:r>
            <a:r>
              <a:rPr lang="fr-FR" dirty="0" err="1"/>
              <a:t>congue</a:t>
            </a:r>
            <a:r>
              <a:rPr lang="fr-FR" dirty="0"/>
              <a:t> </a:t>
            </a:r>
            <a:r>
              <a:rPr lang="fr-FR" dirty="0" err="1"/>
              <a:t>enim</a:t>
            </a:r>
            <a:endParaRPr lang="fr-FR" dirty="0"/>
          </a:p>
          <a:p>
            <a:pPr lvl="1"/>
            <a:r>
              <a:rPr lang="fr-FR" dirty="0"/>
              <a:t>Niveau 2</a:t>
            </a:r>
          </a:p>
          <a:p>
            <a:pPr lvl="2"/>
            <a:r>
              <a:rPr lang="fr-FR" dirty="0"/>
              <a:t>Niveau 3</a:t>
            </a:r>
          </a:p>
        </p:txBody>
      </p:sp>
      <p:sp>
        <p:nvSpPr>
          <p:cNvPr id="14" name="Espace réservé du texte 3">
            <a:extLst>
              <a:ext uri="{FF2B5EF4-FFF2-40B4-BE49-F238E27FC236}">
                <a16:creationId xmlns:a16="http://schemas.microsoft.com/office/drawing/2014/main" id="{D8F9EDA0-6199-4EC6-A002-907672EDD286}"/>
              </a:ext>
            </a:extLst>
          </p:cNvPr>
          <p:cNvSpPr>
            <a:spLocks noGrp="1"/>
          </p:cNvSpPr>
          <p:nvPr>
            <p:ph type="body" sz="quarter" idx="20" hasCustomPrompt="1"/>
          </p:nvPr>
        </p:nvSpPr>
        <p:spPr>
          <a:xfrm>
            <a:off x="4513521" y="1924382"/>
            <a:ext cx="3150000" cy="3739818"/>
          </a:xfrm>
        </p:spPr>
        <p:txBody>
          <a:bodyPr>
            <a:noAutofit/>
          </a:bodyPr>
          <a:lstStyle>
            <a:lvl1pPr>
              <a:defRPr>
                <a:solidFill>
                  <a:schemeClr val="accent1"/>
                </a:solidFill>
              </a:defRPr>
            </a:lvl1pPr>
          </a:lstStyle>
          <a:p>
            <a:pPr lvl="0"/>
            <a:r>
              <a:rPr lang="fr-FR" dirty="0" err="1"/>
              <a:t>Curabitur</a:t>
            </a:r>
            <a:r>
              <a:rPr lang="fr-FR" dirty="0"/>
              <a:t> tristique </a:t>
            </a:r>
            <a:r>
              <a:rPr lang="fr-FR" dirty="0" err="1"/>
              <a:t>volupta</a:t>
            </a:r>
            <a:endParaRPr lang="fr-FR" dirty="0"/>
          </a:p>
          <a:p>
            <a:pPr lvl="1"/>
            <a:r>
              <a:rPr lang="fr-FR" dirty="0"/>
              <a:t>Niveau 2</a:t>
            </a:r>
          </a:p>
          <a:p>
            <a:pPr lvl="2"/>
            <a:r>
              <a:rPr lang="fr-FR" dirty="0"/>
              <a:t>Niveau 3</a:t>
            </a:r>
          </a:p>
        </p:txBody>
      </p:sp>
      <p:sp>
        <p:nvSpPr>
          <p:cNvPr id="16" name="Espace réservé du texte 15">
            <a:extLst>
              <a:ext uri="{FF2B5EF4-FFF2-40B4-BE49-F238E27FC236}">
                <a16:creationId xmlns:a16="http://schemas.microsoft.com/office/drawing/2014/main" id="{0FB0FF61-3E30-42CC-ABD0-4D4DDF26D94D}"/>
              </a:ext>
            </a:extLst>
          </p:cNvPr>
          <p:cNvSpPr>
            <a:spLocks noGrp="1"/>
          </p:cNvSpPr>
          <p:nvPr>
            <p:ph type="body" sz="quarter" idx="22" hasCustomPrompt="1"/>
          </p:nvPr>
        </p:nvSpPr>
        <p:spPr>
          <a:xfrm>
            <a:off x="11307128" y="154939"/>
            <a:ext cx="741046" cy="742951"/>
          </a:xfrm>
          <a:custGeom>
            <a:avLst/>
            <a:gdLst>
              <a:gd name="connsiteX0" fmla="*/ 370524 w 741046"/>
              <a:gd name="connsiteY0" fmla="*/ 0 h 742951"/>
              <a:gd name="connsiteX1" fmla="*/ 741046 w 741046"/>
              <a:gd name="connsiteY1" fmla="*/ 1 h 742951"/>
              <a:gd name="connsiteX2" fmla="*/ 741046 w 741046"/>
              <a:gd name="connsiteY2" fmla="*/ 742951 h 742951"/>
              <a:gd name="connsiteX3" fmla="*/ 370524 w 741046"/>
              <a:gd name="connsiteY3" fmla="*/ 742951 h 742951"/>
              <a:gd name="connsiteX4" fmla="*/ 0 w 741046"/>
              <a:gd name="connsiteY4" fmla="*/ 372427 h 742951"/>
              <a:gd name="connsiteX5" fmla="*/ 0 w 741046"/>
              <a:gd name="connsiteY5" fmla="*/ 370524 h 742951"/>
              <a:gd name="connsiteX6" fmla="*/ 370524 w 741046"/>
              <a:gd name="connsiteY6" fmla="*/ 0 h 74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1046" h="742951">
                <a:moveTo>
                  <a:pt x="370524" y="0"/>
                </a:moveTo>
                <a:cubicBezTo>
                  <a:pt x="494032" y="0"/>
                  <a:pt x="617538" y="1"/>
                  <a:pt x="741046" y="1"/>
                </a:cubicBezTo>
                <a:lnTo>
                  <a:pt x="741046" y="742951"/>
                </a:lnTo>
                <a:lnTo>
                  <a:pt x="370524" y="742951"/>
                </a:lnTo>
                <a:cubicBezTo>
                  <a:pt x="165888" y="742951"/>
                  <a:pt x="0" y="577062"/>
                  <a:pt x="0" y="372427"/>
                </a:cubicBezTo>
                <a:lnTo>
                  <a:pt x="0" y="370524"/>
                </a:lnTo>
                <a:cubicBezTo>
                  <a:pt x="0" y="165889"/>
                  <a:pt x="165888" y="0"/>
                  <a:pt x="370524" y="0"/>
                </a:cubicBez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 name="Espace réservé du pied de page 3">
            <a:extLst>
              <a:ext uri="{FF2B5EF4-FFF2-40B4-BE49-F238E27FC236}">
                <a16:creationId xmlns:a16="http://schemas.microsoft.com/office/drawing/2014/main" id="{1B36F08B-617F-B4E1-3286-A5079B61DC26}"/>
              </a:ext>
            </a:extLst>
          </p:cNvPr>
          <p:cNvSpPr>
            <a:spLocks noGrp="1"/>
          </p:cNvSpPr>
          <p:nvPr>
            <p:ph type="ftr" sz="quarter" idx="25"/>
          </p:nvPr>
        </p:nvSpPr>
        <p:spPr/>
        <p:txBody>
          <a:bodyPr/>
          <a:lstStyle/>
          <a:p>
            <a:pPr algn="ctr"/>
            <a:r>
              <a:rPr lang="fr-FR"/>
              <a:t>Confidentiel</a:t>
            </a:r>
            <a:endParaRPr lang="fr-FR" dirty="0"/>
          </a:p>
        </p:txBody>
      </p:sp>
    </p:spTree>
    <p:extLst>
      <p:ext uri="{BB962C8B-B14F-4D97-AF65-F5344CB8AC3E}">
        <p14:creationId xmlns:p14="http://schemas.microsoft.com/office/powerpoint/2010/main" val="577495417"/>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Titre avec 4 contenus">
    <p:spTree>
      <p:nvGrpSpPr>
        <p:cNvPr id="1" name=""/>
        <p:cNvGrpSpPr/>
        <p:nvPr/>
      </p:nvGrpSpPr>
      <p:grpSpPr>
        <a:xfrm>
          <a:off x="0" y="0"/>
          <a:ext cx="0" cy="0"/>
          <a:chOff x="0" y="0"/>
          <a:chExt cx="0" cy="0"/>
        </a:xfrm>
      </p:grpSpPr>
      <p:sp>
        <p:nvSpPr>
          <p:cNvPr id="30" name="Espace réservé du texte 29">
            <a:extLst>
              <a:ext uri="{FF2B5EF4-FFF2-40B4-BE49-F238E27FC236}">
                <a16:creationId xmlns:a16="http://schemas.microsoft.com/office/drawing/2014/main" id="{EFCA772E-9D3F-49EF-A9ED-A9D6FA22CFB2}"/>
              </a:ext>
            </a:extLst>
          </p:cNvPr>
          <p:cNvSpPr>
            <a:spLocks noGrp="1"/>
          </p:cNvSpPr>
          <p:nvPr>
            <p:ph type="body" sz="quarter" idx="24" hasCustomPrompt="1"/>
          </p:nvPr>
        </p:nvSpPr>
        <p:spPr>
          <a:xfrm>
            <a:off x="11307128" y="154941"/>
            <a:ext cx="741046" cy="742951"/>
          </a:xfrm>
          <a:custGeom>
            <a:avLst/>
            <a:gdLst>
              <a:gd name="connsiteX0" fmla="*/ 0 w 741046"/>
              <a:gd name="connsiteY0" fmla="*/ 0 h 742951"/>
              <a:gd name="connsiteX1" fmla="*/ 741046 w 741046"/>
              <a:gd name="connsiteY1" fmla="*/ 0 h 742951"/>
              <a:gd name="connsiteX2" fmla="*/ 741046 w 741046"/>
              <a:gd name="connsiteY2" fmla="*/ 742951 h 742951"/>
              <a:gd name="connsiteX3" fmla="*/ 370523 w 741046"/>
              <a:gd name="connsiteY3" fmla="*/ 742951 h 742951"/>
              <a:gd name="connsiteX4" fmla="*/ 0 w 741046"/>
              <a:gd name="connsiteY4" fmla="*/ 372428 h 742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046" h="742951">
                <a:moveTo>
                  <a:pt x="0" y="0"/>
                </a:moveTo>
                <a:lnTo>
                  <a:pt x="741046" y="0"/>
                </a:lnTo>
                <a:lnTo>
                  <a:pt x="741046" y="742951"/>
                </a:lnTo>
                <a:lnTo>
                  <a:pt x="370523" y="742951"/>
                </a:lnTo>
                <a:cubicBezTo>
                  <a:pt x="165889" y="742951"/>
                  <a:pt x="0" y="577062"/>
                  <a:pt x="0" y="372428"/>
                </a:cubicBez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6" name="Espace réservé du texte 25">
            <a:extLst>
              <a:ext uri="{FF2B5EF4-FFF2-40B4-BE49-F238E27FC236}">
                <a16:creationId xmlns:a16="http://schemas.microsoft.com/office/drawing/2014/main" id="{4E534C8D-715C-47E0-B405-20086630F515}"/>
              </a:ext>
            </a:extLst>
          </p:cNvPr>
          <p:cNvSpPr>
            <a:spLocks noGrp="1"/>
          </p:cNvSpPr>
          <p:nvPr>
            <p:ph type="body" sz="quarter" idx="21" hasCustomPrompt="1"/>
          </p:nvPr>
        </p:nvSpPr>
        <p:spPr>
          <a:xfrm>
            <a:off x="391055" y="944564"/>
            <a:ext cx="369888" cy="373063"/>
          </a:xfrm>
          <a:custGeom>
            <a:avLst/>
            <a:gdLst>
              <a:gd name="connsiteX0" fmla="*/ 0 w 369888"/>
              <a:gd name="connsiteY0" fmla="*/ 0 h 373063"/>
              <a:gd name="connsiteX1" fmla="*/ 184944 w 369888"/>
              <a:gd name="connsiteY1" fmla="*/ 0 h 373063"/>
              <a:gd name="connsiteX2" fmla="*/ 369888 w 369888"/>
              <a:gd name="connsiteY2" fmla="*/ 184944 h 373063"/>
              <a:gd name="connsiteX3" fmla="*/ 369888 w 369888"/>
              <a:gd name="connsiteY3" fmla="*/ 188119 h 373063"/>
              <a:gd name="connsiteX4" fmla="*/ 184944 w 369888"/>
              <a:gd name="connsiteY4" fmla="*/ 373063 h 373063"/>
              <a:gd name="connsiteX5" fmla="*/ 0 w 369888"/>
              <a:gd name="connsiteY5" fmla="*/ 373063 h 37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88" h="373063">
                <a:moveTo>
                  <a:pt x="0" y="0"/>
                </a:moveTo>
                <a:lnTo>
                  <a:pt x="184944" y="0"/>
                </a:lnTo>
                <a:cubicBezTo>
                  <a:pt x="287086" y="0"/>
                  <a:pt x="369888" y="82802"/>
                  <a:pt x="369888" y="184944"/>
                </a:cubicBezTo>
                <a:lnTo>
                  <a:pt x="369888" y="188119"/>
                </a:lnTo>
                <a:cubicBezTo>
                  <a:pt x="369888" y="290261"/>
                  <a:pt x="287086" y="373063"/>
                  <a:pt x="184944" y="373063"/>
                </a:cubicBezTo>
                <a:lnTo>
                  <a:pt x="0" y="373063"/>
                </a:ln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 name="Espace réservé du texte 3">
            <a:extLst>
              <a:ext uri="{FF2B5EF4-FFF2-40B4-BE49-F238E27FC236}">
                <a16:creationId xmlns:a16="http://schemas.microsoft.com/office/drawing/2014/main" id="{5C075C4A-ECDD-4C5F-B79F-2B62088BAEC2}"/>
              </a:ext>
            </a:extLst>
          </p:cNvPr>
          <p:cNvSpPr>
            <a:spLocks noGrp="1"/>
          </p:cNvSpPr>
          <p:nvPr>
            <p:ph type="body" sz="quarter" idx="16" hasCustomPrompt="1"/>
          </p:nvPr>
        </p:nvSpPr>
        <p:spPr>
          <a:xfrm>
            <a:off x="926430" y="1924382"/>
            <a:ext cx="4600800" cy="1784017"/>
          </a:xfrm>
        </p:spPr>
        <p:txBody>
          <a:bodyPr>
            <a:noAutofit/>
          </a:bodyPr>
          <a:lstStyle>
            <a:lvl1pPr>
              <a:defRPr>
                <a:solidFill>
                  <a:schemeClr val="accent1"/>
                </a:solidFill>
              </a:defRPr>
            </a:lvl1pPr>
          </a:lstStyle>
          <a:p>
            <a:pPr lvl="0"/>
            <a:r>
              <a:rPr lang="fr-FR" dirty="0" err="1"/>
              <a:t>Suspendise</a:t>
            </a:r>
            <a:r>
              <a:rPr lang="fr-FR" dirty="0"/>
              <a:t> </a:t>
            </a:r>
            <a:r>
              <a:rPr lang="fr-FR" dirty="0" err="1"/>
              <a:t>pharatra</a:t>
            </a:r>
            <a:r>
              <a:rPr lang="fr-FR" dirty="0"/>
              <a:t> </a:t>
            </a:r>
            <a:r>
              <a:rPr lang="fr-FR" dirty="0" err="1"/>
              <a:t>orci</a:t>
            </a:r>
            <a:endParaRPr lang="fr-FR" dirty="0"/>
          </a:p>
          <a:p>
            <a:pPr lvl="1"/>
            <a:r>
              <a:rPr lang="fr-FR" dirty="0"/>
              <a:t>Niveau 2</a:t>
            </a:r>
          </a:p>
          <a:p>
            <a:pPr lvl="2"/>
            <a:r>
              <a:rPr lang="fr-FR" dirty="0"/>
              <a:t>Niveau 3</a:t>
            </a:r>
          </a:p>
        </p:txBody>
      </p:sp>
      <p:grpSp>
        <p:nvGrpSpPr>
          <p:cNvPr id="20" name="object 3">
            <a:extLst>
              <a:ext uri="{FF2B5EF4-FFF2-40B4-BE49-F238E27FC236}">
                <a16:creationId xmlns:a16="http://schemas.microsoft.com/office/drawing/2014/main" id="{A6EE3CD9-1017-40F2-9A0F-9ADC0E97B7E8}"/>
              </a:ext>
            </a:extLst>
          </p:cNvPr>
          <p:cNvGrpSpPr/>
          <p:nvPr userDrawn="1"/>
        </p:nvGrpSpPr>
        <p:grpSpPr>
          <a:xfrm>
            <a:off x="514089" y="6493294"/>
            <a:ext cx="752031" cy="86640"/>
            <a:chOff x="847065" y="10707923"/>
            <a:chExt cx="1240155" cy="142875"/>
          </a:xfrm>
        </p:grpSpPr>
        <p:pic>
          <p:nvPicPr>
            <p:cNvPr id="21" name="object 4">
              <a:extLst>
                <a:ext uri="{FF2B5EF4-FFF2-40B4-BE49-F238E27FC236}">
                  <a16:creationId xmlns:a16="http://schemas.microsoft.com/office/drawing/2014/main" id="{F22A1663-8DA0-407F-8AE8-A696EE603E97}"/>
                </a:ext>
              </a:extLst>
            </p:cNvPr>
            <p:cNvPicPr/>
            <p:nvPr/>
          </p:nvPicPr>
          <p:blipFill>
            <a:blip r:embed="rId2" cstate="print"/>
            <a:stretch>
              <a:fillRect/>
            </a:stretch>
          </p:blipFill>
          <p:spPr>
            <a:xfrm>
              <a:off x="847065" y="10740848"/>
              <a:ext cx="262047" cy="78479"/>
            </a:xfrm>
            <a:prstGeom prst="rect">
              <a:avLst/>
            </a:prstGeom>
          </p:spPr>
        </p:pic>
        <p:sp>
          <p:nvSpPr>
            <p:cNvPr id="22" name="object 5">
              <a:extLst>
                <a:ext uri="{FF2B5EF4-FFF2-40B4-BE49-F238E27FC236}">
                  <a16:creationId xmlns:a16="http://schemas.microsoft.com/office/drawing/2014/main" id="{E831035A-4B78-43F7-B910-80EA82C97B4F}"/>
                </a:ext>
              </a:extLst>
            </p:cNvPr>
            <p:cNvSpPr/>
            <p:nvPr/>
          </p:nvSpPr>
          <p:spPr>
            <a:xfrm>
              <a:off x="1143129" y="10794304"/>
              <a:ext cx="28575" cy="26670"/>
            </a:xfrm>
            <a:custGeom>
              <a:avLst/>
              <a:gdLst/>
              <a:ahLst/>
              <a:cxnLst/>
              <a:rect l="l" t="t" r="r" b="b"/>
              <a:pathLst>
                <a:path w="28575" h="26670">
                  <a:moveTo>
                    <a:pt x="16167" y="0"/>
                  </a:moveTo>
                  <a:lnTo>
                    <a:pt x="11811" y="0"/>
                  </a:lnTo>
                  <a:lnTo>
                    <a:pt x="9863" y="356"/>
                  </a:lnTo>
                  <a:lnTo>
                    <a:pt x="0" y="11465"/>
                  </a:lnTo>
                  <a:lnTo>
                    <a:pt x="0" y="13339"/>
                  </a:lnTo>
                  <a:lnTo>
                    <a:pt x="0" y="15182"/>
                  </a:lnTo>
                  <a:lnTo>
                    <a:pt x="11811" y="26480"/>
                  </a:lnTo>
                  <a:lnTo>
                    <a:pt x="16167" y="26480"/>
                  </a:lnTo>
                  <a:lnTo>
                    <a:pt x="27988" y="15182"/>
                  </a:lnTo>
                  <a:lnTo>
                    <a:pt x="27988" y="11465"/>
                  </a:lnTo>
                  <a:lnTo>
                    <a:pt x="18125" y="356"/>
                  </a:lnTo>
                  <a:lnTo>
                    <a:pt x="16167" y="0"/>
                  </a:lnTo>
                  <a:close/>
                </a:path>
              </a:pathLst>
            </a:custGeom>
            <a:solidFill>
              <a:srgbClr val="002F67"/>
            </a:solidFill>
          </p:spPr>
          <p:txBody>
            <a:bodyPr wrap="square" lIns="0" tIns="0" rIns="0" bIns="0" rtlCol="0"/>
            <a:lstStyle/>
            <a:p>
              <a:endParaRPr lang="fr-FR" sz="662" dirty="0"/>
            </a:p>
          </p:txBody>
        </p:sp>
        <p:pic>
          <p:nvPicPr>
            <p:cNvPr id="23" name="object 6">
              <a:extLst>
                <a:ext uri="{FF2B5EF4-FFF2-40B4-BE49-F238E27FC236}">
                  <a16:creationId xmlns:a16="http://schemas.microsoft.com/office/drawing/2014/main" id="{D0CAAE98-70CE-44E0-8205-780766B55A5A}"/>
                </a:ext>
              </a:extLst>
            </p:cNvPr>
            <p:cNvPicPr/>
            <p:nvPr/>
          </p:nvPicPr>
          <p:blipFill>
            <a:blip r:embed="rId3" cstate="print"/>
            <a:stretch>
              <a:fillRect/>
            </a:stretch>
          </p:blipFill>
          <p:spPr>
            <a:xfrm>
              <a:off x="1209992" y="10739402"/>
              <a:ext cx="71369" cy="81379"/>
            </a:xfrm>
            <a:prstGeom prst="rect">
              <a:avLst/>
            </a:prstGeom>
          </p:spPr>
        </p:pic>
        <p:pic>
          <p:nvPicPr>
            <p:cNvPr id="24" name="object 7">
              <a:extLst>
                <a:ext uri="{FF2B5EF4-FFF2-40B4-BE49-F238E27FC236}">
                  <a16:creationId xmlns:a16="http://schemas.microsoft.com/office/drawing/2014/main" id="{2AC43F6C-3338-4D56-B01B-07F3FCDCAFED}"/>
                </a:ext>
              </a:extLst>
            </p:cNvPr>
            <p:cNvPicPr/>
            <p:nvPr/>
          </p:nvPicPr>
          <p:blipFill>
            <a:blip r:embed="rId4" cstate="print"/>
            <a:stretch>
              <a:fillRect/>
            </a:stretch>
          </p:blipFill>
          <p:spPr>
            <a:xfrm>
              <a:off x="1305235" y="10707923"/>
              <a:ext cx="781632" cy="142298"/>
            </a:xfrm>
            <a:prstGeom prst="rect">
              <a:avLst/>
            </a:prstGeom>
          </p:spPr>
        </p:pic>
      </p:grpSp>
      <p:sp>
        <p:nvSpPr>
          <p:cNvPr id="3" name="Espace réservé du numéro de diapositive 2">
            <a:extLst>
              <a:ext uri="{FF2B5EF4-FFF2-40B4-BE49-F238E27FC236}">
                <a16:creationId xmlns:a16="http://schemas.microsoft.com/office/drawing/2014/main" id="{95CEC289-6FBA-4C56-94D1-874AC301646D}"/>
              </a:ext>
            </a:extLst>
          </p:cNvPr>
          <p:cNvSpPr>
            <a:spLocks noGrp="1"/>
          </p:cNvSpPr>
          <p:nvPr>
            <p:ph type="sldNum" sz="quarter" idx="14"/>
          </p:nvPr>
        </p:nvSpPr>
        <p:spPr/>
        <p:txBody>
          <a:bodyPr/>
          <a:lstStyle>
            <a:lvl1pPr algn="ctr">
              <a:defRPr/>
            </a:lvl1pPr>
          </a:lstStyle>
          <a:p>
            <a:r>
              <a:rPr lang="fr-FR" dirty="0"/>
              <a:t>page </a:t>
            </a:r>
            <a:fld id="{D4393D1B-37AB-4561-B448-10CBADDAE970}" type="slidenum">
              <a:rPr smtClean="0"/>
              <a:pPr/>
              <a:t>‹N°›</a:t>
            </a:fld>
            <a:endParaRPr dirty="0"/>
          </a:p>
        </p:txBody>
      </p:sp>
      <p:sp>
        <p:nvSpPr>
          <p:cNvPr id="6" name="Titre 5">
            <a:extLst>
              <a:ext uri="{FF2B5EF4-FFF2-40B4-BE49-F238E27FC236}">
                <a16:creationId xmlns:a16="http://schemas.microsoft.com/office/drawing/2014/main" id="{BC610E3D-CB80-4E57-9656-4B95533469AF}"/>
              </a:ext>
            </a:extLst>
          </p:cNvPr>
          <p:cNvSpPr>
            <a:spLocks noGrp="1"/>
          </p:cNvSpPr>
          <p:nvPr>
            <p:ph type="title" hasCustomPrompt="1"/>
          </p:nvPr>
        </p:nvSpPr>
        <p:spPr/>
        <p:txBody>
          <a:bodyPr/>
          <a:lstStyle>
            <a:lvl1pPr>
              <a:defRPr/>
            </a:lvl1pPr>
          </a:lstStyle>
          <a:p>
            <a:r>
              <a:rPr lang="fr-FR" dirty="0"/>
              <a:t>Titre de la slide</a:t>
            </a:r>
          </a:p>
        </p:txBody>
      </p:sp>
      <p:sp>
        <p:nvSpPr>
          <p:cNvPr id="5" name="Espace réservé du texte 4">
            <a:extLst>
              <a:ext uri="{FF2B5EF4-FFF2-40B4-BE49-F238E27FC236}">
                <a16:creationId xmlns:a16="http://schemas.microsoft.com/office/drawing/2014/main" id="{9BC72356-A04F-4E0F-A121-09766CE60568}"/>
              </a:ext>
            </a:extLst>
          </p:cNvPr>
          <p:cNvSpPr>
            <a:spLocks noGrp="1"/>
          </p:cNvSpPr>
          <p:nvPr>
            <p:ph type="body" sz="quarter" idx="15" hasCustomPrompt="1"/>
          </p:nvPr>
        </p:nvSpPr>
        <p:spPr>
          <a:xfrm>
            <a:off x="938088" y="409700"/>
            <a:ext cx="9933111"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16" name="Espace réservé du texte 3">
            <a:extLst>
              <a:ext uri="{FF2B5EF4-FFF2-40B4-BE49-F238E27FC236}">
                <a16:creationId xmlns:a16="http://schemas.microsoft.com/office/drawing/2014/main" id="{848171C3-5BF3-4520-BEFE-36CC8C90F682}"/>
              </a:ext>
            </a:extLst>
          </p:cNvPr>
          <p:cNvSpPr>
            <a:spLocks noGrp="1"/>
          </p:cNvSpPr>
          <p:nvPr>
            <p:ph type="body" sz="quarter" idx="17" hasCustomPrompt="1"/>
          </p:nvPr>
        </p:nvSpPr>
        <p:spPr>
          <a:xfrm>
            <a:off x="6502790" y="1924382"/>
            <a:ext cx="4600800" cy="1784017"/>
          </a:xfrm>
        </p:spPr>
        <p:txBody>
          <a:bodyPr>
            <a:noAutofit/>
          </a:bodyPr>
          <a:lstStyle>
            <a:lvl1pPr>
              <a:defRPr>
                <a:solidFill>
                  <a:schemeClr val="accent1"/>
                </a:solidFill>
              </a:defRPr>
            </a:lvl1pPr>
          </a:lstStyle>
          <a:p>
            <a:pPr lvl="0"/>
            <a:r>
              <a:rPr lang="fr-FR" dirty="0" err="1"/>
              <a:t>Curabitur</a:t>
            </a:r>
            <a:r>
              <a:rPr lang="fr-FR" dirty="0"/>
              <a:t> tristique </a:t>
            </a:r>
            <a:r>
              <a:rPr lang="fr-FR" dirty="0" err="1"/>
              <a:t>volupta</a:t>
            </a:r>
            <a:endParaRPr lang="fr-FR" dirty="0"/>
          </a:p>
          <a:p>
            <a:pPr lvl="1"/>
            <a:r>
              <a:rPr lang="fr-FR" dirty="0"/>
              <a:t>Niveau 2</a:t>
            </a:r>
          </a:p>
          <a:p>
            <a:pPr lvl="2"/>
            <a:r>
              <a:rPr lang="fr-FR" dirty="0"/>
              <a:t>Niveau 3</a:t>
            </a:r>
          </a:p>
        </p:txBody>
      </p:sp>
      <p:sp>
        <p:nvSpPr>
          <p:cNvPr id="17" name="Espace réservé du texte 3">
            <a:extLst>
              <a:ext uri="{FF2B5EF4-FFF2-40B4-BE49-F238E27FC236}">
                <a16:creationId xmlns:a16="http://schemas.microsoft.com/office/drawing/2014/main" id="{9AEBD025-A658-4281-AB7F-98D4F55A991A}"/>
              </a:ext>
            </a:extLst>
          </p:cNvPr>
          <p:cNvSpPr>
            <a:spLocks noGrp="1"/>
          </p:cNvSpPr>
          <p:nvPr>
            <p:ph type="body" sz="quarter" idx="18" hasCustomPrompt="1"/>
          </p:nvPr>
        </p:nvSpPr>
        <p:spPr>
          <a:xfrm>
            <a:off x="926430" y="3880701"/>
            <a:ext cx="4600800" cy="1784017"/>
          </a:xfrm>
        </p:spPr>
        <p:txBody>
          <a:bodyPr>
            <a:noAutofit/>
          </a:bodyPr>
          <a:lstStyle>
            <a:lvl1pPr>
              <a:defRPr>
                <a:solidFill>
                  <a:schemeClr val="accent1"/>
                </a:solidFill>
              </a:defRPr>
            </a:lvl1pPr>
          </a:lstStyle>
          <a:p>
            <a:pPr lvl="0"/>
            <a:r>
              <a:rPr lang="fr-FR" dirty="0" err="1"/>
              <a:t>Mauris</a:t>
            </a:r>
            <a:r>
              <a:rPr lang="fr-FR" dirty="0"/>
              <a:t> </a:t>
            </a:r>
            <a:r>
              <a:rPr lang="fr-FR" dirty="0" err="1"/>
              <a:t>placerat</a:t>
            </a:r>
            <a:r>
              <a:rPr lang="fr-FR" dirty="0"/>
              <a:t> </a:t>
            </a:r>
            <a:r>
              <a:rPr lang="fr-FR" dirty="0" err="1"/>
              <a:t>congue</a:t>
            </a:r>
            <a:r>
              <a:rPr lang="fr-FR" dirty="0"/>
              <a:t> </a:t>
            </a:r>
            <a:r>
              <a:rPr lang="fr-FR" dirty="0" err="1"/>
              <a:t>enim</a:t>
            </a:r>
            <a:endParaRPr lang="fr-FR" dirty="0"/>
          </a:p>
          <a:p>
            <a:pPr lvl="1"/>
            <a:r>
              <a:rPr lang="fr-FR" dirty="0"/>
              <a:t>Niveau 2</a:t>
            </a:r>
          </a:p>
          <a:p>
            <a:pPr lvl="2"/>
            <a:r>
              <a:rPr lang="fr-FR" dirty="0"/>
              <a:t>Niveau 3</a:t>
            </a:r>
          </a:p>
        </p:txBody>
      </p:sp>
      <p:sp>
        <p:nvSpPr>
          <p:cNvPr id="18" name="Espace réservé du texte 3">
            <a:extLst>
              <a:ext uri="{FF2B5EF4-FFF2-40B4-BE49-F238E27FC236}">
                <a16:creationId xmlns:a16="http://schemas.microsoft.com/office/drawing/2014/main" id="{8CB8828A-591D-4768-B676-7A6AA14D0AAE}"/>
              </a:ext>
            </a:extLst>
          </p:cNvPr>
          <p:cNvSpPr>
            <a:spLocks noGrp="1"/>
          </p:cNvSpPr>
          <p:nvPr>
            <p:ph type="body" sz="quarter" idx="19" hasCustomPrompt="1"/>
          </p:nvPr>
        </p:nvSpPr>
        <p:spPr>
          <a:xfrm>
            <a:off x="6502790" y="3880701"/>
            <a:ext cx="4600800" cy="1784017"/>
          </a:xfrm>
        </p:spPr>
        <p:txBody>
          <a:bodyPr>
            <a:noAutofit/>
          </a:bodyPr>
          <a:lstStyle>
            <a:lvl1pPr>
              <a:defRPr>
                <a:solidFill>
                  <a:schemeClr val="accent1"/>
                </a:solidFill>
              </a:defRPr>
            </a:lvl1pPr>
          </a:lstStyle>
          <a:p>
            <a:pPr lvl="0"/>
            <a:r>
              <a:rPr lang="fr-FR" dirty="0" err="1"/>
              <a:t>Vestibulum</a:t>
            </a:r>
            <a:r>
              <a:rPr lang="fr-FR" dirty="0"/>
              <a:t> dictum </a:t>
            </a:r>
            <a:r>
              <a:rPr lang="fr-FR" dirty="0" err="1"/>
              <a:t>bidendem</a:t>
            </a:r>
            <a:endParaRPr lang="fr-FR" dirty="0"/>
          </a:p>
          <a:p>
            <a:pPr lvl="1"/>
            <a:r>
              <a:rPr lang="fr-FR" dirty="0"/>
              <a:t>Niveau 2</a:t>
            </a:r>
          </a:p>
          <a:p>
            <a:pPr lvl="2"/>
            <a:r>
              <a:rPr lang="fr-FR" dirty="0"/>
              <a:t>Niveau 3</a:t>
            </a:r>
          </a:p>
        </p:txBody>
      </p:sp>
      <p:sp>
        <p:nvSpPr>
          <p:cNvPr id="27" name="Espace réservé du texte 14">
            <a:extLst>
              <a:ext uri="{FF2B5EF4-FFF2-40B4-BE49-F238E27FC236}">
                <a16:creationId xmlns:a16="http://schemas.microsoft.com/office/drawing/2014/main" id="{876BA30C-8D67-4E6C-BC62-74B20EE46692}"/>
              </a:ext>
            </a:extLst>
          </p:cNvPr>
          <p:cNvSpPr>
            <a:spLocks noGrp="1"/>
          </p:cNvSpPr>
          <p:nvPr>
            <p:ph type="body" sz="quarter" idx="23" hasCustomPrompt="1"/>
          </p:nvPr>
        </p:nvSpPr>
        <p:spPr>
          <a:xfrm>
            <a:off x="10933907" y="944563"/>
            <a:ext cx="744538" cy="749300"/>
          </a:xfrm>
          <a:custGeom>
            <a:avLst/>
            <a:gdLst>
              <a:gd name="connsiteX0" fmla="*/ 372269 w 744538"/>
              <a:gd name="connsiteY0" fmla="*/ 0 h 749300"/>
              <a:gd name="connsiteX1" fmla="*/ 744538 w 744538"/>
              <a:gd name="connsiteY1" fmla="*/ 374650 h 749300"/>
              <a:gd name="connsiteX2" fmla="*/ 372269 w 744538"/>
              <a:gd name="connsiteY2" fmla="*/ 749300 h 749300"/>
              <a:gd name="connsiteX3" fmla="*/ 0 w 744538"/>
              <a:gd name="connsiteY3" fmla="*/ 374650 h 749300"/>
              <a:gd name="connsiteX4" fmla="*/ 372269 w 744538"/>
              <a:gd name="connsiteY4" fmla="*/ 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538" h="749300">
                <a:moveTo>
                  <a:pt x="372269" y="0"/>
                </a:moveTo>
                <a:cubicBezTo>
                  <a:pt x="577867" y="0"/>
                  <a:pt x="744538" y="167737"/>
                  <a:pt x="744538" y="374650"/>
                </a:cubicBezTo>
                <a:cubicBezTo>
                  <a:pt x="744538" y="581563"/>
                  <a:pt x="577867" y="749300"/>
                  <a:pt x="372269" y="749300"/>
                </a:cubicBezTo>
                <a:cubicBezTo>
                  <a:pt x="166671" y="749300"/>
                  <a:pt x="0" y="581563"/>
                  <a:pt x="0" y="374650"/>
                </a:cubicBezTo>
                <a:cubicBezTo>
                  <a:pt x="0" y="167737"/>
                  <a:pt x="166671" y="0"/>
                  <a:pt x="372269"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7" name="Espace réservé du pied de page 6">
            <a:extLst>
              <a:ext uri="{FF2B5EF4-FFF2-40B4-BE49-F238E27FC236}">
                <a16:creationId xmlns:a16="http://schemas.microsoft.com/office/drawing/2014/main" id="{DC0BAE21-6135-09F6-A189-F74B045F425B}"/>
              </a:ext>
            </a:extLst>
          </p:cNvPr>
          <p:cNvSpPr>
            <a:spLocks noGrp="1"/>
          </p:cNvSpPr>
          <p:nvPr>
            <p:ph type="ftr" sz="quarter" idx="26"/>
          </p:nvPr>
        </p:nvSpPr>
        <p:spPr/>
        <p:txBody>
          <a:bodyPr/>
          <a:lstStyle/>
          <a:p>
            <a:pPr algn="ctr"/>
            <a:r>
              <a:rPr lang="fr-FR"/>
              <a:t>Confidentiel</a:t>
            </a:r>
            <a:endParaRPr lang="fr-FR" dirty="0"/>
          </a:p>
        </p:txBody>
      </p:sp>
    </p:spTree>
    <p:extLst>
      <p:ext uri="{BB962C8B-B14F-4D97-AF65-F5344CB8AC3E}">
        <p14:creationId xmlns:p14="http://schemas.microsoft.com/office/powerpoint/2010/main" val="298382553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exte + image avec mosaique bleu 1">
    <p:spTree>
      <p:nvGrpSpPr>
        <p:cNvPr id="1" name=""/>
        <p:cNvGrpSpPr/>
        <p:nvPr/>
      </p:nvGrpSpPr>
      <p:grpSpPr>
        <a:xfrm>
          <a:off x="0" y="0"/>
          <a:ext cx="0" cy="0"/>
          <a:chOff x="0" y="0"/>
          <a:chExt cx="0" cy="0"/>
        </a:xfrm>
      </p:grpSpPr>
      <p:sp>
        <p:nvSpPr>
          <p:cNvPr id="43" name="Espace réservé du texte 42">
            <a:extLst>
              <a:ext uri="{FF2B5EF4-FFF2-40B4-BE49-F238E27FC236}">
                <a16:creationId xmlns:a16="http://schemas.microsoft.com/office/drawing/2014/main" id="{785BE727-08C4-4AB1-AAF6-20CED599016A}"/>
              </a:ext>
            </a:extLst>
          </p:cNvPr>
          <p:cNvSpPr>
            <a:spLocks noGrp="1"/>
          </p:cNvSpPr>
          <p:nvPr>
            <p:ph type="body" sz="quarter" idx="24" hasCustomPrompt="1"/>
          </p:nvPr>
        </p:nvSpPr>
        <p:spPr>
          <a:xfrm>
            <a:off x="10505282" y="1743867"/>
            <a:ext cx="746126" cy="744538"/>
          </a:xfrm>
          <a:custGeom>
            <a:avLst/>
            <a:gdLst>
              <a:gd name="connsiteX0" fmla="*/ 372269 w 746126"/>
              <a:gd name="connsiteY0" fmla="*/ 0 h 744538"/>
              <a:gd name="connsiteX1" fmla="*/ 746126 w 746126"/>
              <a:gd name="connsiteY1" fmla="*/ 0 h 744538"/>
              <a:gd name="connsiteX2" fmla="*/ 746126 w 746126"/>
              <a:gd name="connsiteY2" fmla="*/ 744538 h 744538"/>
              <a:gd name="connsiteX3" fmla="*/ 372269 w 746126"/>
              <a:gd name="connsiteY3" fmla="*/ 744538 h 744538"/>
              <a:gd name="connsiteX4" fmla="*/ 0 w 746126"/>
              <a:gd name="connsiteY4" fmla="*/ 372269 h 744538"/>
              <a:gd name="connsiteX5" fmla="*/ 372269 w 746126"/>
              <a:gd name="connsiteY5" fmla="*/ 0 h 74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6" h="744538">
                <a:moveTo>
                  <a:pt x="372269" y="0"/>
                </a:moveTo>
                <a:lnTo>
                  <a:pt x="746126" y="0"/>
                </a:lnTo>
                <a:lnTo>
                  <a:pt x="746126" y="744538"/>
                </a:lnTo>
                <a:lnTo>
                  <a:pt x="372269" y="744538"/>
                </a:lnTo>
                <a:cubicBezTo>
                  <a:pt x="166671" y="744538"/>
                  <a:pt x="0" y="577867"/>
                  <a:pt x="0" y="372269"/>
                </a:cubicBezTo>
                <a:cubicBezTo>
                  <a:pt x="0" y="166671"/>
                  <a:pt x="166671" y="0"/>
                  <a:pt x="372269"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1" name="Espace réservé du texte 40">
            <a:extLst>
              <a:ext uri="{FF2B5EF4-FFF2-40B4-BE49-F238E27FC236}">
                <a16:creationId xmlns:a16="http://schemas.microsoft.com/office/drawing/2014/main" id="{9FDBA9D8-8394-4530-9BC8-E44E7AD8B187}"/>
              </a:ext>
            </a:extLst>
          </p:cNvPr>
          <p:cNvSpPr>
            <a:spLocks noGrp="1"/>
          </p:cNvSpPr>
          <p:nvPr>
            <p:ph type="body" sz="quarter" idx="23" hasCustomPrompt="1"/>
          </p:nvPr>
        </p:nvSpPr>
        <p:spPr>
          <a:xfrm>
            <a:off x="7318376" y="944564"/>
            <a:ext cx="742949" cy="749300"/>
          </a:xfrm>
          <a:custGeom>
            <a:avLst/>
            <a:gdLst>
              <a:gd name="connsiteX0" fmla="*/ 0 w 742949"/>
              <a:gd name="connsiteY0" fmla="*/ 0 h 749300"/>
              <a:gd name="connsiteX1" fmla="*/ 742949 w 742949"/>
              <a:gd name="connsiteY1" fmla="*/ 0 h 749300"/>
              <a:gd name="connsiteX2" fmla="*/ 742949 w 742949"/>
              <a:gd name="connsiteY2" fmla="*/ 749300 h 749300"/>
              <a:gd name="connsiteX3" fmla="*/ 0 w 742949"/>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742949" h="749300">
                <a:moveTo>
                  <a:pt x="0" y="0"/>
                </a:moveTo>
                <a:lnTo>
                  <a:pt x="742949" y="0"/>
                </a:lnTo>
                <a:lnTo>
                  <a:pt x="742949" y="749300"/>
                </a:lnTo>
                <a:lnTo>
                  <a:pt x="0" y="7493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9" name="Espace réservé du texte 38">
            <a:extLst>
              <a:ext uri="{FF2B5EF4-FFF2-40B4-BE49-F238E27FC236}">
                <a16:creationId xmlns:a16="http://schemas.microsoft.com/office/drawing/2014/main" id="{C41D6090-EAD8-40ED-9119-B9D9F13D69F4}"/>
              </a:ext>
            </a:extLst>
          </p:cNvPr>
          <p:cNvSpPr>
            <a:spLocks noGrp="1"/>
          </p:cNvSpPr>
          <p:nvPr>
            <p:ph type="body" sz="quarter" idx="22" hasCustomPrompt="1"/>
          </p:nvPr>
        </p:nvSpPr>
        <p:spPr>
          <a:xfrm>
            <a:off x="9709152" y="4122738"/>
            <a:ext cx="742949" cy="749300"/>
          </a:xfrm>
          <a:custGeom>
            <a:avLst/>
            <a:gdLst>
              <a:gd name="connsiteX0" fmla="*/ 0 w 742949"/>
              <a:gd name="connsiteY0" fmla="*/ 0 h 749300"/>
              <a:gd name="connsiteX1" fmla="*/ 742949 w 742949"/>
              <a:gd name="connsiteY1" fmla="*/ 0 h 749300"/>
              <a:gd name="connsiteX2" fmla="*/ 742949 w 742949"/>
              <a:gd name="connsiteY2" fmla="*/ 749300 h 749300"/>
              <a:gd name="connsiteX3" fmla="*/ 0 w 742949"/>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742949" h="749300">
                <a:moveTo>
                  <a:pt x="0" y="0"/>
                </a:moveTo>
                <a:lnTo>
                  <a:pt x="742949" y="0"/>
                </a:lnTo>
                <a:lnTo>
                  <a:pt x="742949" y="749300"/>
                </a:lnTo>
                <a:lnTo>
                  <a:pt x="0" y="7493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7" name="Espace réservé du texte 36">
            <a:extLst>
              <a:ext uri="{FF2B5EF4-FFF2-40B4-BE49-F238E27FC236}">
                <a16:creationId xmlns:a16="http://schemas.microsoft.com/office/drawing/2014/main" id="{E75797D5-31C9-4013-B6D8-B34B3311F809}"/>
              </a:ext>
            </a:extLst>
          </p:cNvPr>
          <p:cNvSpPr>
            <a:spLocks noGrp="1"/>
          </p:cNvSpPr>
          <p:nvPr>
            <p:ph type="body" sz="quarter" idx="21" hasCustomPrompt="1"/>
          </p:nvPr>
        </p:nvSpPr>
        <p:spPr>
          <a:xfrm>
            <a:off x="7318376" y="4122738"/>
            <a:ext cx="742949" cy="749300"/>
          </a:xfrm>
          <a:custGeom>
            <a:avLst/>
            <a:gdLst>
              <a:gd name="connsiteX0" fmla="*/ 0 w 742949"/>
              <a:gd name="connsiteY0" fmla="*/ 0 h 749300"/>
              <a:gd name="connsiteX1" fmla="*/ 742949 w 742949"/>
              <a:gd name="connsiteY1" fmla="*/ 0 h 749300"/>
              <a:gd name="connsiteX2" fmla="*/ 742949 w 742949"/>
              <a:gd name="connsiteY2" fmla="*/ 749300 h 749300"/>
              <a:gd name="connsiteX3" fmla="*/ 0 w 742949"/>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742949" h="749300">
                <a:moveTo>
                  <a:pt x="0" y="0"/>
                </a:moveTo>
                <a:lnTo>
                  <a:pt x="742949" y="0"/>
                </a:lnTo>
                <a:lnTo>
                  <a:pt x="742949" y="749300"/>
                </a:lnTo>
                <a:lnTo>
                  <a:pt x="0" y="7493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5" name="Espace réservé du texte 34">
            <a:extLst>
              <a:ext uri="{FF2B5EF4-FFF2-40B4-BE49-F238E27FC236}">
                <a16:creationId xmlns:a16="http://schemas.microsoft.com/office/drawing/2014/main" id="{DA3391B4-4AE0-4484-81F9-1B0959E4ABB3}"/>
              </a:ext>
            </a:extLst>
          </p:cNvPr>
          <p:cNvSpPr>
            <a:spLocks noGrp="1"/>
          </p:cNvSpPr>
          <p:nvPr>
            <p:ph type="body" sz="quarter" idx="20" hasCustomPrompt="1"/>
          </p:nvPr>
        </p:nvSpPr>
        <p:spPr>
          <a:xfrm>
            <a:off x="8912226" y="4922838"/>
            <a:ext cx="742950" cy="749300"/>
          </a:xfrm>
          <a:custGeom>
            <a:avLst/>
            <a:gdLst>
              <a:gd name="connsiteX0" fmla="*/ 0 w 742950"/>
              <a:gd name="connsiteY0" fmla="*/ 0 h 749300"/>
              <a:gd name="connsiteX1" fmla="*/ 742949 w 742950"/>
              <a:gd name="connsiteY1" fmla="*/ 0 h 749300"/>
              <a:gd name="connsiteX2" fmla="*/ 742950 w 742950"/>
              <a:gd name="connsiteY2" fmla="*/ 377825 h 749300"/>
              <a:gd name="connsiteX3" fmla="*/ 371475 w 742950"/>
              <a:gd name="connsiteY3" fmla="*/ 749300 h 749300"/>
              <a:gd name="connsiteX4" fmla="*/ 0 w 742950"/>
              <a:gd name="connsiteY4" fmla="*/ 377825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749300">
                <a:moveTo>
                  <a:pt x="0" y="0"/>
                </a:moveTo>
                <a:lnTo>
                  <a:pt x="742949" y="0"/>
                </a:lnTo>
                <a:cubicBezTo>
                  <a:pt x="742949" y="125942"/>
                  <a:pt x="742950" y="251883"/>
                  <a:pt x="742950" y="377825"/>
                </a:cubicBezTo>
                <a:cubicBezTo>
                  <a:pt x="742950" y="582985"/>
                  <a:pt x="576635" y="749300"/>
                  <a:pt x="371475" y="749300"/>
                </a:cubicBezTo>
                <a:cubicBezTo>
                  <a:pt x="166315" y="749300"/>
                  <a:pt x="0" y="582985"/>
                  <a:pt x="0" y="377825"/>
                </a:cubicBez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3" name="Espace réservé du texte 32">
            <a:extLst>
              <a:ext uri="{FF2B5EF4-FFF2-40B4-BE49-F238E27FC236}">
                <a16:creationId xmlns:a16="http://schemas.microsoft.com/office/drawing/2014/main" id="{794C29DC-9CED-4A8E-BA54-FC3E69989D98}"/>
              </a:ext>
            </a:extLst>
          </p:cNvPr>
          <p:cNvSpPr>
            <a:spLocks noGrp="1"/>
          </p:cNvSpPr>
          <p:nvPr>
            <p:ph type="body" sz="quarter" idx="19" hasCustomPrompt="1"/>
          </p:nvPr>
        </p:nvSpPr>
        <p:spPr>
          <a:xfrm>
            <a:off x="9709151" y="2535237"/>
            <a:ext cx="1541462" cy="746125"/>
          </a:xfrm>
          <a:custGeom>
            <a:avLst/>
            <a:gdLst>
              <a:gd name="connsiteX0" fmla="*/ 0 w 1541462"/>
              <a:gd name="connsiteY0" fmla="*/ 0 h 746125"/>
              <a:gd name="connsiteX1" fmla="*/ 1541462 w 1541462"/>
              <a:gd name="connsiteY1" fmla="*/ 0 h 746125"/>
              <a:gd name="connsiteX2" fmla="*/ 1541462 w 1541462"/>
              <a:gd name="connsiteY2" fmla="*/ 746125 h 746125"/>
              <a:gd name="connsiteX3" fmla="*/ 0 w 1541462"/>
              <a:gd name="connsiteY3" fmla="*/ 746125 h 746125"/>
            </a:gdLst>
            <a:ahLst/>
            <a:cxnLst>
              <a:cxn ang="0">
                <a:pos x="connsiteX0" y="connsiteY0"/>
              </a:cxn>
              <a:cxn ang="0">
                <a:pos x="connsiteX1" y="connsiteY1"/>
              </a:cxn>
              <a:cxn ang="0">
                <a:pos x="connsiteX2" y="connsiteY2"/>
              </a:cxn>
              <a:cxn ang="0">
                <a:pos x="connsiteX3" y="connsiteY3"/>
              </a:cxn>
            </a:cxnLst>
            <a:rect l="l" t="t" r="r" b="b"/>
            <a:pathLst>
              <a:path w="1541462" h="746125">
                <a:moveTo>
                  <a:pt x="0" y="0"/>
                </a:moveTo>
                <a:lnTo>
                  <a:pt x="1541462" y="0"/>
                </a:lnTo>
                <a:lnTo>
                  <a:pt x="1541462" y="746125"/>
                </a:lnTo>
                <a:lnTo>
                  <a:pt x="0" y="746125"/>
                </a:ln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1" name="Espace réservé du texte 30">
            <a:extLst>
              <a:ext uri="{FF2B5EF4-FFF2-40B4-BE49-F238E27FC236}">
                <a16:creationId xmlns:a16="http://schemas.microsoft.com/office/drawing/2014/main" id="{30326778-D0E7-44D9-8ED8-C4C3609A3811}"/>
              </a:ext>
            </a:extLst>
          </p:cNvPr>
          <p:cNvSpPr>
            <a:spLocks noGrp="1"/>
          </p:cNvSpPr>
          <p:nvPr>
            <p:ph type="body" sz="quarter" idx="18" hasCustomPrompt="1"/>
          </p:nvPr>
        </p:nvSpPr>
        <p:spPr>
          <a:xfrm>
            <a:off x="6521451" y="1316038"/>
            <a:ext cx="742950" cy="796925"/>
          </a:xfrm>
          <a:custGeom>
            <a:avLst/>
            <a:gdLst>
              <a:gd name="connsiteX0" fmla="*/ 0 w 742950"/>
              <a:gd name="connsiteY0" fmla="*/ 0 h 796925"/>
              <a:gd name="connsiteX1" fmla="*/ 742949 w 742950"/>
              <a:gd name="connsiteY1" fmla="*/ 0 h 796925"/>
              <a:gd name="connsiteX2" fmla="*/ 742950 w 742950"/>
              <a:gd name="connsiteY2" fmla="*/ 425450 h 796925"/>
              <a:gd name="connsiteX3" fmla="*/ 371475 w 742950"/>
              <a:gd name="connsiteY3" fmla="*/ 796925 h 796925"/>
              <a:gd name="connsiteX4" fmla="*/ 0 w 742950"/>
              <a:gd name="connsiteY4" fmla="*/ 796925 h 79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796925">
                <a:moveTo>
                  <a:pt x="0" y="0"/>
                </a:moveTo>
                <a:lnTo>
                  <a:pt x="742949" y="0"/>
                </a:lnTo>
                <a:cubicBezTo>
                  <a:pt x="742949" y="141817"/>
                  <a:pt x="742950" y="283633"/>
                  <a:pt x="742950" y="425450"/>
                </a:cubicBezTo>
                <a:cubicBezTo>
                  <a:pt x="742950" y="630610"/>
                  <a:pt x="576635" y="796925"/>
                  <a:pt x="371475" y="796925"/>
                </a:cubicBezTo>
                <a:lnTo>
                  <a:pt x="0" y="796925"/>
                </a:ln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9" name="Espace réservé du texte 28">
            <a:extLst>
              <a:ext uri="{FF2B5EF4-FFF2-40B4-BE49-F238E27FC236}">
                <a16:creationId xmlns:a16="http://schemas.microsoft.com/office/drawing/2014/main" id="{2EF4739D-5B19-487D-8BDC-604DD35A2EBF}"/>
              </a:ext>
            </a:extLst>
          </p:cNvPr>
          <p:cNvSpPr>
            <a:spLocks noGrp="1"/>
          </p:cNvSpPr>
          <p:nvPr>
            <p:ph type="body" sz="quarter" idx="17" hasCustomPrompt="1"/>
          </p:nvPr>
        </p:nvSpPr>
        <p:spPr>
          <a:xfrm>
            <a:off x="6521451" y="2535238"/>
            <a:ext cx="1539874" cy="1546225"/>
          </a:xfrm>
          <a:custGeom>
            <a:avLst/>
            <a:gdLst>
              <a:gd name="connsiteX0" fmla="*/ 769937 w 1539874"/>
              <a:gd name="connsiteY0" fmla="*/ 0 h 1546225"/>
              <a:gd name="connsiteX1" fmla="*/ 1539874 w 1539874"/>
              <a:gd name="connsiteY1" fmla="*/ 0 h 1546225"/>
              <a:gd name="connsiteX2" fmla="*/ 1539874 w 1539874"/>
              <a:gd name="connsiteY2" fmla="*/ 1546225 h 1546225"/>
              <a:gd name="connsiteX3" fmla="*/ 0 w 1539874"/>
              <a:gd name="connsiteY3" fmla="*/ 1546225 h 1546225"/>
              <a:gd name="connsiteX4" fmla="*/ 0 w 1539874"/>
              <a:gd name="connsiteY4" fmla="*/ 769937 h 1546225"/>
              <a:gd name="connsiteX5" fmla="*/ 769937 w 1539874"/>
              <a:gd name="connsiteY5" fmla="*/ 0 h 154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9874" h="1546225">
                <a:moveTo>
                  <a:pt x="769937" y="0"/>
                </a:moveTo>
                <a:lnTo>
                  <a:pt x="1539874" y="0"/>
                </a:lnTo>
                <a:lnTo>
                  <a:pt x="1539874" y="1546225"/>
                </a:lnTo>
                <a:lnTo>
                  <a:pt x="0" y="1546225"/>
                </a:lnTo>
                <a:lnTo>
                  <a:pt x="0" y="769937"/>
                </a:lnTo>
                <a:cubicBezTo>
                  <a:pt x="0" y="344713"/>
                  <a:pt x="344713" y="0"/>
                  <a:pt x="769937" y="0"/>
                </a:cubicBez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7" name="Espace réservé pour une image  26">
            <a:extLst>
              <a:ext uri="{FF2B5EF4-FFF2-40B4-BE49-F238E27FC236}">
                <a16:creationId xmlns:a16="http://schemas.microsoft.com/office/drawing/2014/main" id="{868820AB-D8E5-4CC4-BE15-E0B2291B2AF3}"/>
              </a:ext>
            </a:extLst>
          </p:cNvPr>
          <p:cNvSpPr>
            <a:spLocks noGrp="1"/>
          </p:cNvSpPr>
          <p:nvPr>
            <p:ph type="pic" sz="quarter" idx="11" hasCustomPrompt="1"/>
          </p:nvPr>
        </p:nvSpPr>
        <p:spPr>
          <a:xfrm>
            <a:off x="8115301" y="944564"/>
            <a:ext cx="1539874" cy="3927474"/>
          </a:xfrm>
          <a:custGeom>
            <a:avLst/>
            <a:gdLst>
              <a:gd name="connsiteX0" fmla="*/ 0 w 1539874"/>
              <a:gd name="connsiteY0" fmla="*/ 0 h 3927474"/>
              <a:gd name="connsiteX1" fmla="*/ 1539874 w 1539874"/>
              <a:gd name="connsiteY1" fmla="*/ 0 h 3927474"/>
              <a:gd name="connsiteX2" fmla="*/ 1539874 w 1539874"/>
              <a:gd name="connsiteY2" fmla="*/ 3927474 h 3927474"/>
              <a:gd name="connsiteX3" fmla="*/ 0 w 1539874"/>
              <a:gd name="connsiteY3" fmla="*/ 3927474 h 3927474"/>
            </a:gdLst>
            <a:ahLst/>
            <a:cxnLst>
              <a:cxn ang="0">
                <a:pos x="connsiteX0" y="connsiteY0"/>
              </a:cxn>
              <a:cxn ang="0">
                <a:pos x="connsiteX1" y="connsiteY1"/>
              </a:cxn>
              <a:cxn ang="0">
                <a:pos x="connsiteX2" y="connsiteY2"/>
              </a:cxn>
              <a:cxn ang="0">
                <a:pos x="connsiteX3" y="connsiteY3"/>
              </a:cxn>
            </a:cxnLst>
            <a:rect l="l" t="t" r="r" b="b"/>
            <a:pathLst>
              <a:path w="1539874" h="3927474">
                <a:moveTo>
                  <a:pt x="0" y="0"/>
                </a:moveTo>
                <a:lnTo>
                  <a:pt x="1539874" y="0"/>
                </a:lnTo>
                <a:lnTo>
                  <a:pt x="1539874" y="3927474"/>
                </a:lnTo>
                <a:lnTo>
                  <a:pt x="0" y="3927474"/>
                </a:lnTo>
                <a:close/>
              </a:path>
            </a:pathLst>
          </a:custGeom>
          <a:noFill/>
        </p:spPr>
        <p:txBody>
          <a:bodyPr wrap="square" anchor="ctr">
            <a:noAutofit/>
          </a:bodyPr>
          <a:lstStyle>
            <a:lvl1pPr algn="ctr">
              <a:defRPr sz="1400">
                <a:solidFill>
                  <a:schemeClr val="tx1"/>
                </a:solidFill>
              </a:defRPr>
            </a:lvl1pPr>
          </a:lstStyle>
          <a:p>
            <a:r>
              <a:rPr lang="fr-FR" dirty="0"/>
              <a:t>Image</a:t>
            </a:r>
          </a:p>
        </p:txBody>
      </p:sp>
      <p:grpSp>
        <p:nvGrpSpPr>
          <p:cNvPr id="20" name="object 3">
            <a:extLst>
              <a:ext uri="{FF2B5EF4-FFF2-40B4-BE49-F238E27FC236}">
                <a16:creationId xmlns:a16="http://schemas.microsoft.com/office/drawing/2014/main" id="{A6EE3CD9-1017-40F2-9A0F-9ADC0E97B7E8}"/>
              </a:ext>
            </a:extLst>
          </p:cNvPr>
          <p:cNvGrpSpPr/>
          <p:nvPr userDrawn="1"/>
        </p:nvGrpSpPr>
        <p:grpSpPr>
          <a:xfrm>
            <a:off x="514089" y="6493294"/>
            <a:ext cx="752031" cy="86640"/>
            <a:chOff x="847065" y="10707923"/>
            <a:chExt cx="1240155" cy="142875"/>
          </a:xfrm>
        </p:grpSpPr>
        <p:pic>
          <p:nvPicPr>
            <p:cNvPr id="21" name="object 4">
              <a:extLst>
                <a:ext uri="{FF2B5EF4-FFF2-40B4-BE49-F238E27FC236}">
                  <a16:creationId xmlns:a16="http://schemas.microsoft.com/office/drawing/2014/main" id="{F22A1663-8DA0-407F-8AE8-A696EE603E97}"/>
                </a:ext>
              </a:extLst>
            </p:cNvPr>
            <p:cNvPicPr/>
            <p:nvPr/>
          </p:nvPicPr>
          <p:blipFill>
            <a:blip r:embed="rId2" cstate="print"/>
            <a:stretch>
              <a:fillRect/>
            </a:stretch>
          </p:blipFill>
          <p:spPr>
            <a:xfrm>
              <a:off x="847065" y="10740848"/>
              <a:ext cx="262047" cy="78479"/>
            </a:xfrm>
            <a:prstGeom prst="rect">
              <a:avLst/>
            </a:prstGeom>
          </p:spPr>
        </p:pic>
        <p:sp>
          <p:nvSpPr>
            <p:cNvPr id="22" name="object 5">
              <a:extLst>
                <a:ext uri="{FF2B5EF4-FFF2-40B4-BE49-F238E27FC236}">
                  <a16:creationId xmlns:a16="http://schemas.microsoft.com/office/drawing/2014/main" id="{E831035A-4B78-43F7-B910-80EA82C97B4F}"/>
                </a:ext>
              </a:extLst>
            </p:cNvPr>
            <p:cNvSpPr/>
            <p:nvPr/>
          </p:nvSpPr>
          <p:spPr>
            <a:xfrm>
              <a:off x="1143129" y="10794304"/>
              <a:ext cx="28575" cy="26670"/>
            </a:xfrm>
            <a:custGeom>
              <a:avLst/>
              <a:gdLst/>
              <a:ahLst/>
              <a:cxnLst/>
              <a:rect l="l" t="t" r="r" b="b"/>
              <a:pathLst>
                <a:path w="28575" h="26670">
                  <a:moveTo>
                    <a:pt x="16167" y="0"/>
                  </a:moveTo>
                  <a:lnTo>
                    <a:pt x="11811" y="0"/>
                  </a:lnTo>
                  <a:lnTo>
                    <a:pt x="9863" y="356"/>
                  </a:lnTo>
                  <a:lnTo>
                    <a:pt x="0" y="11465"/>
                  </a:lnTo>
                  <a:lnTo>
                    <a:pt x="0" y="13339"/>
                  </a:lnTo>
                  <a:lnTo>
                    <a:pt x="0" y="15182"/>
                  </a:lnTo>
                  <a:lnTo>
                    <a:pt x="11811" y="26480"/>
                  </a:lnTo>
                  <a:lnTo>
                    <a:pt x="16167" y="26480"/>
                  </a:lnTo>
                  <a:lnTo>
                    <a:pt x="27988" y="15182"/>
                  </a:lnTo>
                  <a:lnTo>
                    <a:pt x="27988" y="11465"/>
                  </a:lnTo>
                  <a:lnTo>
                    <a:pt x="18125" y="356"/>
                  </a:lnTo>
                  <a:lnTo>
                    <a:pt x="16167" y="0"/>
                  </a:lnTo>
                  <a:close/>
                </a:path>
              </a:pathLst>
            </a:custGeom>
            <a:solidFill>
              <a:srgbClr val="002F67"/>
            </a:solidFill>
          </p:spPr>
          <p:txBody>
            <a:bodyPr wrap="square" lIns="0" tIns="0" rIns="0" bIns="0" rtlCol="0"/>
            <a:lstStyle/>
            <a:p>
              <a:endParaRPr lang="fr-FR" sz="662" dirty="0"/>
            </a:p>
          </p:txBody>
        </p:sp>
        <p:pic>
          <p:nvPicPr>
            <p:cNvPr id="23" name="object 6">
              <a:extLst>
                <a:ext uri="{FF2B5EF4-FFF2-40B4-BE49-F238E27FC236}">
                  <a16:creationId xmlns:a16="http://schemas.microsoft.com/office/drawing/2014/main" id="{D0CAAE98-70CE-44E0-8205-780766B55A5A}"/>
                </a:ext>
              </a:extLst>
            </p:cNvPr>
            <p:cNvPicPr/>
            <p:nvPr/>
          </p:nvPicPr>
          <p:blipFill>
            <a:blip r:embed="rId3" cstate="print"/>
            <a:stretch>
              <a:fillRect/>
            </a:stretch>
          </p:blipFill>
          <p:spPr>
            <a:xfrm>
              <a:off x="1209992" y="10739402"/>
              <a:ext cx="71369" cy="81379"/>
            </a:xfrm>
            <a:prstGeom prst="rect">
              <a:avLst/>
            </a:prstGeom>
          </p:spPr>
        </p:pic>
        <p:pic>
          <p:nvPicPr>
            <p:cNvPr id="24" name="object 7">
              <a:extLst>
                <a:ext uri="{FF2B5EF4-FFF2-40B4-BE49-F238E27FC236}">
                  <a16:creationId xmlns:a16="http://schemas.microsoft.com/office/drawing/2014/main" id="{2AC43F6C-3338-4D56-B01B-07F3FCDCAFED}"/>
                </a:ext>
              </a:extLst>
            </p:cNvPr>
            <p:cNvPicPr/>
            <p:nvPr/>
          </p:nvPicPr>
          <p:blipFill>
            <a:blip r:embed="rId4" cstate="print"/>
            <a:stretch>
              <a:fillRect/>
            </a:stretch>
          </p:blipFill>
          <p:spPr>
            <a:xfrm>
              <a:off x="1305235" y="10707923"/>
              <a:ext cx="781632" cy="142298"/>
            </a:xfrm>
            <a:prstGeom prst="rect">
              <a:avLst/>
            </a:prstGeom>
          </p:spPr>
        </p:pic>
      </p:grpSp>
      <p:sp>
        <p:nvSpPr>
          <p:cNvPr id="3" name="Espace réservé du numéro de diapositive 2">
            <a:extLst>
              <a:ext uri="{FF2B5EF4-FFF2-40B4-BE49-F238E27FC236}">
                <a16:creationId xmlns:a16="http://schemas.microsoft.com/office/drawing/2014/main" id="{95CEC289-6FBA-4C56-94D1-874AC301646D}"/>
              </a:ext>
            </a:extLst>
          </p:cNvPr>
          <p:cNvSpPr>
            <a:spLocks noGrp="1"/>
          </p:cNvSpPr>
          <p:nvPr>
            <p:ph type="sldNum" sz="quarter" idx="14"/>
          </p:nvPr>
        </p:nvSpPr>
        <p:spPr/>
        <p:txBody>
          <a:bodyPr/>
          <a:lstStyle>
            <a:lvl1pPr algn="ctr">
              <a:defRPr/>
            </a:lvl1pPr>
          </a:lstStyle>
          <a:p>
            <a:r>
              <a:rPr lang="fr-FR" dirty="0"/>
              <a:t>page </a:t>
            </a:r>
            <a:fld id="{D4393D1B-37AB-4561-B448-10CBADDAE970}" type="slidenum">
              <a:rPr smtClean="0"/>
              <a:pPr/>
              <a:t>‹N°›</a:t>
            </a:fld>
            <a:endParaRPr dirty="0"/>
          </a:p>
        </p:txBody>
      </p:sp>
      <p:sp>
        <p:nvSpPr>
          <p:cNvPr id="5" name="Espace réservé du texte 4">
            <a:extLst>
              <a:ext uri="{FF2B5EF4-FFF2-40B4-BE49-F238E27FC236}">
                <a16:creationId xmlns:a16="http://schemas.microsoft.com/office/drawing/2014/main" id="{9BC72356-A04F-4E0F-A121-09766CE60568}"/>
              </a:ext>
            </a:extLst>
          </p:cNvPr>
          <p:cNvSpPr>
            <a:spLocks noGrp="1"/>
          </p:cNvSpPr>
          <p:nvPr>
            <p:ph type="body" sz="quarter" idx="15" hasCustomPrompt="1"/>
          </p:nvPr>
        </p:nvSpPr>
        <p:spPr>
          <a:xfrm>
            <a:off x="938088" y="409700"/>
            <a:ext cx="9933111"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4" name="Espace réservé du texte 3">
            <a:extLst>
              <a:ext uri="{FF2B5EF4-FFF2-40B4-BE49-F238E27FC236}">
                <a16:creationId xmlns:a16="http://schemas.microsoft.com/office/drawing/2014/main" id="{0DECC660-AECA-401A-BE96-5421293086D5}"/>
              </a:ext>
            </a:extLst>
          </p:cNvPr>
          <p:cNvSpPr>
            <a:spLocks noGrp="1"/>
          </p:cNvSpPr>
          <p:nvPr>
            <p:ph type="body" sz="quarter" idx="16" hasCustomPrompt="1"/>
          </p:nvPr>
        </p:nvSpPr>
        <p:spPr>
          <a:xfrm>
            <a:off x="926430" y="1494991"/>
            <a:ext cx="4374000" cy="4224772"/>
          </a:xfrm>
        </p:spPr>
        <p:txBody>
          <a:bodyPr/>
          <a:lstStyle>
            <a:lvl1pPr>
              <a:defRPr>
                <a:solidFill>
                  <a:schemeClr val="accent1"/>
                </a:solidFill>
              </a:defRPr>
            </a:lvl1pPr>
          </a:lstStyle>
          <a:p>
            <a:pPr lvl="0"/>
            <a:r>
              <a:rPr lang="fr-FR" dirty="0" err="1"/>
              <a:t>Suspendise</a:t>
            </a:r>
            <a:r>
              <a:rPr lang="fr-FR" dirty="0"/>
              <a:t> </a:t>
            </a:r>
            <a:r>
              <a:rPr lang="fr-FR" dirty="0" err="1"/>
              <a:t>pharatra</a:t>
            </a:r>
            <a:r>
              <a:rPr lang="fr-FR" dirty="0"/>
              <a:t> </a:t>
            </a:r>
            <a:r>
              <a:rPr lang="fr-FR" dirty="0" err="1"/>
              <a:t>orci</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a:extLst>
              <a:ext uri="{FF2B5EF4-FFF2-40B4-BE49-F238E27FC236}">
                <a16:creationId xmlns:a16="http://schemas.microsoft.com/office/drawing/2014/main" id="{1AE4CA79-DAD9-7AFF-179C-3B7CD6A5BECB}"/>
              </a:ext>
            </a:extLst>
          </p:cNvPr>
          <p:cNvSpPr>
            <a:spLocks noGrp="1"/>
          </p:cNvSpPr>
          <p:nvPr>
            <p:ph type="ftr" sz="quarter" idx="26"/>
          </p:nvPr>
        </p:nvSpPr>
        <p:spPr/>
        <p:txBody>
          <a:bodyPr/>
          <a:lstStyle/>
          <a:p>
            <a:pPr algn="ctr"/>
            <a:r>
              <a:rPr lang="fr-FR"/>
              <a:t>Confidentiel</a:t>
            </a:r>
            <a:endParaRPr lang="fr-FR" dirty="0"/>
          </a:p>
        </p:txBody>
      </p:sp>
    </p:spTree>
    <p:extLst>
      <p:ext uri="{BB962C8B-B14F-4D97-AF65-F5344CB8AC3E}">
        <p14:creationId xmlns:p14="http://schemas.microsoft.com/office/powerpoint/2010/main" val="2608195994"/>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exte + image avec mosaique bleu 2">
    <p:spTree>
      <p:nvGrpSpPr>
        <p:cNvPr id="1" name=""/>
        <p:cNvGrpSpPr/>
        <p:nvPr/>
      </p:nvGrpSpPr>
      <p:grpSpPr>
        <a:xfrm>
          <a:off x="0" y="0"/>
          <a:ext cx="0" cy="0"/>
          <a:chOff x="0" y="0"/>
          <a:chExt cx="0" cy="0"/>
        </a:xfrm>
      </p:grpSpPr>
      <p:sp>
        <p:nvSpPr>
          <p:cNvPr id="43" name="Espace réservé du texte 42">
            <a:extLst>
              <a:ext uri="{FF2B5EF4-FFF2-40B4-BE49-F238E27FC236}">
                <a16:creationId xmlns:a16="http://schemas.microsoft.com/office/drawing/2014/main" id="{785BE727-08C4-4AB1-AAF6-20CED599016A}"/>
              </a:ext>
            </a:extLst>
          </p:cNvPr>
          <p:cNvSpPr>
            <a:spLocks noGrp="1"/>
          </p:cNvSpPr>
          <p:nvPr>
            <p:ph type="body" sz="quarter" idx="24" hasCustomPrompt="1"/>
          </p:nvPr>
        </p:nvSpPr>
        <p:spPr>
          <a:xfrm>
            <a:off x="10505282" y="1743867"/>
            <a:ext cx="746126" cy="744538"/>
          </a:xfrm>
          <a:custGeom>
            <a:avLst/>
            <a:gdLst>
              <a:gd name="connsiteX0" fmla="*/ 372269 w 746126"/>
              <a:gd name="connsiteY0" fmla="*/ 0 h 744538"/>
              <a:gd name="connsiteX1" fmla="*/ 746126 w 746126"/>
              <a:gd name="connsiteY1" fmla="*/ 0 h 744538"/>
              <a:gd name="connsiteX2" fmla="*/ 746126 w 746126"/>
              <a:gd name="connsiteY2" fmla="*/ 744538 h 744538"/>
              <a:gd name="connsiteX3" fmla="*/ 372269 w 746126"/>
              <a:gd name="connsiteY3" fmla="*/ 744538 h 744538"/>
              <a:gd name="connsiteX4" fmla="*/ 0 w 746126"/>
              <a:gd name="connsiteY4" fmla="*/ 372269 h 744538"/>
              <a:gd name="connsiteX5" fmla="*/ 372269 w 746126"/>
              <a:gd name="connsiteY5" fmla="*/ 0 h 74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6" h="744538">
                <a:moveTo>
                  <a:pt x="372269" y="0"/>
                </a:moveTo>
                <a:lnTo>
                  <a:pt x="746126" y="0"/>
                </a:lnTo>
                <a:lnTo>
                  <a:pt x="746126" y="744538"/>
                </a:lnTo>
                <a:lnTo>
                  <a:pt x="372269" y="744538"/>
                </a:lnTo>
                <a:cubicBezTo>
                  <a:pt x="166671" y="744538"/>
                  <a:pt x="0" y="577867"/>
                  <a:pt x="0" y="372269"/>
                </a:cubicBezTo>
                <a:cubicBezTo>
                  <a:pt x="0" y="166671"/>
                  <a:pt x="166671" y="0"/>
                  <a:pt x="372269"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1" name="Espace réservé du texte 40">
            <a:extLst>
              <a:ext uri="{FF2B5EF4-FFF2-40B4-BE49-F238E27FC236}">
                <a16:creationId xmlns:a16="http://schemas.microsoft.com/office/drawing/2014/main" id="{9FDBA9D8-8394-4530-9BC8-E44E7AD8B187}"/>
              </a:ext>
            </a:extLst>
          </p:cNvPr>
          <p:cNvSpPr>
            <a:spLocks noGrp="1"/>
          </p:cNvSpPr>
          <p:nvPr>
            <p:ph type="body" sz="quarter" idx="23" hasCustomPrompt="1"/>
          </p:nvPr>
        </p:nvSpPr>
        <p:spPr>
          <a:xfrm>
            <a:off x="7318376" y="944564"/>
            <a:ext cx="742949" cy="749300"/>
          </a:xfrm>
          <a:custGeom>
            <a:avLst/>
            <a:gdLst>
              <a:gd name="connsiteX0" fmla="*/ 0 w 742949"/>
              <a:gd name="connsiteY0" fmla="*/ 0 h 749300"/>
              <a:gd name="connsiteX1" fmla="*/ 742949 w 742949"/>
              <a:gd name="connsiteY1" fmla="*/ 0 h 749300"/>
              <a:gd name="connsiteX2" fmla="*/ 742949 w 742949"/>
              <a:gd name="connsiteY2" fmla="*/ 749300 h 749300"/>
              <a:gd name="connsiteX3" fmla="*/ 0 w 742949"/>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742949" h="749300">
                <a:moveTo>
                  <a:pt x="0" y="0"/>
                </a:moveTo>
                <a:lnTo>
                  <a:pt x="742949" y="0"/>
                </a:lnTo>
                <a:lnTo>
                  <a:pt x="742949" y="749300"/>
                </a:lnTo>
                <a:lnTo>
                  <a:pt x="0" y="7493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9" name="Espace réservé du texte 38">
            <a:extLst>
              <a:ext uri="{FF2B5EF4-FFF2-40B4-BE49-F238E27FC236}">
                <a16:creationId xmlns:a16="http://schemas.microsoft.com/office/drawing/2014/main" id="{C41D6090-EAD8-40ED-9119-B9D9F13D69F4}"/>
              </a:ext>
            </a:extLst>
          </p:cNvPr>
          <p:cNvSpPr>
            <a:spLocks noGrp="1"/>
          </p:cNvSpPr>
          <p:nvPr>
            <p:ph type="body" sz="quarter" idx="22" hasCustomPrompt="1"/>
          </p:nvPr>
        </p:nvSpPr>
        <p:spPr>
          <a:xfrm>
            <a:off x="9709152" y="4122738"/>
            <a:ext cx="742949" cy="749300"/>
          </a:xfrm>
          <a:custGeom>
            <a:avLst/>
            <a:gdLst>
              <a:gd name="connsiteX0" fmla="*/ 0 w 742949"/>
              <a:gd name="connsiteY0" fmla="*/ 0 h 749300"/>
              <a:gd name="connsiteX1" fmla="*/ 742949 w 742949"/>
              <a:gd name="connsiteY1" fmla="*/ 0 h 749300"/>
              <a:gd name="connsiteX2" fmla="*/ 742949 w 742949"/>
              <a:gd name="connsiteY2" fmla="*/ 749300 h 749300"/>
              <a:gd name="connsiteX3" fmla="*/ 0 w 742949"/>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742949" h="749300">
                <a:moveTo>
                  <a:pt x="0" y="0"/>
                </a:moveTo>
                <a:lnTo>
                  <a:pt x="742949" y="0"/>
                </a:lnTo>
                <a:lnTo>
                  <a:pt x="742949" y="749300"/>
                </a:lnTo>
                <a:lnTo>
                  <a:pt x="0" y="7493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7" name="Espace réservé du texte 36">
            <a:extLst>
              <a:ext uri="{FF2B5EF4-FFF2-40B4-BE49-F238E27FC236}">
                <a16:creationId xmlns:a16="http://schemas.microsoft.com/office/drawing/2014/main" id="{E75797D5-31C9-4013-B6D8-B34B3311F809}"/>
              </a:ext>
            </a:extLst>
          </p:cNvPr>
          <p:cNvSpPr>
            <a:spLocks noGrp="1"/>
          </p:cNvSpPr>
          <p:nvPr>
            <p:ph type="body" sz="quarter" idx="21" hasCustomPrompt="1"/>
          </p:nvPr>
        </p:nvSpPr>
        <p:spPr>
          <a:xfrm>
            <a:off x="7318376" y="4122738"/>
            <a:ext cx="742949" cy="749300"/>
          </a:xfrm>
          <a:custGeom>
            <a:avLst/>
            <a:gdLst>
              <a:gd name="connsiteX0" fmla="*/ 0 w 742949"/>
              <a:gd name="connsiteY0" fmla="*/ 0 h 749300"/>
              <a:gd name="connsiteX1" fmla="*/ 742949 w 742949"/>
              <a:gd name="connsiteY1" fmla="*/ 0 h 749300"/>
              <a:gd name="connsiteX2" fmla="*/ 742949 w 742949"/>
              <a:gd name="connsiteY2" fmla="*/ 749300 h 749300"/>
              <a:gd name="connsiteX3" fmla="*/ 0 w 742949"/>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742949" h="749300">
                <a:moveTo>
                  <a:pt x="0" y="0"/>
                </a:moveTo>
                <a:lnTo>
                  <a:pt x="742949" y="0"/>
                </a:lnTo>
                <a:lnTo>
                  <a:pt x="742949" y="749300"/>
                </a:lnTo>
                <a:lnTo>
                  <a:pt x="0" y="7493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5" name="Espace réservé du texte 34">
            <a:extLst>
              <a:ext uri="{FF2B5EF4-FFF2-40B4-BE49-F238E27FC236}">
                <a16:creationId xmlns:a16="http://schemas.microsoft.com/office/drawing/2014/main" id="{DA3391B4-4AE0-4484-81F9-1B0959E4ABB3}"/>
              </a:ext>
            </a:extLst>
          </p:cNvPr>
          <p:cNvSpPr>
            <a:spLocks noGrp="1"/>
          </p:cNvSpPr>
          <p:nvPr>
            <p:ph type="body" sz="quarter" idx="20" hasCustomPrompt="1"/>
          </p:nvPr>
        </p:nvSpPr>
        <p:spPr>
          <a:xfrm>
            <a:off x="8912226" y="4922838"/>
            <a:ext cx="742950" cy="749300"/>
          </a:xfrm>
          <a:custGeom>
            <a:avLst/>
            <a:gdLst>
              <a:gd name="connsiteX0" fmla="*/ 0 w 742950"/>
              <a:gd name="connsiteY0" fmla="*/ 0 h 749300"/>
              <a:gd name="connsiteX1" fmla="*/ 742949 w 742950"/>
              <a:gd name="connsiteY1" fmla="*/ 0 h 749300"/>
              <a:gd name="connsiteX2" fmla="*/ 742950 w 742950"/>
              <a:gd name="connsiteY2" fmla="*/ 377825 h 749300"/>
              <a:gd name="connsiteX3" fmla="*/ 371475 w 742950"/>
              <a:gd name="connsiteY3" fmla="*/ 749300 h 749300"/>
              <a:gd name="connsiteX4" fmla="*/ 0 w 742950"/>
              <a:gd name="connsiteY4" fmla="*/ 377825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749300">
                <a:moveTo>
                  <a:pt x="0" y="0"/>
                </a:moveTo>
                <a:lnTo>
                  <a:pt x="742949" y="0"/>
                </a:lnTo>
                <a:cubicBezTo>
                  <a:pt x="742949" y="125942"/>
                  <a:pt x="742950" y="251883"/>
                  <a:pt x="742950" y="377825"/>
                </a:cubicBezTo>
                <a:cubicBezTo>
                  <a:pt x="742950" y="582985"/>
                  <a:pt x="576635" y="749300"/>
                  <a:pt x="371475" y="749300"/>
                </a:cubicBezTo>
                <a:cubicBezTo>
                  <a:pt x="166315" y="749300"/>
                  <a:pt x="0" y="582985"/>
                  <a:pt x="0" y="377825"/>
                </a:cubicBezTo>
                <a:close/>
              </a:path>
            </a:pathLst>
          </a:custGeom>
          <a:solidFill>
            <a:schemeClr val="accent2"/>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3" name="Espace réservé du texte 32">
            <a:extLst>
              <a:ext uri="{FF2B5EF4-FFF2-40B4-BE49-F238E27FC236}">
                <a16:creationId xmlns:a16="http://schemas.microsoft.com/office/drawing/2014/main" id="{794C29DC-9CED-4A8E-BA54-FC3E69989D98}"/>
              </a:ext>
            </a:extLst>
          </p:cNvPr>
          <p:cNvSpPr>
            <a:spLocks noGrp="1"/>
          </p:cNvSpPr>
          <p:nvPr>
            <p:ph type="body" sz="quarter" idx="19" hasCustomPrompt="1"/>
          </p:nvPr>
        </p:nvSpPr>
        <p:spPr>
          <a:xfrm>
            <a:off x="9709151" y="2535237"/>
            <a:ext cx="1541462" cy="746125"/>
          </a:xfrm>
          <a:custGeom>
            <a:avLst/>
            <a:gdLst>
              <a:gd name="connsiteX0" fmla="*/ 0 w 1541462"/>
              <a:gd name="connsiteY0" fmla="*/ 0 h 746125"/>
              <a:gd name="connsiteX1" fmla="*/ 1541462 w 1541462"/>
              <a:gd name="connsiteY1" fmla="*/ 0 h 746125"/>
              <a:gd name="connsiteX2" fmla="*/ 1541462 w 1541462"/>
              <a:gd name="connsiteY2" fmla="*/ 746125 h 746125"/>
              <a:gd name="connsiteX3" fmla="*/ 0 w 1541462"/>
              <a:gd name="connsiteY3" fmla="*/ 746125 h 746125"/>
            </a:gdLst>
            <a:ahLst/>
            <a:cxnLst>
              <a:cxn ang="0">
                <a:pos x="connsiteX0" y="connsiteY0"/>
              </a:cxn>
              <a:cxn ang="0">
                <a:pos x="connsiteX1" y="connsiteY1"/>
              </a:cxn>
              <a:cxn ang="0">
                <a:pos x="connsiteX2" y="connsiteY2"/>
              </a:cxn>
              <a:cxn ang="0">
                <a:pos x="connsiteX3" y="connsiteY3"/>
              </a:cxn>
            </a:cxnLst>
            <a:rect l="l" t="t" r="r" b="b"/>
            <a:pathLst>
              <a:path w="1541462" h="746125">
                <a:moveTo>
                  <a:pt x="0" y="0"/>
                </a:moveTo>
                <a:lnTo>
                  <a:pt x="1541462" y="0"/>
                </a:lnTo>
                <a:lnTo>
                  <a:pt x="1541462" y="746125"/>
                </a:lnTo>
                <a:lnTo>
                  <a:pt x="0" y="746125"/>
                </a:lnTo>
                <a:close/>
              </a:path>
            </a:pathLst>
          </a:custGeom>
          <a:solidFill>
            <a:schemeClr val="accent2"/>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1" name="Espace réservé du texte 30">
            <a:extLst>
              <a:ext uri="{FF2B5EF4-FFF2-40B4-BE49-F238E27FC236}">
                <a16:creationId xmlns:a16="http://schemas.microsoft.com/office/drawing/2014/main" id="{30326778-D0E7-44D9-8ED8-C4C3609A3811}"/>
              </a:ext>
            </a:extLst>
          </p:cNvPr>
          <p:cNvSpPr>
            <a:spLocks noGrp="1"/>
          </p:cNvSpPr>
          <p:nvPr>
            <p:ph type="body" sz="quarter" idx="18" hasCustomPrompt="1"/>
          </p:nvPr>
        </p:nvSpPr>
        <p:spPr>
          <a:xfrm>
            <a:off x="6521451" y="1316038"/>
            <a:ext cx="742950" cy="796925"/>
          </a:xfrm>
          <a:custGeom>
            <a:avLst/>
            <a:gdLst>
              <a:gd name="connsiteX0" fmla="*/ 0 w 742950"/>
              <a:gd name="connsiteY0" fmla="*/ 0 h 796925"/>
              <a:gd name="connsiteX1" fmla="*/ 742949 w 742950"/>
              <a:gd name="connsiteY1" fmla="*/ 0 h 796925"/>
              <a:gd name="connsiteX2" fmla="*/ 742950 w 742950"/>
              <a:gd name="connsiteY2" fmla="*/ 425450 h 796925"/>
              <a:gd name="connsiteX3" fmla="*/ 371475 w 742950"/>
              <a:gd name="connsiteY3" fmla="*/ 796925 h 796925"/>
              <a:gd name="connsiteX4" fmla="*/ 0 w 742950"/>
              <a:gd name="connsiteY4" fmla="*/ 796925 h 79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796925">
                <a:moveTo>
                  <a:pt x="0" y="0"/>
                </a:moveTo>
                <a:lnTo>
                  <a:pt x="742949" y="0"/>
                </a:lnTo>
                <a:cubicBezTo>
                  <a:pt x="742949" y="141817"/>
                  <a:pt x="742950" y="283633"/>
                  <a:pt x="742950" y="425450"/>
                </a:cubicBezTo>
                <a:cubicBezTo>
                  <a:pt x="742950" y="630610"/>
                  <a:pt x="576635" y="796925"/>
                  <a:pt x="371475" y="796925"/>
                </a:cubicBezTo>
                <a:lnTo>
                  <a:pt x="0" y="796925"/>
                </a:lnTo>
                <a:close/>
              </a:path>
            </a:pathLst>
          </a:custGeom>
          <a:solidFill>
            <a:schemeClr val="accent2"/>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9" name="Espace réservé du texte 28">
            <a:extLst>
              <a:ext uri="{FF2B5EF4-FFF2-40B4-BE49-F238E27FC236}">
                <a16:creationId xmlns:a16="http://schemas.microsoft.com/office/drawing/2014/main" id="{2EF4739D-5B19-487D-8BDC-604DD35A2EBF}"/>
              </a:ext>
            </a:extLst>
          </p:cNvPr>
          <p:cNvSpPr>
            <a:spLocks noGrp="1"/>
          </p:cNvSpPr>
          <p:nvPr>
            <p:ph type="body" sz="quarter" idx="17" hasCustomPrompt="1"/>
          </p:nvPr>
        </p:nvSpPr>
        <p:spPr>
          <a:xfrm>
            <a:off x="6521451" y="2535238"/>
            <a:ext cx="1539874" cy="1546225"/>
          </a:xfrm>
          <a:custGeom>
            <a:avLst/>
            <a:gdLst>
              <a:gd name="connsiteX0" fmla="*/ 769937 w 1539874"/>
              <a:gd name="connsiteY0" fmla="*/ 0 h 1546225"/>
              <a:gd name="connsiteX1" fmla="*/ 1539874 w 1539874"/>
              <a:gd name="connsiteY1" fmla="*/ 0 h 1546225"/>
              <a:gd name="connsiteX2" fmla="*/ 1539874 w 1539874"/>
              <a:gd name="connsiteY2" fmla="*/ 1546225 h 1546225"/>
              <a:gd name="connsiteX3" fmla="*/ 0 w 1539874"/>
              <a:gd name="connsiteY3" fmla="*/ 1546225 h 1546225"/>
              <a:gd name="connsiteX4" fmla="*/ 0 w 1539874"/>
              <a:gd name="connsiteY4" fmla="*/ 769937 h 1546225"/>
              <a:gd name="connsiteX5" fmla="*/ 769937 w 1539874"/>
              <a:gd name="connsiteY5" fmla="*/ 0 h 154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9874" h="1546225">
                <a:moveTo>
                  <a:pt x="769937" y="0"/>
                </a:moveTo>
                <a:lnTo>
                  <a:pt x="1539874" y="0"/>
                </a:lnTo>
                <a:lnTo>
                  <a:pt x="1539874" y="1546225"/>
                </a:lnTo>
                <a:lnTo>
                  <a:pt x="0" y="1546225"/>
                </a:lnTo>
                <a:lnTo>
                  <a:pt x="0" y="769937"/>
                </a:lnTo>
                <a:cubicBezTo>
                  <a:pt x="0" y="344713"/>
                  <a:pt x="344713" y="0"/>
                  <a:pt x="769937" y="0"/>
                </a:cubicBezTo>
                <a:close/>
              </a:path>
            </a:pathLst>
          </a:custGeom>
          <a:solidFill>
            <a:schemeClr val="accent2"/>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7" name="Espace réservé pour une image  26">
            <a:extLst>
              <a:ext uri="{FF2B5EF4-FFF2-40B4-BE49-F238E27FC236}">
                <a16:creationId xmlns:a16="http://schemas.microsoft.com/office/drawing/2014/main" id="{868820AB-D8E5-4CC4-BE15-E0B2291B2AF3}"/>
              </a:ext>
            </a:extLst>
          </p:cNvPr>
          <p:cNvSpPr>
            <a:spLocks noGrp="1"/>
          </p:cNvSpPr>
          <p:nvPr>
            <p:ph type="pic" sz="quarter" idx="11" hasCustomPrompt="1"/>
          </p:nvPr>
        </p:nvSpPr>
        <p:spPr>
          <a:xfrm>
            <a:off x="8115301" y="944564"/>
            <a:ext cx="1539874" cy="3927474"/>
          </a:xfrm>
          <a:custGeom>
            <a:avLst/>
            <a:gdLst>
              <a:gd name="connsiteX0" fmla="*/ 0 w 1539874"/>
              <a:gd name="connsiteY0" fmla="*/ 0 h 3927474"/>
              <a:gd name="connsiteX1" fmla="*/ 1539874 w 1539874"/>
              <a:gd name="connsiteY1" fmla="*/ 0 h 3927474"/>
              <a:gd name="connsiteX2" fmla="*/ 1539874 w 1539874"/>
              <a:gd name="connsiteY2" fmla="*/ 3927474 h 3927474"/>
              <a:gd name="connsiteX3" fmla="*/ 0 w 1539874"/>
              <a:gd name="connsiteY3" fmla="*/ 3927474 h 3927474"/>
            </a:gdLst>
            <a:ahLst/>
            <a:cxnLst>
              <a:cxn ang="0">
                <a:pos x="connsiteX0" y="connsiteY0"/>
              </a:cxn>
              <a:cxn ang="0">
                <a:pos x="connsiteX1" y="connsiteY1"/>
              </a:cxn>
              <a:cxn ang="0">
                <a:pos x="connsiteX2" y="connsiteY2"/>
              </a:cxn>
              <a:cxn ang="0">
                <a:pos x="connsiteX3" y="connsiteY3"/>
              </a:cxn>
            </a:cxnLst>
            <a:rect l="l" t="t" r="r" b="b"/>
            <a:pathLst>
              <a:path w="1539874" h="3927474">
                <a:moveTo>
                  <a:pt x="0" y="0"/>
                </a:moveTo>
                <a:lnTo>
                  <a:pt x="1539874" y="0"/>
                </a:lnTo>
                <a:lnTo>
                  <a:pt x="1539874" y="3927474"/>
                </a:lnTo>
                <a:lnTo>
                  <a:pt x="0" y="3927474"/>
                </a:lnTo>
                <a:close/>
              </a:path>
            </a:pathLst>
          </a:custGeom>
          <a:noFill/>
        </p:spPr>
        <p:txBody>
          <a:bodyPr wrap="square" anchor="ctr">
            <a:noAutofit/>
          </a:bodyPr>
          <a:lstStyle>
            <a:lvl1pPr algn="ctr">
              <a:defRPr sz="1400">
                <a:solidFill>
                  <a:schemeClr val="tx1"/>
                </a:solidFill>
              </a:defRPr>
            </a:lvl1pPr>
          </a:lstStyle>
          <a:p>
            <a:r>
              <a:rPr lang="fr-FR" dirty="0"/>
              <a:t>Image</a:t>
            </a:r>
          </a:p>
        </p:txBody>
      </p:sp>
      <p:grpSp>
        <p:nvGrpSpPr>
          <p:cNvPr id="20" name="object 3">
            <a:extLst>
              <a:ext uri="{FF2B5EF4-FFF2-40B4-BE49-F238E27FC236}">
                <a16:creationId xmlns:a16="http://schemas.microsoft.com/office/drawing/2014/main" id="{A6EE3CD9-1017-40F2-9A0F-9ADC0E97B7E8}"/>
              </a:ext>
            </a:extLst>
          </p:cNvPr>
          <p:cNvGrpSpPr/>
          <p:nvPr userDrawn="1"/>
        </p:nvGrpSpPr>
        <p:grpSpPr>
          <a:xfrm>
            <a:off x="514089" y="6493294"/>
            <a:ext cx="752031" cy="86640"/>
            <a:chOff x="847065" y="10707923"/>
            <a:chExt cx="1240155" cy="142875"/>
          </a:xfrm>
        </p:grpSpPr>
        <p:pic>
          <p:nvPicPr>
            <p:cNvPr id="21" name="object 4">
              <a:extLst>
                <a:ext uri="{FF2B5EF4-FFF2-40B4-BE49-F238E27FC236}">
                  <a16:creationId xmlns:a16="http://schemas.microsoft.com/office/drawing/2014/main" id="{F22A1663-8DA0-407F-8AE8-A696EE603E97}"/>
                </a:ext>
              </a:extLst>
            </p:cNvPr>
            <p:cNvPicPr/>
            <p:nvPr/>
          </p:nvPicPr>
          <p:blipFill>
            <a:blip r:embed="rId2" cstate="print"/>
            <a:stretch>
              <a:fillRect/>
            </a:stretch>
          </p:blipFill>
          <p:spPr>
            <a:xfrm>
              <a:off x="847065" y="10740848"/>
              <a:ext cx="262047" cy="78479"/>
            </a:xfrm>
            <a:prstGeom prst="rect">
              <a:avLst/>
            </a:prstGeom>
          </p:spPr>
        </p:pic>
        <p:sp>
          <p:nvSpPr>
            <p:cNvPr id="22" name="object 5">
              <a:extLst>
                <a:ext uri="{FF2B5EF4-FFF2-40B4-BE49-F238E27FC236}">
                  <a16:creationId xmlns:a16="http://schemas.microsoft.com/office/drawing/2014/main" id="{E831035A-4B78-43F7-B910-80EA82C97B4F}"/>
                </a:ext>
              </a:extLst>
            </p:cNvPr>
            <p:cNvSpPr/>
            <p:nvPr/>
          </p:nvSpPr>
          <p:spPr>
            <a:xfrm>
              <a:off x="1143129" y="10794304"/>
              <a:ext cx="28575" cy="26670"/>
            </a:xfrm>
            <a:custGeom>
              <a:avLst/>
              <a:gdLst/>
              <a:ahLst/>
              <a:cxnLst/>
              <a:rect l="l" t="t" r="r" b="b"/>
              <a:pathLst>
                <a:path w="28575" h="26670">
                  <a:moveTo>
                    <a:pt x="16167" y="0"/>
                  </a:moveTo>
                  <a:lnTo>
                    <a:pt x="11811" y="0"/>
                  </a:lnTo>
                  <a:lnTo>
                    <a:pt x="9863" y="356"/>
                  </a:lnTo>
                  <a:lnTo>
                    <a:pt x="0" y="11465"/>
                  </a:lnTo>
                  <a:lnTo>
                    <a:pt x="0" y="13339"/>
                  </a:lnTo>
                  <a:lnTo>
                    <a:pt x="0" y="15182"/>
                  </a:lnTo>
                  <a:lnTo>
                    <a:pt x="11811" y="26480"/>
                  </a:lnTo>
                  <a:lnTo>
                    <a:pt x="16167" y="26480"/>
                  </a:lnTo>
                  <a:lnTo>
                    <a:pt x="27988" y="15182"/>
                  </a:lnTo>
                  <a:lnTo>
                    <a:pt x="27988" y="11465"/>
                  </a:lnTo>
                  <a:lnTo>
                    <a:pt x="18125" y="356"/>
                  </a:lnTo>
                  <a:lnTo>
                    <a:pt x="16167" y="0"/>
                  </a:lnTo>
                  <a:close/>
                </a:path>
              </a:pathLst>
            </a:custGeom>
            <a:solidFill>
              <a:srgbClr val="002F67"/>
            </a:solidFill>
          </p:spPr>
          <p:txBody>
            <a:bodyPr wrap="square" lIns="0" tIns="0" rIns="0" bIns="0" rtlCol="0"/>
            <a:lstStyle/>
            <a:p>
              <a:endParaRPr lang="fr-FR" sz="662" dirty="0"/>
            </a:p>
          </p:txBody>
        </p:sp>
        <p:pic>
          <p:nvPicPr>
            <p:cNvPr id="23" name="object 6">
              <a:extLst>
                <a:ext uri="{FF2B5EF4-FFF2-40B4-BE49-F238E27FC236}">
                  <a16:creationId xmlns:a16="http://schemas.microsoft.com/office/drawing/2014/main" id="{D0CAAE98-70CE-44E0-8205-780766B55A5A}"/>
                </a:ext>
              </a:extLst>
            </p:cNvPr>
            <p:cNvPicPr/>
            <p:nvPr/>
          </p:nvPicPr>
          <p:blipFill>
            <a:blip r:embed="rId3" cstate="print"/>
            <a:stretch>
              <a:fillRect/>
            </a:stretch>
          </p:blipFill>
          <p:spPr>
            <a:xfrm>
              <a:off x="1209992" y="10739402"/>
              <a:ext cx="71369" cy="81379"/>
            </a:xfrm>
            <a:prstGeom prst="rect">
              <a:avLst/>
            </a:prstGeom>
          </p:spPr>
        </p:pic>
        <p:pic>
          <p:nvPicPr>
            <p:cNvPr id="24" name="object 7">
              <a:extLst>
                <a:ext uri="{FF2B5EF4-FFF2-40B4-BE49-F238E27FC236}">
                  <a16:creationId xmlns:a16="http://schemas.microsoft.com/office/drawing/2014/main" id="{2AC43F6C-3338-4D56-B01B-07F3FCDCAFED}"/>
                </a:ext>
              </a:extLst>
            </p:cNvPr>
            <p:cNvPicPr/>
            <p:nvPr/>
          </p:nvPicPr>
          <p:blipFill>
            <a:blip r:embed="rId4" cstate="print"/>
            <a:stretch>
              <a:fillRect/>
            </a:stretch>
          </p:blipFill>
          <p:spPr>
            <a:xfrm>
              <a:off x="1305235" y="10707923"/>
              <a:ext cx="781632" cy="142298"/>
            </a:xfrm>
            <a:prstGeom prst="rect">
              <a:avLst/>
            </a:prstGeom>
          </p:spPr>
        </p:pic>
      </p:grpSp>
      <p:sp>
        <p:nvSpPr>
          <p:cNvPr id="3" name="Espace réservé du numéro de diapositive 2">
            <a:extLst>
              <a:ext uri="{FF2B5EF4-FFF2-40B4-BE49-F238E27FC236}">
                <a16:creationId xmlns:a16="http://schemas.microsoft.com/office/drawing/2014/main" id="{95CEC289-6FBA-4C56-94D1-874AC301646D}"/>
              </a:ext>
            </a:extLst>
          </p:cNvPr>
          <p:cNvSpPr>
            <a:spLocks noGrp="1"/>
          </p:cNvSpPr>
          <p:nvPr>
            <p:ph type="sldNum" sz="quarter" idx="14"/>
          </p:nvPr>
        </p:nvSpPr>
        <p:spPr/>
        <p:txBody>
          <a:bodyPr/>
          <a:lstStyle>
            <a:lvl1pPr algn="ctr">
              <a:defRPr/>
            </a:lvl1pPr>
          </a:lstStyle>
          <a:p>
            <a:r>
              <a:rPr lang="fr-FR" dirty="0"/>
              <a:t>page </a:t>
            </a:r>
            <a:fld id="{D4393D1B-37AB-4561-B448-10CBADDAE970}" type="slidenum">
              <a:rPr smtClean="0"/>
              <a:pPr/>
              <a:t>‹N°›</a:t>
            </a:fld>
            <a:endParaRPr dirty="0"/>
          </a:p>
        </p:txBody>
      </p:sp>
      <p:sp>
        <p:nvSpPr>
          <p:cNvPr id="5" name="Espace réservé du texte 4">
            <a:extLst>
              <a:ext uri="{FF2B5EF4-FFF2-40B4-BE49-F238E27FC236}">
                <a16:creationId xmlns:a16="http://schemas.microsoft.com/office/drawing/2014/main" id="{9BC72356-A04F-4E0F-A121-09766CE60568}"/>
              </a:ext>
            </a:extLst>
          </p:cNvPr>
          <p:cNvSpPr>
            <a:spLocks noGrp="1"/>
          </p:cNvSpPr>
          <p:nvPr>
            <p:ph type="body" sz="quarter" idx="15" hasCustomPrompt="1"/>
          </p:nvPr>
        </p:nvSpPr>
        <p:spPr>
          <a:xfrm>
            <a:off x="938088" y="409700"/>
            <a:ext cx="9933111"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4" name="Espace réservé du texte 3">
            <a:extLst>
              <a:ext uri="{FF2B5EF4-FFF2-40B4-BE49-F238E27FC236}">
                <a16:creationId xmlns:a16="http://schemas.microsoft.com/office/drawing/2014/main" id="{0DECC660-AECA-401A-BE96-5421293086D5}"/>
              </a:ext>
            </a:extLst>
          </p:cNvPr>
          <p:cNvSpPr>
            <a:spLocks noGrp="1"/>
          </p:cNvSpPr>
          <p:nvPr>
            <p:ph type="body" sz="quarter" idx="16" hasCustomPrompt="1"/>
          </p:nvPr>
        </p:nvSpPr>
        <p:spPr>
          <a:xfrm>
            <a:off x="926430" y="1494991"/>
            <a:ext cx="4374000" cy="4224772"/>
          </a:xfrm>
        </p:spPr>
        <p:txBody>
          <a:bodyPr/>
          <a:lstStyle>
            <a:lvl1pPr>
              <a:defRPr>
                <a:solidFill>
                  <a:schemeClr val="accent2"/>
                </a:solidFill>
              </a:defRPr>
            </a:lvl1pPr>
          </a:lstStyle>
          <a:p>
            <a:pPr lvl="0"/>
            <a:r>
              <a:rPr lang="fr-FR" dirty="0" err="1"/>
              <a:t>Suspendise</a:t>
            </a:r>
            <a:r>
              <a:rPr lang="fr-FR" dirty="0"/>
              <a:t> </a:t>
            </a:r>
            <a:r>
              <a:rPr lang="fr-FR" dirty="0" err="1"/>
              <a:t>pharatra</a:t>
            </a:r>
            <a:r>
              <a:rPr lang="fr-FR" dirty="0"/>
              <a:t> </a:t>
            </a:r>
            <a:r>
              <a:rPr lang="fr-FR" dirty="0" err="1"/>
              <a:t>orci</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a:extLst>
              <a:ext uri="{FF2B5EF4-FFF2-40B4-BE49-F238E27FC236}">
                <a16:creationId xmlns:a16="http://schemas.microsoft.com/office/drawing/2014/main" id="{ECFF686D-7395-4922-6A80-6AB21944EDCE}"/>
              </a:ext>
            </a:extLst>
          </p:cNvPr>
          <p:cNvSpPr>
            <a:spLocks noGrp="1"/>
          </p:cNvSpPr>
          <p:nvPr>
            <p:ph type="ftr" sz="quarter" idx="26"/>
          </p:nvPr>
        </p:nvSpPr>
        <p:spPr/>
        <p:txBody>
          <a:bodyPr/>
          <a:lstStyle/>
          <a:p>
            <a:pPr algn="ctr"/>
            <a:r>
              <a:rPr lang="fr-FR"/>
              <a:t>Confidentiel</a:t>
            </a:r>
            <a:endParaRPr lang="fr-FR" dirty="0"/>
          </a:p>
        </p:txBody>
      </p:sp>
    </p:spTree>
    <p:extLst>
      <p:ext uri="{BB962C8B-B14F-4D97-AF65-F5344CB8AC3E}">
        <p14:creationId xmlns:p14="http://schemas.microsoft.com/office/powerpoint/2010/main" val="3714680195"/>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Texte + image avec mosaique violet">
    <p:spTree>
      <p:nvGrpSpPr>
        <p:cNvPr id="1" name=""/>
        <p:cNvGrpSpPr/>
        <p:nvPr/>
      </p:nvGrpSpPr>
      <p:grpSpPr>
        <a:xfrm>
          <a:off x="0" y="0"/>
          <a:ext cx="0" cy="0"/>
          <a:chOff x="0" y="0"/>
          <a:chExt cx="0" cy="0"/>
        </a:xfrm>
      </p:grpSpPr>
      <p:sp>
        <p:nvSpPr>
          <p:cNvPr id="43" name="Espace réservé du texte 42">
            <a:extLst>
              <a:ext uri="{FF2B5EF4-FFF2-40B4-BE49-F238E27FC236}">
                <a16:creationId xmlns:a16="http://schemas.microsoft.com/office/drawing/2014/main" id="{785BE727-08C4-4AB1-AAF6-20CED599016A}"/>
              </a:ext>
            </a:extLst>
          </p:cNvPr>
          <p:cNvSpPr>
            <a:spLocks noGrp="1"/>
          </p:cNvSpPr>
          <p:nvPr>
            <p:ph type="body" sz="quarter" idx="24" hasCustomPrompt="1"/>
          </p:nvPr>
        </p:nvSpPr>
        <p:spPr>
          <a:xfrm>
            <a:off x="10505282" y="1743867"/>
            <a:ext cx="746126" cy="744538"/>
          </a:xfrm>
          <a:custGeom>
            <a:avLst/>
            <a:gdLst>
              <a:gd name="connsiteX0" fmla="*/ 372269 w 746126"/>
              <a:gd name="connsiteY0" fmla="*/ 0 h 744538"/>
              <a:gd name="connsiteX1" fmla="*/ 746126 w 746126"/>
              <a:gd name="connsiteY1" fmla="*/ 0 h 744538"/>
              <a:gd name="connsiteX2" fmla="*/ 746126 w 746126"/>
              <a:gd name="connsiteY2" fmla="*/ 744538 h 744538"/>
              <a:gd name="connsiteX3" fmla="*/ 372269 w 746126"/>
              <a:gd name="connsiteY3" fmla="*/ 744538 h 744538"/>
              <a:gd name="connsiteX4" fmla="*/ 0 w 746126"/>
              <a:gd name="connsiteY4" fmla="*/ 372269 h 744538"/>
              <a:gd name="connsiteX5" fmla="*/ 372269 w 746126"/>
              <a:gd name="connsiteY5" fmla="*/ 0 h 74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6" h="744538">
                <a:moveTo>
                  <a:pt x="372269" y="0"/>
                </a:moveTo>
                <a:lnTo>
                  <a:pt x="746126" y="0"/>
                </a:lnTo>
                <a:lnTo>
                  <a:pt x="746126" y="744538"/>
                </a:lnTo>
                <a:lnTo>
                  <a:pt x="372269" y="744538"/>
                </a:lnTo>
                <a:cubicBezTo>
                  <a:pt x="166671" y="744538"/>
                  <a:pt x="0" y="577867"/>
                  <a:pt x="0" y="372269"/>
                </a:cubicBezTo>
                <a:cubicBezTo>
                  <a:pt x="0" y="166671"/>
                  <a:pt x="166671" y="0"/>
                  <a:pt x="372269"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1" name="Espace réservé du texte 40">
            <a:extLst>
              <a:ext uri="{FF2B5EF4-FFF2-40B4-BE49-F238E27FC236}">
                <a16:creationId xmlns:a16="http://schemas.microsoft.com/office/drawing/2014/main" id="{9FDBA9D8-8394-4530-9BC8-E44E7AD8B187}"/>
              </a:ext>
            </a:extLst>
          </p:cNvPr>
          <p:cNvSpPr>
            <a:spLocks noGrp="1"/>
          </p:cNvSpPr>
          <p:nvPr>
            <p:ph type="body" sz="quarter" idx="23" hasCustomPrompt="1"/>
          </p:nvPr>
        </p:nvSpPr>
        <p:spPr>
          <a:xfrm>
            <a:off x="7318376" y="944564"/>
            <a:ext cx="742949" cy="749300"/>
          </a:xfrm>
          <a:custGeom>
            <a:avLst/>
            <a:gdLst>
              <a:gd name="connsiteX0" fmla="*/ 0 w 742949"/>
              <a:gd name="connsiteY0" fmla="*/ 0 h 749300"/>
              <a:gd name="connsiteX1" fmla="*/ 742949 w 742949"/>
              <a:gd name="connsiteY1" fmla="*/ 0 h 749300"/>
              <a:gd name="connsiteX2" fmla="*/ 742949 w 742949"/>
              <a:gd name="connsiteY2" fmla="*/ 749300 h 749300"/>
              <a:gd name="connsiteX3" fmla="*/ 0 w 742949"/>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742949" h="749300">
                <a:moveTo>
                  <a:pt x="0" y="0"/>
                </a:moveTo>
                <a:lnTo>
                  <a:pt x="742949" y="0"/>
                </a:lnTo>
                <a:lnTo>
                  <a:pt x="742949" y="749300"/>
                </a:lnTo>
                <a:lnTo>
                  <a:pt x="0" y="7493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9" name="Espace réservé du texte 38">
            <a:extLst>
              <a:ext uri="{FF2B5EF4-FFF2-40B4-BE49-F238E27FC236}">
                <a16:creationId xmlns:a16="http://schemas.microsoft.com/office/drawing/2014/main" id="{C41D6090-EAD8-40ED-9119-B9D9F13D69F4}"/>
              </a:ext>
            </a:extLst>
          </p:cNvPr>
          <p:cNvSpPr>
            <a:spLocks noGrp="1"/>
          </p:cNvSpPr>
          <p:nvPr>
            <p:ph type="body" sz="quarter" idx="22" hasCustomPrompt="1"/>
          </p:nvPr>
        </p:nvSpPr>
        <p:spPr>
          <a:xfrm>
            <a:off x="9709152" y="4122738"/>
            <a:ext cx="742949" cy="749300"/>
          </a:xfrm>
          <a:custGeom>
            <a:avLst/>
            <a:gdLst>
              <a:gd name="connsiteX0" fmla="*/ 0 w 742949"/>
              <a:gd name="connsiteY0" fmla="*/ 0 h 749300"/>
              <a:gd name="connsiteX1" fmla="*/ 742949 w 742949"/>
              <a:gd name="connsiteY1" fmla="*/ 0 h 749300"/>
              <a:gd name="connsiteX2" fmla="*/ 742949 w 742949"/>
              <a:gd name="connsiteY2" fmla="*/ 749300 h 749300"/>
              <a:gd name="connsiteX3" fmla="*/ 0 w 742949"/>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742949" h="749300">
                <a:moveTo>
                  <a:pt x="0" y="0"/>
                </a:moveTo>
                <a:lnTo>
                  <a:pt x="742949" y="0"/>
                </a:lnTo>
                <a:lnTo>
                  <a:pt x="742949" y="749300"/>
                </a:lnTo>
                <a:lnTo>
                  <a:pt x="0" y="7493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7" name="Espace réservé du texte 36">
            <a:extLst>
              <a:ext uri="{FF2B5EF4-FFF2-40B4-BE49-F238E27FC236}">
                <a16:creationId xmlns:a16="http://schemas.microsoft.com/office/drawing/2014/main" id="{E75797D5-31C9-4013-B6D8-B34B3311F809}"/>
              </a:ext>
            </a:extLst>
          </p:cNvPr>
          <p:cNvSpPr>
            <a:spLocks noGrp="1"/>
          </p:cNvSpPr>
          <p:nvPr>
            <p:ph type="body" sz="quarter" idx="21" hasCustomPrompt="1"/>
          </p:nvPr>
        </p:nvSpPr>
        <p:spPr>
          <a:xfrm>
            <a:off x="7318376" y="4122738"/>
            <a:ext cx="742949" cy="749300"/>
          </a:xfrm>
          <a:custGeom>
            <a:avLst/>
            <a:gdLst>
              <a:gd name="connsiteX0" fmla="*/ 0 w 742949"/>
              <a:gd name="connsiteY0" fmla="*/ 0 h 749300"/>
              <a:gd name="connsiteX1" fmla="*/ 742949 w 742949"/>
              <a:gd name="connsiteY1" fmla="*/ 0 h 749300"/>
              <a:gd name="connsiteX2" fmla="*/ 742949 w 742949"/>
              <a:gd name="connsiteY2" fmla="*/ 749300 h 749300"/>
              <a:gd name="connsiteX3" fmla="*/ 0 w 742949"/>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742949" h="749300">
                <a:moveTo>
                  <a:pt x="0" y="0"/>
                </a:moveTo>
                <a:lnTo>
                  <a:pt x="742949" y="0"/>
                </a:lnTo>
                <a:lnTo>
                  <a:pt x="742949" y="749300"/>
                </a:lnTo>
                <a:lnTo>
                  <a:pt x="0" y="7493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5" name="Espace réservé du texte 34">
            <a:extLst>
              <a:ext uri="{FF2B5EF4-FFF2-40B4-BE49-F238E27FC236}">
                <a16:creationId xmlns:a16="http://schemas.microsoft.com/office/drawing/2014/main" id="{DA3391B4-4AE0-4484-81F9-1B0959E4ABB3}"/>
              </a:ext>
            </a:extLst>
          </p:cNvPr>
          <p:cNvSpPr>
            <a:spLocks noGrp="1"/>
          </p:cNvSpPr>
          <p:nvPr>
            <p:ph type="body" sz="quarter" idx="20" hasCustomPrompt="1"/>
          </p:nvPr>
        </p:nvSpPr>
        <p:spPr>
          <a:xfrm>
            <a:off x="8912226" y="4922838"/>
            <a:ext cx="742950" cy="749300"/>
          </a:xfrm>
          <a:custGeom>
            <a:avLst/>
            <a:gdLst>
              <a:gd name="connsiteX0" fmla="*/ 0 w 742950"/>
              <a:gd name="connsiteY0" fmla="*/ 0 h 749300"/>
              <a:gd name="connsiteX1" fmla="*/ 742949 w 742950"/>
              <a:gd name="connsiteY1" fmla="*/ 0 h 749300"/>
              <a:gd name="connsiteX2" fmla="*/ 742950 w 742950"/>
              <a:gd name="connsiteY2" fmla="*/ 377825 h 749300"/>
              <a:gd name="connsiteX3" fmla="*/ 371475 w 742950"/>
              <a:gd name="connsiteY3" fmla="*/ 749300 h 749300"/>
              <a:gd name="connsiteX4" fmla="*/ 0 w 742950"/>
              <a:gd name="connsiteY4" fmla="*/ 377825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749300">
                <a:moveTo>
                  <a:pt x="0" y="0"/>
                </a:moveTo>
                <a:lnTo>
                  <a:pt x="742949" y="0"/>
                </a:lnTo>
                <a:cubicBezTo>
                  <a:pt x="742949" y="125942"/>
                  <a:pt x="742950" y="251883"/>
                  <a:pt x="742950" y="377825"/>
                </a:cubicBezTo>
                <a:cubicBezTo>
                  <a:pt x="742950" y="582985"/>
                  <a:pt x="576635" y="749300"/>
                  <a:pt x="371475" y="749300"/>
                </a:cubicBezTo>
                <a:cubicBezTo>
                  <a:pt x="166315" y="749300"/>
                  <a:pt x="0" y="582985"/>
                  <a:pt x="0" y="377825"/>
                </a:cubicBezTo>
                <a:close/>
              </a:path>
            </a:pathLst>
          </a:custGeom>
          <a:solidFill>
            <a:schemeClr val="accent3"/>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3" name="Espace réservé du texte 32">
            <a:extLst>
              <a:ext uri="{FF2B5EF4-FFF2-40B4-BE49-F238E27FC236}">
                <a16:creationId xmlns:a16="http://schemas.microsoft.com/office/drawing/2014/main" id="{794C29DC-9CED-4A8E-BA54-FC3E69989D98}"/>
              </a:ext>
            </a:extLst>
          </p:cNvPr>
          <p:cNvSpPr>
            <a:spLocks noGrp="1"/>
          </p:cNvSpPr>
          <p:nvPr>
            <p:ph type="body" sz="quarter" idx="19" hasCustomPrompt="1"/>
          </p:nvPr>
        </p:nvSpPr>
        <p:spPr>
          <a:xfrm>
            <a:off x="9709151" y="2535237"/>
            <a:ext cx="1541462" cy="746125"/>
          </a:xfrm>
          <a:custGeom>
            <a:avLst/>
            <a:gdLst>
              <a:gd name="connsiteX0" fmla="*/ 0 w 1541462"/>
              <a:gd name="connsiteY0" fmla="*/ 0 h 746125"/>
              <a:gd name="connsiteX1" fmla="*/ 1541462 w 1541462"/>
              <a:gd name="connsiteY1" fmla="*/ 0 h 746125"/>
              <a:gd name="connsiteX2" fmla="*/ 1541462 w 1541462"/>
              <a:gd name="connsiteY2" fmla="*/ 746125 h 746125"/>
              <a:gd name="connsiteX3" fmla="*/ 0 w 1541462"/>
              <a:gd name="connsiteY3" fmla="*/ 746125 h 746125"/>
            </a:gdLst>
            <a:ahLst/>
            <a:cxnLst>
              <a:cxn ang="0">
                <a:pos x="connsiteX0" y="connsiteY0"/>
              </a:cxn>
              <a:cxn ang="0">
                <a:pos x="connsiteX1" y="connsiteY1"/>
              </a:cxn>
              <a:cxn ang="0">
                <a:pos x="connsiteX2" y="connsiteY2"/>
              </a:cxn>
              <a:cxn ang="0">
                <a:pos x="connsiteX3" y="connsiteY3"/>
              </a:cxn>
            </a:cxnLst>
            <a:rect l="l" t="t" r="r" b="b"/>
            <a:pathLst>
              <a:path w="1541462" h="746125">
                <a:moveTo>
                  <a:pt x="0" y="0"/>
                </a:moveTo>
                <a:lnTo>
                  <a:pt x="1541462" y="0"/>
                </a:lnTo>
                <a:lnTo>
                  <a:pt x="1541462" y="746125"/>
                </a:lnTo>
                <a:lnTo>
                  <a:pt x="0" y="746125"/>
                </a:lnTo>
                <a:close/>
              </a:path>
            </a:pathLst>
          </a:custGeom>
          <a:solidFill>
            <a:schemeClr val="accent3"/>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1" name="Espace réservé du texte 30">
            <a:extLst>
              <a:ext uri="{FF2B5EF4-FFF2-40B4-BE49-F238E27FC236}">
                <a16:creationId xmlns:a16="http://schemas.microsoft.com/office/drawing/2014/main" id="{30326778-D0E7-44D9-8ED8-C4C3609A3811}"/>
              </a:ext>
            </a:extLst>
          </p:cNvPr>
          <p:cNvSpPr>
            <a:spLocks noGrp="1"/>
          </p:cNvSpPr>
          <p:nvPr>
            <p:ph type="body" sz="quarter" idx="18" hasCustomPrompt="1"/>
          </p:nvPr>
        </p:nvSpPr>
        <p:spPr>
          <a:xfrm>
            <a:off x="6521451" y="1316038"/>
            <a:ext cx="742950" cy="796925"/>
          </a:xfrm>
          <a:custGeom>
            <a:avLst/>
            <a:gdLst>
              <a:gd name="connsiteX0" fmla="*/ 0 w 742950"/>
              <a:gd name="connsiteY0" fmla="*/ 0 h 796925"/>
              <a:gd name="connsiteX1" fmla="*/ 742949 w 742950"/>
              <a:gd name="connsiteY1" fmla="*/ 0 h 796925"/>
              <a:gd name="connsiteX2" fmla="*/ 742950 w 742950"/>
              <a:gd name="connsiteY2" fmla="*/ 425450 h 796925"/>
              <a:gd name="connsiteX3" fmla="*/ 371475 w 742950"/>
              <a:gd name="connsiteY3" fmla="*/ 796925 h 796925"/>
              <a:gd name="connsiteX4" fmla="*/ 0 w 742950"/>
              <a:gd name="connsiteY4" fmla="*/ 796925 h 79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796925">
                <a:moveTo>
                  <a:pt x="0" y="0"/>
                </a:moveTo>
                <a:lnTo>
                  <a:pt x="742949" y="0"/>
                </a:lnTo>
                <a:cubicBezTo>
                  <a:pt x="742949" y="141817"/>
                  <a:pt x="742950" y="283633"/>
                  <a:pt x="742950" y="425450"/>
                </a:cubicBezTo>
                <a:cubicBezTo>
                  <a:pt x="742950" y="630610"/>
                  <a:pt x="576635" y="796925"/>
                  <a:pt x="371475" y="796925"/>
                </a:cubicBezTo>
                <a:lnTo>
                  <a:pt x="0" y="796925"/>
                </a:lnTo>
                <a:close/>
              </a:path>
            </a:pathLst>
          </a:custGeom>
          <a:solidFill>
            <a:schemeClr val="accent3"/>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9" name="Espace réservé du texte 28">
            <a:extLst>
              <a:ext uri="{FF2B5EF4-FFF2-40B4-BE49-F238E27FC236}">
                <a16:creationId xmlns:a16="http://schemas.microsoft.com/office/drawing/2014/main" id="{2EF4739D-5B19-487D-8BDC-604DD35A2EBF}"/>
              </a:ext>
            </a:extLst>
          </p:cNvPr>
          <p:cNvSpPr>
            <a:spLocks noGrp="1"/>
          </p:cNvSpPr>
          <p:nvPr>
            <p:ph type="body" sz="quarter" idx="17" hasCustomPrompt="1"/>
          </p:nvPr>
        </p:nvSpPr>
        <p:spPr>
          <a:xfrm>
            <a:off x="6521451" y="2535238"/>
            <a:ext cx="1539874" cy="1546225"/>
          </a:xfrm>
          <a:custGeom>
            <a:avLst/>
            <a:gdLst>
              <a:gd name="connsiteX0" fmla="*/ 769937 w 1539874"/>
              <a:gd name="connsiteY0" fmla="*/ 0 h 1546225"/>
              <a:gd name="connsiteX1" fmla="*/ 1539874 w 1539874"/>
              <a:gd name="connsiteY1" fmla="*/ 0 h 1546225"/>
              <a:gd name="connsiteX2" fmla="*/ 1539874 w 1539874"/>
              <a:gd name="connsiteY2" fmla="*/ 1546225 h 1546225"/>
              <a:gd name="connsiteX3" fmla="*/ 0 w 1539874"/>
              <a:gd name="connsiteY3" fmla="*/ 1546225 h 1546225"/>
              <a:gd name="connsiteX4" fmla="*/ 0 w 1539874"/>
              <a:gd name="connsiteY4" fmla="*/ 769937 h 1546225"/>
              <a:gd name="connsiteX5" fmla="*/ 769937 w 1539874"/>
              <a:gd name="connsiteY5" fmla="*/ 0 h 154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9874" h="1546225">
                <a:moveTo>
                  <a:pt x="769937" y="0"/>
                </a:moveTo>
                <a:lnTo>
                  <a:pt x="1539874" y="0"/>
                </a:lnTo>
                <a:lnTo>
                  <a:pt x="1539874" y="1546225"/>
                </a:lnTo>
                <a:lnTo>
                  <a:pt x="0" y="1546225"/>
                </a:lnTo>
                <a:lnTo>
                  <a:pt x="0" y="769937"/>
                </a:lnTo>
                <a:cubicBezTo>
                  <a:pt x="0" y="344713"/>
                  <a:pt x="344713" y="0"/>
                  <a:pt x="769937" y="0"/>
                </a:cubicBezTo>
                <a:close/>
              </a:path>
            </a:pathLst>
          </a:custGeom>
          <a:solidFill>
            <a:schemeClr val="accent3"/>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7" name="Espace réservé pour une image  26">
            <a:extLst>
              <a:ext uri="{FF2B5EF4-FFF2-40B4-BE49-F238E27FC236}">
                <a16:creationId xmlns:a16="http://schemas.microsoft.com/office/drawing/2014/main" id="{868820AB-D8E5-4CC4-BE15-E0B2291B2AF3}"/>
              </a:ext>
            </a:extLst>
          </p:cNvPr>
          <p:cNvSpPr>
            <a:spLocks noGrp="1"/>
          </p:cNvSpPr>
          <p:nvPr>
            <p:ph type="pic" sz="quarter" idx="11" hasCustomPrompt="1"/>
          </p:nvPr>
        </p:nvSpPr>
        <p:spPr>
          <a:xfrm>
            <a:off x="8115301" y="944564"/>
            <a:ext cx="1539874" cy="3927474"/>
          </a:xfrm>
          <a:custGeom>
            <a:avLst/>
            <a:gdLst>
              <a:gd name="connsiteX0" fmla="*/ 0 w 1539874"/>
              <a:gd name="connsiteY0" fmla="*/ 0 h 3927474"/>
              <a:gd name="connsiteX1" fmla="*/ 1539874 w 1539874"/>
              <a:gd name="connsiteY1" fmla="*/ 0 h 3927474"/>
              <a:gd name="connsiteX2" fmla="*/ 1539874 w 1539874"/>
              <a:gd name="connsiteY2" fmla="*/ 3927474 h 3927474"/>
              <a:gd name="connsiteX3" fmla="*/ 0 w 1539874"/>
              <a:gd name="connsiteY3" fmla="*/ 3927474 h 3927474"/>
            </a:gdLst>
            <a:ahLst/>
            <a:cxnLst>
              <a:cxn ang="0">
                <a:pos x="connsiteX0" y="connsiteY0"/>
              </a:cxn>
              <a:cxn ang="0">
                <a:pos x="connsiteX1" y="connsiteY1"/>
              </a:cxn>
              <a:cxn ang="0">
                <a:pos x="connsiteX2" y="connsiteY2"/>
              </a:cxn>
              <a:cxn ang="0">
                <a:pos x="connsiteX3" y="connsiteY3"/>
              </a:cxn>
            </a:cxnLst>
            <a:rect l="l" t="t" r="r" b="b"/>
            <a:pathLst>
              <a:path w="1539874" h="3927474">
                <a:moveTo>
                  <a:pt x="0" y="0"/>
                </a:moveTo>
                <a:lnTo>
                  <a:pt x="1539874" y="0"/>
                </a:lnTo>
                <a:lnTo>
                  <a:pt x="1539874" y="3927474"/>
                </a:lnTo>
                <a:lnTo>
                  <a:pt x="0" y="3927474"/>
                </a:lnTo>
                <a:close/>
              </a:path>
            </a:pathLst>
          </a:custGeom>
          <a:noFill/>
        </p:spPr>
        <p:txBody>
          <a:bodyPr wrap="square" anchor="ctr">
            <a:noAutofit/>
          </a:bodyPr>
          <a:lstStyle>
            <a:lvl1pPr algn="ctr">
              <a:defRPr sz="1400">
                <a:solidFill>
                  <a:schemeClr val="tx1"/>
                </a:solidFill>
              </a:defRPr>
            </a:lvl1pPr>
          </a:lstStyle>
          <a:p>
            <a:r>
              <a:rPr lang="fr-FR" dirty="0"/>
              <a:t>Image</a:t>
            </a:r>
          </a:p>
        </p:txBody>
      </p:sp>
      <p:grpSp>
        <p:nvGrpSpPr>
          <p:cNvPr id="20" name="object 3">
            <a:extLst>
              <a:ext uri="{FF2B5EF4-FFF2-40B4-BE49-F238E27FC236}">
                <a16:creationId xmlns:a16="http://schemas.microsoft.com/office/drawing/2014/main" id="{A6EE3CD9-1017-40F2-9A0F-9ADC0E97B7E8}"/>
              </a:ext>
            </a:extLst>
          </p:cNvPr>
          <p:cNvGrpSpPr/>
          <p:nvPr userDrawn="1"/>
        </p:nvGrpSpPr>
        <p:grpSpPr>
          <a:xfrm>
            <a:off x="514089" y="6493294"/>
            <a:ext cx="752031" cy="86640"/>
            <a:chOff x="847065" y="10707923"/>
            <a:chExt cx="1240155" cy="142875"/>
          </a:xfrm>
        </p:grpSpPr>
        <p:pic>
          <p:nvPicPr>
            <p:cNvPr id="21" name="object 4">
              <a:extLst>
                <a:ext uri="{FF2B5EF4-FFF2-40B4-BE49-F238E27FC236}">
                  <a16:creationId xmlns:a16="http://schemas.microsoft.com/office/drawing/2014/main" id="{F22A1663-8DA0-407F-8AE8-A696EE603E97}"/>
                </a:ext>
              </a:extLst>
            </p:cNvPr>
            <p:cNvPicPr/>
            <p:nvPr/>
          </p:nvPicPr>
          <p:blipFill>
            <a:blip r:embed="rId2" cstate="print"/>
            <a:stretch>
              <a:fillRect/>
            </a:stretch>
          </p:blipFill>
          <p:spPr>
            <a:xfrm>
              <a:off x="847065" y="10740848"/>
              <a:ext cx="262047" cy="78479"/>
            </a:xfrm>
            <a:prstGeom prst="rect">
              <a:avLst/>
            </a:prstGeom>
          </p:spPr>
        </p:pic>
        <p:sp>
          <p:nvSpPr>
            <p:cNvPr id="22" name="object 5">
              <a:extLst>
                <a:ext uri="{FF2B5EF4-FFF2-40B4-BE49-F238E27FC236}">
                  <a16:creationId xmlns:a16="http://schemas.microsoft.com/office/drawing/2014/main" id="{E831035A-4B78-43F7-B910-80EA82C97B4F}"/>
                </a:ext>
              </a:extLst>
            </p:cNvPr>
            <p:cNvSpPr/>
            <p:nvPr/>
          </p:nvSpPr>
          <p:spPr>
            <a:xfrm>
              <a:off x="1143129" y="10794304"/>
              <a:ext cx="28575" cy="26670"/>
            </a:xfrm>
            <a:custGeom>
              <a:avLst/>
              <a:gdLst/>
              <a:ahLst/>
              <a:cxnLst/>
              <a:rect l="l" t="t" r="r" b="b"/>
              <a:pathLst>
                <a:path w="28575" h="26670">
                  <a:moveTo>
                    <a:pt x="16167" y="0"/>
                  </a:moveTo>
                  <a:lnTo>
                    <a:pt x="11811" y="0"/>
                  </a:lnTo>
                  <a:lnTo>
                    <a:pt x="9863" y="356"/>
                  </a:lnTo>
                  <a:lnTo>
                    <a:pt x="0" y="11465"/>
                  </a:lnTo>
                  <a:lnTo>
                    <a:pt x="0" y="13339"/>
                  </a:lnTo>
                  <a:lnTo>
                    <a:pt x="0" y="15182"/>
                  </a:lnTo>
                  <a:lnTo>
                    <a:pt x="11811" y="26480"/>
                  </a:lnTo>
                  <a:lnTo>
                    <a:pt x="16167" y="26480"/>
                  </a:lnTo>
                  <a:lnTo>
                    <a:pt x="27988" y="15182"/>
                  </a:lnTo>
                  <a:lnTo>
                    <a:pt x="27988" y="11465"/>
                  </a:lnTo>
                  <a:lnTo>
                    <a:pt x="18125" y="356"/>
                  </a:lnTo>
                  <a:lnTo>
                    <a:pt x="16167" y="0"/>
                  </a:lnTo>
                  <a:close/>
                </a:path>
              </a:pathLst>
            </a:custGeom>
            <a:solidFill>
              <a:srgbClr val="002F67"/>
            </a:solidFill>
          </p:spPr>
          <p:txBody>
            <a:bodyPr wrap="square" lIns="0" tIns="0" rIns="0" bIns="0" rtlCol="0"/>
            <a:lstStyle/>
            <a:p>
              <a:endParaRPr lang="fr-FR" sz="662" dirty="0"/>
            </a:p>
          </p:txBody>
        </p:sp>
        <p:pic>
          <p:nvPicPr>
            <p:cNvPr id="23" name="object 6">
              <a:extLst>
                <a:ext uri="{FF2B5EF4-FFF2-40B4-BE49-F238E27FC236}">
                  <a16:creationId xmlns:a16="http://schemas.microsoft.com/office/drawing/2014/main" id="{D0CAAE98-70CE-44E0-8205-780766B55A5A}"/>
                </a:ext>
              </a:extLst>
            </p:cNvPr>
            <p:cNvPicPr/>
            <p:nvPr/>
          </p:nvPicPr>
          <p:blipFill>
            <a:blip r:embed="rId3" cstate="print"/>
            <a:stretch>
              <a:fillRect/>
            </a:stretch>
          </p:blipFill>
          <p:spPr>
            <a:xfrm>
              <a:off x="1209992" y="10739402"/>
              <a:ext cx="71369" cy="81379"/>
            </a:xfrm>
            <a:prstGeom prst="rect">
              <a:avLst/>
            </a:prstGeom>
          </p:spPr>
        </p:pic>
        <p:pic>
          <p:nvPicPr>
            <p:cNvPr id="24" name="object 7">
              <a:extLst>
                <a:ext uri="{FF2B5EF4-FFF2-40B4-BE49-F238E27FC236}">
                  <a16:creationId xmlns:a16="http://schemas.microsoft.com/office/drawing/2014/main" id="{2AC43F6C-3338-4D56-B01B-07F3FCDCAFED}"/>
                </a:ext>
              </a:extLst>
            </p:cNvPr>
            <p:cNvPicPr/>
            <p:nvPr/>
          </p:nvPicPr>
          <p:blipFill>
            <a:blip r:embed="rId4" cstate="print"/>
            <a:stretch>
              <a:fillRect/>
            </a:stretch>
          </p:blipFill>
          <p:spPr>
            <a:xfrm>
              <a:off x="1305235" y="10707923"/>
              <a:ext cx="781632" cy="142298"/>
            </a:xfrm>
            <a:prstGeom prst="rect">
              <a:avLst/>
            </a:prstGeom>
          </p:spPr>
        </p:pic>
      </p:grpSp>
      <p:sp>
        <p:nvSpPr>
          <p:cNvPr id="3" name="Espace réservé du numéro de diapositive 2">
            <a:extLst>
              <a:ext uri="{FF2B5EF4-FFF2-40B4-BE49-F238E27FC236}">
                <a16:creationId xmlns:a16="http://schemas.microsoft.com/office/drawing/2014/main" id="{95CEC289-6FBA-4C56-94D1-874AC301646D}"/>
              </a:ext>
            </a:extLst>
          </p:cNvPr>
          <p:cNvSpPr>
            <a:spLocks noGrp="1"/>
          </p:cNvSpPr>
          <p:nvPr>
            <p:ph type="sldNum" sz="quarter" idx="14"/>
          </p:nvPr>
        </p:nvSpPr>
        <p:spPr/>
        <p:txBody>
          <a:bodyPr/>
          <a:lstStyle>
            <a:lvl1pPr algn="ctr">
              <a:defRPr/>
            </a:lvl1pPr>
          </a:lstStyle>
          <a:p>
            <a:r>
              <a:rPr lang="fr-FR" dirty="0"/>
              <a:t>page </a:t>
            </a:r>
            <a:fld id="{D4393D1B-37AB-4561-B448-10CBADDAE970}" type="slidenum">
              <a:rPr smtClean="0"/>
              <a:pPr/>
              <a:t>‹N°›</a:t>
            </a:fld>
            <a:endParaRPr dirty="0"/>
          </a:p>
        </p:txBody>
      </p:sp>
      <p:sp>
        <p:nvSpPr>
          <p:cNvPr id="5" name="Espace réservé du texte 4">
            <a:extLst>
              <a:ext uri="{FF2B5EF4-FFF2-40B4-BE49-F238E27FC236}">
                <a16:creationId xmlns:a16="http://schemas.microsoft.com/office/drawing/2014/main" id="{9BC72356-A04F-4E0F-A121-09766CE60568}"/>
              </a:ext>
            </a:extLst>
          </p:cNvPr>
          <p:cNvSpPr>
            <a:spLocks noGrp="1"/>
          </p:cNvSpPr>
          <p:nvPr>
            <p:ph type="body" sz="quarter" idx="15" hasCustomPrompt="1"/>
          </p:nvPr>
        </p:nvSpPr>
        <p:spPr>
          <a:xfrm>
            <a:off x="938088" y="409700"/>
            <a:ext cx="9933111"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4" name="Espace réservé du texte 3">
            <a:extLst>
              <a:ext uri="{FF2B5EF4-FFF2-40B4-BE49-F238E27FC236}">
                <a16:creationId xmlns:a16="http://schemas.microsoft.com/office/drawing/2014/main" id="{0DECC660-AECA-401A-BE96-5421293086D5}"/>
              </a:ext>
            </a:extLst>
          </p:cNvPr>
          <p:cNvSpPr>
            <a:spLocks noGrp="1"/>
          </p:cNvSpPr>
          <p:nvPr>
            <p:ph type="body" sz="quarter" idx="16" hasCustomPrompt="1"/>
          </p:nvPr>
        </p:nvSpPr>
        <p:spPr>
          <a:xfrm>
            <a:off x="926430" y="1494991"/>
            <a:ext cx="4374000" cy="4224772"/>
          </a:xfrm>
        </p:spPr>
        <p:txBody>
          <a:bodyPr/>
          <a:lstStyle>
            <a:lvl1pPr>
              <a:defRPr>
                <a:solidFill>
                  <a:schemeClr val="accent3"/>
                </a:solidFill>
              </a:defRPr>
            </a:lvl1pPr>
          </a:lstStyle>
          <a:p>
            <a:pPr lvl="0"/>
            <a:r>
              <a:rPr lang="fr-FR" dirty="0" err="1"/>
              <a:t>Suspendise</a:t>
            </a:r>
            <a:r>
              <a:rPr lang="fr-FR" dirty="0"/>
              <a:t> </a:t>
            </a:r>
            <a:r>
              <a:rPr lang="fr-FR" dirty="0" err="1"/>
              <a:t>pharatra</a:t>
            </a:r>
            <a:r>
              <a:rPr lang="fr-FR" dirty="0"/>
              <a:t> </a:t>
            </a:r>
            <a:r>
              <a:rPr lang="fr-FR" dirty="0" err="1"/>
              <a:t>orci</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a:extLst>
              <a:ext uri="{FF2B5EF4-FFF2-40B4-BE49-F238E27FC236}">
                <a16:creationId xmlns:a16="http://schemas.microsoft.com/office/drawing/2014/main" id="{9A56B284-2DF4-8C04-8DC4-5E6A7B5976F6}"/>
              </a:ext>
            </a:extLst>
          </p:cNvPr>
          <p:cNvSpPr>
            <a:spLocks noGrp="1"/>
          </p:cNvSpPr>
          <p:nvPr>
            <p:ph type="ftr" sz="quarter" idx="26"/>
          </p:nvPr>
        </p:nvSpPr>
        <p:spPr/>
        <p:txBody>
          <a:bodyPr/>
          <a:lstStyle/>
          <a:p>
            <a:pPr algn="ctr"/>
            <a:r>
              <a:rPr lang="fr-FR"/>
              <a:t>Confidentiel</a:t>
            </a:r>
            <a:endParaRPr lang="fr-FR" dirty="0"/>
          </a:p>
        </p:txBody>
      </p:sp>
    </p:spTree>
    <p:extLst>
      <p:ext uri="{BB962C8B-B14F-4D97-AF65-F5344CB8AC3E}">
        <p14:creationId xmlns:p14="http://schemas.microsoft.com/office/powerpoint/2010/main" val="329946326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commerciale">
    <p:spTree>
      <p:nvGrpSpPr>
        <p:cNvPr id="1" name=""/>
        <p:cNvGrpSpPr/>
        <p:nvPr/>
      </p:nvGrpSpPr>
      <p:grpSpPr>
        <a:xfrm>
          <a:off x="0" y="0"/>
          <a:ext cx="0" cy="0"/>
          <a:chOff x="0" y="0"/>
          <a:chExt cx="0" cy="0"/>
        </a:xfrm>
      </p:grpSpPr>
      <p:sp>
        <p:nvSpPr>
          <p:cNvPr id="22" name="Espace réservé pour une image  21">
            <a:extLst>
              <a:ext uri="{FF2B5EF4-FFF2-40B4-BE49-F238E27FC236}">
                <a16:creationId xmlns:a16="http://schemas.microsoft.com/office/drawing/2014/main" id="{816EBEF6-77FC-4862-B2DE-E4E1F1E90DDC}"/>
              </a:ext>
            </a:extLst>
          </p:cNvPr>
          <p:cNvSpPr>
            <a:spLocks noGrp="1"/>
          </p:cNvSpPr>
          <p:nvPr>
            <p:ph type="pic" sz="quarter" idx="21" hasCustomPrompt="1"/>
          </p:nvPr>
        </p:nvSpPr>
        <p:spPr>
          <a:xfrm>
            <a:off x="3706019" y="2958306"/>
            <a:ext cx="2385220" cy="2761457"/>
          </a:xfrm>
          <a:custGeom>
            <a:avLst/>
            <a:gdLst>
              <a:gd name="connsiteX0" fmla="*/ 1192610 w 2385220"/>
              <a:gd name="connsiteY0" fmla="*/ 0 h 2761457"/>
              <a:gd name="connsiteX1" fmla="*/ 2385220 w 2385220"/>
              <a:gd name="connsiteY1" fmla="*/ 1192610 h 2761457"/>
              <a:gd name="connsiteX2" fmla="*/ 2385219 w 2385220"/>
              <a:gd name="connsiteY2" fmla="*/ 2761457 h 2761457"/>
              <a:gd name="connsiteX3" fmla="*/ 0 w 2385220"/>
              <a:gd name="connsiteY3" fmla="*/ 2761457 h 2761457"/>
              <a:gd name="connsiteX4" fmla="*/ 0 w 2385220"/>
              <a:gd name="connsiteY4" fmla="*/ 1192610 h 2761457"/>
              <a:gd name="connsiteX5" fmla="*/ 1192610 w 2385220"/>
              <a:gd name="connsiteY5" fmla="*/ 0 h 276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5220" h="2761457">
                <a:moveTo>
                  <a:pt x="1192610" y="0"/>
                </a:moveTo>
                <a:cubicBezTo>
                  <a:pt x="1851270" y="0"/>
                  <a:pt x="2385220" y="533950"/>
                  <a:pt x="2385220" y="1192610"/>
                </a:cubicBezTo>
                <a:cubicBezTo>
                  <a:pt x="2385220" y="1715559"/>
                  <a:pt x="2385219" y="2238508"/>
                  <a:pt x="2385219" y="2761457"/>
                </a:cubicBezTo>
                <a:lnTo>
                  <a:pt x="0" y="2761457"/>
                </a:lnTo>
                <a:lnTo>
                  <a:pt x="0" y="1192610"/>
                </a:lnTo>
                <a:cubicBezTo>
                  <a:pt x="0" y="533950"/>
                  <a:pt x="533950" y="0"/>
                  <a:pt x="1192610" y="0"/>
                </a:cubicBezTo>
                <a:close/>
              </a:path>
            </a:pathLst>
          </a:custGeom>
          <a:noFill/>
        </p:spPr>
        <p:txBody>
          <a:bodyPr wrap="square" anchor="ctr">
            <a:noAutofit/>
          </a:bodyPr>
          <a:lstStyle>
            <a:lvl1pPr algn="ctr">
              <a:defRPr sz="1400">
                <a:solidFill>
                  <a:schemeClr val="tx1"/>
                </a:solidFill>
              </a:defRPr>
            </a:lvl1pPr>
          </a:lstStyle>
          <a:p>
            <a:r>
              <a:rPr lang="fr-FR" dirty="0"/>
              <a:t>Image</a:t>
            </a:r>
          </a:p>
        </p:txBody>
      </p:sp>
      <p:sp>
        <p:nvSpPr>
          <p:cNvPr id="15" name="Espace réservé du texte 14">
            <a:extLst>
              <a:ext uri="{FF2B5EF4-FFF2-40B4-BE49-F238E27FC236}">
                <a16:creationId xmlns:a16="http://schemas.microsoft.com/office/drawing/2014/main" id="{0A301428-8EA7-4EA6-B616-C7892A7CFC1E}"/>
              </a:ext>
            </a:extLst>
          </p:cNvPr>
          <p:cNvSpPr>
            <a:spLocks noGrp="1"/>
          </p:cNvSpPr>
          <p:nvPr>
            <p:ph type="body" sz="quarter" idx="20" hasCustomPrompt="1"/>
          </p:nvPr>
        </p:nvSpPr>
        <p:spPr>
          <a:xfrm>
            <a:off x="3703637" y="569117"/>
            <a:ext cx="2387601" cy="2338389"/>
          </a:xfrm>
          <a:custGeom>
            <a:avLst/>
            <a:gdLst>
              <a:gd name="connsiteX0" fmla="*/ 0 w 2313721"/>
              <a:gd name="connsiteY0" fmla="*/ 0 h 2338389"/>
              <a:gd name="connsiteX1" fmla="*/ 1334941 w 2313721"/>
              <a:gd name="connsiteY1" fmla="*/ 0 h 2338389"/>
              <a:gd name="connsiteX2" fmla="*/ 2313721 w 2313721"/>
              <a:gd name="connsiteY2" fmla="*/ 1169195 h 2338389"/>
              <a:gd name="connsiteX3" fmla="*/ 2313720 w 2313721"/>
              <a:gd name="connsiteY3" fmla="*/ 2338389 h 2338389"/>
              <a:gd name="connsiteX4" fmla="*/ 0 w 2313721"/>
              <a:gd name="connsiteY4" fmla="*/ 2338389 h 2338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721" h="2338389">
                <a:moveTo>
                  <a:pt x="0" y="0"/>
                </a:moveTo>
                <a:lnTo>
                  <a:pt x="1334941" y="0"/>
                </a:lnTo>
                <a:cubicBezTo>
                  <a:pt x="1875507" y="0"/>
                  <a:pt x="2313721" y="523466"/>
                  <a:pt x="2313721" y="1169195"/>
                </a:cubicBezTo>
                <a:cubicBezTo>
                  <a:pt x="2313721" y="1558926"/>
                  <a:pt x="2313720" y="1948658"/>
                  <a:pt x="2313720" y="2338389"/>
                </a:cubicBezTo>
                <a:lnTo>
                  <a:pt x="0" y="2338389"/>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 name="Espace réservé du numéro de diapositive 3">
            <a:extLst>
              <a:ext uri="{FF2B5EF4-FFF2-40B4-BE49-F238E27FC236}">
                <a16:creationId xmlns:a16="http://schemas.microsoft.com/office/drawing/2014/main" id="{09FBB965-3988-47E2-AD05-87A9DDE44890}"/>
              </a:ext>
            </a:extLst>
          </p:cNvPr>
          <p:cNvSpPr>
            <a:spLocks noGrp="1"/>
          </p:cNvSpPr>
          <p:nvPr>
            <p:ph type="sldNum" sz="quarter" idx="10"/>
          </p:nvPr>
        </p:nvSpPr>
        <p:spPr>
          <a:xfrm>
            <a:off x="4724400" y="6456024"/>
            <a:ext cx="2743200" cy="138499"/>
          </a:xfrm>
        </p:spPr>
        <p:txBody>
          <a:bodyPr/>
          <a:lstStyle>
            <a:lvl1pPr>
              <a:defRPr>
                <a:solidFill>
                  <a:schemeClr val="tx1"/>
                </a:solidFill>
              </a:defRPr>
            </a:lvl1pPr>
          </a:lstStyle>
          <a:p>
            <a:r>
              <a:rPr lang="fr-FR"/>
              <a:t>page </a:t>
            </a:r>
            <a:fld id="{D4393D1B-37AB-4561-B448-10CBADDAE970}" type="slidenum">
              <a:rPr smtClean="0"/>
              <a:pPr/>
              <a:t>‹N°›</a:t>
            </a:fld>
            <a:endParaRPr dirty="0"/>
          </a:p>
        </p:txBody>
      </p:sp>
      <p:sp>
        <p:nvSpPr>
          <p:cNvPr id="11" name="Espace réservé pour une image  29">
            <a:extLst>
              <a:ext uri="{FF2B5EF4-FFF2-40B4-BE49-F238E27FC236}">
                <a16:creationId xmlns:a16="http://schemas.microsoft.com/office/drawing/2014/main" id="{BDF43C91-0C88-4C91-BBE9-201CD095DCF6}"/>
              </a:ext>
            </a:extLst>
          </p:cNvPr>
          <p:cNvSpPr>
            <a:spLocks noGrp="1"/>
          </p:cNvSpPr>
          <p:nvPr>
            <p:ph type="pic" sz="quarter" idx="11" hasCustomPrompt="1"/>
          </p:nvPr>
        </p:nvSpPr>
        <p:spPr>
          <a:xfrm>
            <a:off x="944562" y="569117"/>
            <a:ext cx="2701945" cy="5148263"/>
          </a:xfrm>
          <a:custGeom>
            <a:avLst/>
            <a:gdLst>
              <a:gd name="connsiteX0" fmla="*/ 0 w 2333625"/>
              <a:gd name="connsiteY0" fmla="*/ 0 h 5148263"/>
              <a:gd name="connsiteX1" fmla="*/ 2333625 w 2333625"/>
              <a:gd name="connsiteY1" fmla="*/ 0 h 5148263"/>
              <a:gd name="connsiteX2" fmla="*/ 2333625 w 2333625"/>
              <a:gd name="connsiteY2" fmla="*/ 5148263 h 5148263"/>
              <a:gd name="connsiteX3" fmla="*/ 0 w 2333625"/>
              <a:gd name="connsiteY3" fmla="*/ 5148263 h 5148263"/>
            </a:gdLst>
            <a:ahLst/>
            <a:cxnLst>
              <a:cxn ang="0">
                <a:pos x="connsiteX0" y="connsiteY0"/>
              </a:cxn>
              <a:cxn ang="0">
                <a:pos x="connsiteX1" y="connsiteY1"/>
              </a:cxn>
              <a:cxn ang="0">
                <a:pos x="connsiteX2" y="connsiteY2"/>
              </a:cxn>
              <a:cxn ang="0">
                <a:pos x="connsiteX3" y="connsiteY3"/>
              </a:cxn>
            </a:cxnLst>
            <a:rect l="l" t="t" r="r" b="b"/>
            <a:pathLst>
              <a:path w="2333625" h="5148263">
                <a:moveTo>
                  <a:pt x="0" y="0"/>
                </a:moveTo>
                <a:lnTo>
                  <a:pt x="2333625" y="0"/>
                </a:lnTo>
                <a:lnTo>
                  <a:pt x="2333625" y="5148263"/>
                </a:lnTo>
                <a:lnTo>
                  <a:pt x="0" y="5148263"/>
                </a:lnTo>
                <a:close/>
              </a:path>
            </a:pathLst>
          </a:custGeom>
          <a:noFill/>
        </p:spPr>
        <p:txBody>
          <a:bodyPr wrap="square" anchor="ctr">
            <a:noAutofit/>
          </a:bodyPr>
          <a:lstStyle>
            <a:lvl1pPr algn="ctr">
              <a:defRPr sz="1400">
                <a:solidFill>
                  <a:schemeClr val="tx1"/>
                </a:solidFill>
              </a:defRPr>
            </a:lvl1pPr>
          </a:lstStyle>
          <a:p>
            <a:r>
              <a:rPr lang="fr-FR" dirty="0"/>
              <a:t>Image</a:t>
            </a:r>
          </a:p>
        </p:txBody>
      </p:sp>
      <p:sp>
        <p:nvSpPr>
          <p:cNvPr id="23" name="Espace réservé du texte 40">
            <a:extLst>
              <a:ext uri="{FF2B5EF4-FFF2-40B4-BE49-F238E27FC236}">
                <a16:creationId xmlns:a16="http://schemas.microsoft.com/office/drawing/2014/main" id="{46218948-DC38-4F46-ABDE-17D572F93484}"/>
              </a:ext>
            </a:extLst>
          </p:cNvPr>
          <p:cNvSpPr>
            <a:spLocks noGrp="1"/>
          </p:cNvSpPr>
          <p:nvPr>
            <p:ph type="body" sz="quarter" idx="24" hasCustomPrompt="1"/>
          </p:nvPr>
        </p:nvSpPr>
        <p:spPr>
          <a:xfrm>
            <a:off x="6896485" y="1713773"/>
            <a:ext cx="4408103" cy="3950427"/>
          </a:xfrm>
        </p:spPr>
        <p:txBody>
          <a:bodyPr anchor="ctr"/>
          <a:lstStyle>
            <a:lvl1pPr>
              <a:lnSpc>
                <a:spcPct val="90000"/>
              </a:lnSpc>
              <a:spcAft>
                <a:spcPts val="1600"/>
              </a:spcAft>
              <a:defRPr sz="1400" b="0" cap="all" baseline="0">
                <a:solidFill>
                  <a:schemeClr val="tx1"/>
                </a:solidFill>
              </a:defRPr>
            </a:lvl1pPr>
            <a:lvl2pPr>
              <a:lnSpc>
                <a:spcPct val="82000"/>
              </a:lnSpc>
              <a:spcAft>
                <a:spcPts val="600"/>
              </a:spcAft>
              <a:defRPr lang="fr-FR" sz="4000" b="1" kern="1200" cap="all" spc="30" baseline="0" dirty="0" smtClean="0">
                <a:solidFill>
                  <a:schemeClr val="tx1"/>
                </a:solidFill>
                <a:latin typeface="Roboto Mono" panose="02000009000000000000" pitchFamily="49" charset="0"/>
                <a:ea typeface="Roboto Mono" panose="02000009000000000000" pitchFamily="49" charset="0"/>
                <a:cs typeface="+mj-cs"/>
              </a:defRPr>
            </a:lvl2pPr>
            <a:lvl3pPr>
              <a:lnSpc>
                <a:spcPct val="90000"/>
              </a:lnSpc>
              <a:spcAft>
                <a:spcPts val="600"/>
              </a:spcAft>
              <a:defRPr sz="1600">
                <a:solidFill>
                  <a:schemeClr val="tx1"/>
                </a:solidFill>
              </a:defRPr>
            </a:lvl3pPr>
            <a:lvl4pPr marL="0" indent="0">
              <a:spcAft>
                <a:spcPts val="200"/>
              </a:spcAft>
              <a:buNone/>
              <a:defRPr sz="1400">
                <a:solidFill>
                  <a:schemeClr val="tx1"/>
                </a:solidFill>
              </a:defRPr>
            </a:lvl4pPr>
            <a:lvl5pPr marL="0" indent="0">
              <a:spcAft>
                <a:spcPts val="200"/>
              </a:spcAft>
              <a:buNone/>
              <a:defRPr sz="1400">
                <a:solidFill>
                  <a:schemeClr val="tx1"/>
                </a:solidFill>
              </a:defRPr>
            </a:lvl5pPr>
            <a:lvl6pPr marL="0" indent="0">
              <a:spcAft>
                <a:spcPts val="200"/>
              </a:spcAft>
              <a:buFont typeface="Roboto" panose="020B0604020202020204" pitchFamily="34" charset="0"/>
              <a:buNone/>
              <a:defRPr sz="1400">
                <a:solidFill>
                  <a:schemeClr val="tx1"/>
                </a:solidFill>
              </a:defRPr>
            </a:lvl6pPr>
            <a:lvl7pPr marL="0" indent="0">
              <a:spcAft>
                <a:spcPts val="200"/>
              </a:spcAft>
              <a:buFont typeface="Roboto" panose="020B0604020202020204" pitchFamily="34" charset="0"/>
              <a:buNone/>
              <a:defRPr sz="1400">
                <a:solidFill>
                  <a:schemeClr val="tx1"/>
                </a:solidFill>
              </a:defRPr>
            </a:lvl7pPr>
            <a:lvl8pPr marL="0" indent="0">
              <a:spcAft>
                <a:spcPts val="200"/>
              </a:spcAft>
              <a:buFont typeface="Roboto" panose="020B0604020202020204" pitchFamily="34" charset="0"/>
              <a:buNone/>
              <a:defRPr sz="1400">
                <a:solidFill>
                  <a:schemeClr val="tx1"/>
                </a:solidFill>
              </a:defRPr>
            </a:lvl8pPr>
            <a:lvl9pPr marL="0" indent="0">
              <a:spcAft>
                <a:spcPts val="200"/>
              </a:spcAft>
              <a:buFont typeface="Roboto" panose="020B0604020202020204" pitchFamily="34" charset="0"/>
              <a:buNone/>
              <a:defRPr sz="1400">
                <a:solidFill>
                  <a:schemeClr val="tx1"/>
                </a:solidFill>
              </a:defRPr>
            </a:lvl9pPr>
          </a:lstStyle>
          <a:p>
            <a:pPr lvl="0"/>
            <a:r>
              <a:rPr lang="fr-FR" dirty="0"/>
              <a:t>Nom client/ référence</a:t>
            </a:r>
          </a:p>
          <a:p>
            <a:pPr lvl="1"/>
            <a:r>
              <a:rPr lang="fr-FR" dirty="0"/>
              <a:t>Titre chapitre</a:t>
            </a:r>
          </a:p>
          <a:p>
            <a:pPr lvl="2"/>
            <a:r>
              <a:rPr lang="fr-FR" dirty="0"/>
              <a:t>Sous-titre</a:t>
            </a:r>
          </a:p>
        </p:txBody>
      </p:sp>
      <p:sp>
        <p:nvSpPr>
          <p:cNvPr id="24" name="Espace réservé pour une image  29">
            <a:extLst>
              <a:ext uri="{FF2B5EF4-FFF2-40B4-BE49-F238E27FC236}">
                <a16:creationId xmlns:a16="http://schemas.microsoft.com/office/drawing/2014/main" id="{B3F79ED5-E77E-4882-BBB8-46F510DE530B}"/>
              </a:ext>
            </a:extLst>
          </p:cNvPr>
          <p:cNvSpPr>
            <a:spLocks noGrp="1"/>
          </p:cNvSpPr>
          <p:nvPr>
            <p:ph type="pic" sz="quarter" idx="25" hasCustomPrompt="1"/>
          </p:nvPr>
        </p:nvSpPr>
        <p:spPr>
          <a:xfrm>
            <a:off x="6890953" y="408563"/>
            <a:ext cx="1932034" cy="1196502"/>
          </a:xfrm>
          <a:custGeom>
            <a:avLst/>
            <a:gdLst>
              <a:gd name="connsiteX0" fmla="*/ 0 w 2333625"/>
              <a:gd name="connsiteY0" fmla="*/ 0 h 5148263"/>
              <a:gd name="connsiteX1" fmla="*/ 2333625 w 2333625"/>
              <a:gd name="connsiteY1" fmla="*/ 0 h 5148263"/>
              <a:gd name="connsiteX2" fmla="*/ 2333625 w 2333625"/>
              <a:gd name="connsiteY2" fmla="*/ 5148263 h 5148263"/>
              <a:gd name="connsiteX3" fmla="*/ 0 w 2333625"/>
              <a:gd name="connsiteY3" fmla="*/ 5148263 h 5148263"/>
            </a:gdLst>
            <a:ahLst/>
            <a:cxnLst>
              <a:cxn ang="0">
                <a:pos x="connsiteX0" y="connsiteY0"/>
              </a:cxn>
              <a:cxn ang="0">
                <a:pos x="connsiteX1" y="connsiteY1"/>
              </a:cxn>
              <a:cxn ang="0">
                <a:pos x="connsiteX2" y="connsiteY2"/>
              </a:cxn>
              <a:cxn ang="0">
                <a:pos x="connsiteX3" y="connsiteY3"/>
              </a:cxn>
            </a:cxnLst>
            <a:rect l="l" t="t" r="r" b="b"/>
            <a:pathLst>
              <a:path w="2333625" h="5148263">
                <a:moveTo>
                  <a:pt x="0" y="0"/>
                </a:moveTo>
                <a:lnTo>
                  <a:pt x="2333625" y="0"/>
                </a:lnTo>
                <a:lnTo>
                  <a:pt x="2333625" y="5148263"/>
                </a:lnTo>
                <a:lnTo>
                  <a:pt x="0" y="5148263"/>
                </a:lnTo>
                <a:close/>
              </a:path>
            </a:pathLst>
          </a:custGeom>
          <a:noFill/>
        </p:spPr>
        <p:txBody>
          <a:bodyPr wrap="square" anchor="ctr">
            <a:noAutofit/>
          </a:bodyPr>
          <a:lstStyle>
            <a:lvl1pPr algn="ctr">
              <a:defRPr sz="1400">
                <a:solidFill>
                  <a:schemeClr val="tx1"/>
                </a:solidFill>
              </a:defRPr>
            </a:lvl1pPr>
          </a:lstStyle>
          <a:p>
            <a:r>
              <a:rPr lang="fr-FR" dirty="0"/>
              <a:t>Logo client</a:t>
            </a:r>
          </a:p>
        </p:txBody>
      </p:sp>
      <p:sp>
        <p:nvSpPr>
          <p:cNvPr id="6" name="Espace réservé du pied de page 5">
            <a:extLst>
              <a:ext uri="{FF2B5EF4-FFF2-40B4-BE49-F238E27FC236}">
                <a16:creationId xmlns:a16="http://schemas.microsoft.com/office/drawing/2014/main" id="{5B9C0BE7-A587-6E32-A7BF-9A2268F117EF}"/>
              </a:ext>
            </a:extLst>
          </p:cNvPr>
          <p:cNvSpPr>
            <a:spLocks noGrp="1"/>
          </p:cNvSpPr>
          <p:nvPr>
            <p:ph type="ftr" sz="quarter" idx="27"/>
          </p:nvPr>
        </p:nvSpPr>
        <p:spPr/>
        <p:txBody>
          <a:bodyPr/>
          <a:lstStyle/>
          <a:p>
            <a:pPr algn="ctr"/>
            <a:r>
              <a:rPr lang="fr-FR"/>
              <a:t>Confidentiel</a:t>
            </a:r>
            <a:endParaRPr lang="fr-FR" dirty="0"/>
          </a:p>
        </p:txBody>
      </p:sp>
    </p:spTree>
    <p:extLst>
      <p:ext uri="{BB962C8B-B14F-4D97-AF65-F5344CB8AC3E}">
        <p14:creationId xmlns:p14="http://schemas.microsoft.com/office/powerpoint/2010/main" val="2051787296"/>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Texte + image avec mosaique vert 1">
    <p:spTree>
      <p:nvGrpSpPr>
        <p:cNvPr id="1" name=""/>
        <p:cNvGrpSpPr/>
        <p:nvPr/>
      </p:nvGrpSpPr>
      <p:grpSpPr>
        <a:xfrm>
          <a:off x="0" y="0"/>
          <a:ext cx="0" cy="0"/>
          <a:chOff x="0" y="0"/>
          <a:chExt cx="0" cy="0"/>
        </a:xfrm>
      </p:grpSpPr>
      <p:sp>
        <p:nvSpPr>
          <p:cNvPr id="43" name="Espace réservé du texte 42">
            <a:extLst>
              <a:ext uri="{FF2B5EF4-FFF2-40B4-BE49-F238E27FC236}">
                <a16:creationId xmlns:a16="http://schemas.microsoft.com/office/drawing/2014/main" id="{785BE727-08C4-4AB1-AAF6-20CED599016A}"/>
              </a:ext>
            </a:extLst>
          </p:cNvPr>
          <p:cNvSpPr>
            <a:spLocks noGrp="1"/>
          </p:cNvSpPr>
          <p:nvPr>
            <p:ph type="body" sz="quarter" idx="24" hasCustomPrompt="1"/>
          </p:nvPr>
        </p:nvSpPr>
        <p:spPr>
          <a:xfrm>
            <a:off x="10505282" y="1743867"/>
            <a:ext cx="746126" cy="744538"/>
          </a:xfrm>
          <a:custGeom>
            <a:avLst/>
            <a:gdLst>
              <a:gd name="connsiteX0" fmla="*/ 372269 w 746126"/>
              <a:gd name="connsiteY0" fmla="*/ 0 h 744538"/>
              <a:gd name="connsiteX1" fmla="*/ 746126 w 746126"/>
              <a:gd name="connsiteY1" fmla="*/ 0 h 744538"/>
              <a:gd name="connsiteX2" fmla="*/ 746126 w 746126"/>
              <a:gd name="connsiteY2" fmla="*/ 744538 h 744538"/>
              <a:gd name="connsiteX3" fmla="*/ 372269 w 746126"/>
              <a:gd name="connsiteY3" fmla="*/ 744538 h 744538"/>
              <a:gd name="connsiteX4" fmla="*/ 0 w 746126"/>
              <a:gd name="connsiteY4" fmla="*/ 372269 h 744538"/>
              <a:gd name="connsiteX5" fmla="*/ 372269 w 746126"/>
              <a:gd name="connsiteY5" fmla="*/ 0 h 74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6" h="744538">
                <a:moveTo>
                  <a:pt x="372269" y="0"/>
                </a:moveTo>
                <a:lnTo>
                  <a:pt x="746126" y="0"/>
                </a:lnTo>
                <a:lnTo>
                  <a:pt x="746126" y="744538"/>
                </a:lnTo>
                <a:lnTo>
                  <a:pt x="372269" y="744538"/>
                </a:lnTo>
                <a:cubicBezTo>
                  <a:pt x="166671" y="744538"/>
                  <a:pt x="0" y="577867"/>
                  <a:pt x="0" y="372269"/>
                </a:cubicBezTo>
                <a:cubicBezTo>
                  <a:pt x="0" y="166671"/>
                  <a:pt x="166671" y="0"/>
                  <a:pt x="372269"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1" name="Espace réservé du texte 40">
            <a:extLst>
              <a:ext uri="{FF2B5EF4-FFF2-40B4-BE49-F238E27FC236}">
                <a16:creationId xmlns:a16="http://schemas.microsoft.com/office/drawing/2014/main" id="{9FDBA9D8-8394-4530-9BC8-E44E7AD8B187}"/>
              </a:ext>
            </a:extLst>
          </p:cNvPr>
          <p:cNvSpPr>
            <a:spLocks noGrp="1"/>
          </p:cNvSpPr>
          <p:nvPr>
            <p:ph type="body" sz="quarter" idx="23" hasCustomPrompt="1"/>
          </p:nvPr>
        </p:nvSpPr>
        <p:spPr>
          <a:xfrm>
            <a:off x="7318376" y="944564"/>
            <a:ext cx="742949" cy="749300"/>
          </a:xfrm>
          <a:custGeom>
            <a:avLst/>
            <a:gdLst>
              <a:gd name="connsiteX0" fmla="*/ 0 w 742949"/>
              <a:gd name="connsiteY0" fmla="*/ 0 h 749300"/>
              <a:gd name="connsiteX1" fmla="*/ 742949 w 742949"/>
              <a:gd name="connsiteY1" fmla="*/ 0 h 749300"/>
              <a:gd name="connsiteX2" fmla="*/ 742949 w 742949"/>
              <a:gd name="connsiteY2" fmla="*/ 749300 h 749300"/>
              <a:gd name="connsiteX3" fmla="*/ 0 w 742949"/>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742949" h="749300">
                <a:moveTo>
                  <a:pt x="0" y="0"/>
                </a:moveTo>
                <a:lnTo>
                  <a:pt x="742949" y="0"/>
                </a:lnTo>
                <a:lnTo>
                  <a:pt x="742949" y="749300"/>
                </a:lnTo>
                <a:lnTo>
                  <a:pt x="0" y="7493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9" name="Espace réservé du texte 38">
            <a:extLst>
              <a:ext uri="{FF2B5EF4-FFF2-40B4-BE49-F238E27FC236}">
                <a16:creationId xmlns:a16="http://schemas.microsoft.com/office/drawing/2014/main" id="{C41D6090-EAD8-40ED-9119-B9D9F13D69F4}"/>
              </a:ext>
            </a:extLst>
          </p:cNvPr>
          <p:cNvSpPr>
            <a:spLocks noGrp="1"/>
          </p:cNvSpPr>
          <p:nvPr>
            <p:ph type="body" sz="quarter" idx="22" hasCustomPrompt="1"/>
          </p:nvPr>
        </p:nvSpPr>
        <p:spPr>
          <a:xfrm>
            <a:off x="9709152" y="4122738"/>
            <a:ext cx="742949" cy="749300"/>
          </a:xfrm>
          <a:custGeom>
            <a:avLst/>
            <a:gdLst>
              <a:gd name="connsiteX0" fmla="*/ 0 w 742949"/>
              <a:gd name="connsiteY0" fmla="*/ 0 h 749300"/>
              <a:gd name="connsiteX1" fmla="*/ 742949 w 742949"/>
              <a:gd name="connsiteY1" fmla="*/ 0 h 749300"/>
              <a:gd name="connsiteX2" fmla="*/ 742949 w 742949"/>
              <a:gd name="connsiteY2" fmla="*/ 749300 h 749300"/>
              <a:gd name="connsiteX3" fmla="*/ 0 w 742949"/>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742949" h="749300">
                <a:moveTo>
                  <a:pt x="0" y="0"/>
                </a:moveTo>
                <a:lnTo>
                  <a:pt x="742949" y="0"/>
                </a:lnTo>
                <a:lnTo>
                  <a:pt x="742949" y="749300"/>
                </a:lnTo>
                <a:lnTo>
                  <a:pt x="0" y="7493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7" name="Espace réservé du texte 36">
            <a:extLst>
              <a:ext uri="{FF2B5EF4-FFF2-40B4-BE49-F238E27FC236}">
                <a16:creationId xmlns:a16="http://schemas.microsoft.com/office/drawing/2014/main" id="{E75797D5-31C9-4013-B6D8-B34B3311F809}"/>
              </a:ext>
            </a:extLst>
          </p:cNvPr>
          <p:cNvSpPr>
            <a:spLocks noGrp="1"/>
          </p:cNvSpPr>
          <p:nvPr>
            <p:ph type="body" sz="quarter" idx="21" hasCustomPrompt="1"/>
          </p:nvPr>
        </p:nvSpPr>
        <p:spPr>
          <a:xfrm>
            <a:off x="7318376" y="4122738"/>
            <a:ext cx="742949" cy="749300"/>
          </a:xfrm>
          <a:custGeom>
            <a:avLst/>
            <a:gdLst>
              <a:gd name="connsiteX0" fmla="*/ 0 w 742949"/>
              <a:gd name="connsiteY0" fmla="*/ 0 h 749300"/>
              <a:gd name="connsiteX1" fmla="*/ 742949 w 742949"/>
              <a:gd name="connsiteY1" fmla="*/ 0 h 749300"/>
              <a:gd name="connsiteX2" fmla="*/ 742949 w 742949"/>
              <a:gd name="connsiteY2" fmla="*/ 749300 h 749300"/>
              <a:gd name="connsiteX3" fmla="*/ 0 w 742949"/>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742949" h="749300">
                <a:moveTo>
                  <a:pt x="0" y="0"/>
                </a:moveTo>
                <a:lnTo>
                  <a:pt x="742949" y="0"/>
                </a:lnTo>
                <a:lnTo>
                  <a:pt x="742949" y="749300"/>
                </a:lnTo>
                <a:lnTo>
                  <a:pt x="0" y="7493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5" name="Espace réservé du texte 34">
            <a:extLst>
              <a:ext uri="{FF2B5EF4-FFF2-40B4-BE49-F238E27FC236}">
                <a16:creationId xmlns:a16="http://schemas.microsoft.com/office/drawing/2014/main" id="{DA3391B4-4AE0-4484-81F9-1B0959E4ABB3}"/>
              </a:ext>
            </a:extLst>
          </p:cNvPr>
          <p:cNvSpPr>
            <a:spLocks noGrp="1"/>
          </p:cNvSpPr>
          <p:nvPr>
            <p:ph type="body" sz="quarter" idx="20" hasCustomPrompt="1"/>
          </p:nvPr>
        </p:nvSpPr>
        <p:spPr>
          <a:xfrm>
            <a:off x="8912226" y="4922838"/>
            <a:ext cx="742950" cy="749300"/>
          </a:xfrm>
          <a:custGeom>
            <a:avLst/>
            <a:gdLst>
              <a:gd name="connsiteX0" fmla="*/ 0 w 742950"/>
              <a:gd name="connsiteY0" fmla="*/ 0 h 749300"/>
              <a:gd name="connsiteX1" fmla="*/ 742949 w 742950"/>
              <a:gd name="connsiteY1" fmla="*/ 0 h 749300"/>
              <a:gd name="connsiteX2" fmla="*/ 742950 w 742950"/>
              <a:gd name="connsiteY2" fmla="*/ 377825 h 749300"/>
              <a:gd name="connsiteX3" fmla="*/ 371475 w 742950"/>
              <a:gd name="connsiteY3" fmla="*/ 749300 h 749300"/>
              <a:gd name="connsiteX4" fmla="*/ 0 w 742950"/>
              <a:gd name="connsiteY4" fmla="*/ 377825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749300">
                <a:moveTo>
                  <a:pt x="0" y="0"/>
                </a:moveTo>
                <a:lnTo>
                  <a:pt x="742949" y="0"/>
                </a:lnTo>
                <a:cubicBezTo>
                  <a:pt x="742949" y="125942"/>
                  <a:pt x="742950" y="251883"/>
                  <a:pt x="742950" y="377825"/>
                </a:cubicBezTo>
                <a:cubicBezTo>
                  <a:pt x="742950" y="582985"/>
                  <a:pt x="576635" y="749300"/>
                  <a:pt x="371475" y="749300"/>
                </a:cubicBezTo>
                <a:cubicBezTo>
                  <a:pt x="166315" y="749300"/>
                  <a:pt x="0" y="582985"/>
                  <a:pt x="0" y="377825"/>
                </a:cubicBezTo>
                <a:close/>
              </a:path>
            </a:pathLst>
          </a:custGeom>
          <a:solidFill>
            <a:schemeClr val="accent4"/>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3" name="Espace réservé du texte 32">
            <a:extLst>
              <a:ext uri="{FF2B5EF4-FFF2-40B4-BE49-F238E27FC236}">
                <a16:creationId xmlns:a16="http://schemas.microsoft.com/office/drawing/2014/main" id="{794C29DC-9CED-4A8E-BA54-FC3E69989D98}"/>
              </a:ext>
            </a:extLst>
          </p:cNvPr>
          <p:cNvSpPr>
            <a:spLocks noGrp="1"/>
          </p:cNvSpPr>
          <p:nvPr>
            <p:ph type="body" sz="quarter" idx="19" hasCustomPrompt="1"/>
          </p:nvPr>
        </p:nvSpPr>
        <p:spPr>
          <a:xfrm>
            <a:off x="9709151" y="2535237"/>
            <a:ext cx="1541462" cy="746125"/>
          </a:xfrm>
          <a:custGeom>
            <a:avLst/>
            <a:gdLst>
              <a:gd name="connsiteX0" fmla="*/ 0 w 1541462"/>
              <a:gd name="connsiteY0" fmla="*/ 0 h 746125"/>
              <a:gd name="connsiteX1" fmla="*/ 1541462 w 1541462"/>
              <a:gd name="connsiteY1" fmla="*/ 0 h 746125"/>
              <a:gd name="connsiteX2" fmla="*/ 1541462 w 1541462"/>
              <a:gd name="connsiteY2" fmla="*/ 746125 h 746125"/>
              <a:gd name="connsiteX3" fmla="*/ 0 w 1541462"/>
              <a:gd name="connsiteY3" fmla="*/ 746125 h 746125"/>
            </a:gdLst>
            <a:ahLst/>
            <a:cxnLst>
              <a:cxn ang="0">
                <a:pos x="connsiteX0" y="connsiteY0"/>
              </a:cxn>
              <a:cxn ang="0">
                <a:pos x="connsiteX1" y="connsiteY1"/>
              </a:cxn>
              <a:cxn ang="0">
                <a:pos x="connsiteX2" y="connsiteY2"/>
              </a:cxn>
              <a:cxn ang="0">
                <a:pos x="connsiteX3" y="connsiteY3"/>
              </a:cxn>
            </a:cxnLst>
            <a:rect l="l" t="t" r="r" b="b"/>
            <a:pathLst>
              <a:path w="1541462" h="746125">
                <a:moveTo>
                  <a:pt x="0" y="0"/>
                </a:moveTo>
                <a:lnTo>
                  <a:pt x="1541462" y="0"/>
                </a:lnTo>
                <a:lnTo>
                  <a:pt x="1541462" y="746125"/>
                </a:lnTo>
                <a:lnTo>
                  <a:pt x="0" y="746125"/>
                </a:lnTo>
                <a:close/>
              </a:path>
            </a:pathLst>
          </a:custGeom>
          <a:solidFill>
            <a:schemeClr val="accent4"/>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1" name="Espace réservé du texte 30">
            <a:extLst>
              <a:ext uri="{FF2B5EF4-FFF2-40B4-BE49-F238E27FC236}">
                <a16:creationId xmlns:a16="http://schemas.microsoft.com/office/drawing/2014/main" id="{30326778-D0E7-44D9-8ED8-C4C3609A3811}"/>
              </a:ext>
            </a:extLst>
          </p:cNvPr>
          <p:cNvSpPr>
            <a:spLocks noGrp="1"/>
          </p:cNvSpPr>
          <p:nvPr>
            <p:ph type="body" sz="quarter" idx="18" hasCustomPrompt="1"/>
          </p:nvPr>
        </p:nvSpPr>
        <p:spPr>
          <a:xfrm>
            <a:off x="6521451" y="1316038"/>
            <a:ext cx="742950" cy="796925"/>
          </a:xfrm>
          <a:custGeom>
            <a:avLst/>
            <a:gdLst>
              <a:gd name="connsiteX0" fmla="*/ 0 w 742950"/>
              <a:gd name="connsiteY0" fmla="*/ 0 h 796925"/>
              <a:gd name="connsiteX1" fmla="*/ 742949 w 742950"/>
              <a:gd name="connsiteY1" fmla="*/ 0 h 796925"/>
              <a:gd name="connsiteX2" fmla="*/ 742950 w 742950"/>
              <a:gd name="connsiteY2" fmla="*/ 425450 h 796925"/>
              <a:gd name="connsiteX3" fmla="*/ 371475 w 742950"/>
              <a:gd name="connsiteY3" fmla="*/ 796925 h 796925"/>
              <a:gd name="connsiteX4" fmla="*/ 0 w 742950"/>
              <a:gd name="connsiteY4" fmla="*/ 796925 h 79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796925">
                <a:moveTo>
                  <a:pt x="0" y="0"/>
                </a:moveTo>
                <a:lnTo>
                  <a:pt x="742949" y="0"/>
                </a:lnTo>
                <a:cubicBezTo>
                  <a:pt x="742949" y="141817"/>
                  <a:pt x="742950" y="283633"/>
                  <a:pt x="742950" y="425450"/>
                </a:cubicBezTo>
                <a:cubicBezTo>
                  <a:pt x="742950" y="630610"/>
                  <a:pt x="576635" y="796925"/>
                  <a:pt x="371475" y="796925"/>
                </a:cubicBezTo>
                <a:lnTo>
                  <a:pt x="0" y="796925"/>
                </a:lnTo>
                <a:close/>
              </a:path>
            </a:pathLst>
          </a:custGeom>
          <a:solidFill>
            <a:schemeClr val="accent4"/>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9" name="Espace réservé du texte 28">
            <a:extLst>
              <a:ext uri="{FF2B5EF4-FFF2-40B4-BE49-F238E27FC236}">
                <a16:creationId xmlns:a16="http://schemas.microsoft.com/office/drawing/2014/main" id="{2EF4739D-5B19-487D-8BDC-604DD35A2EBF}"/>
              </a:ext>
            </a:extLst>
          </p:cNvPr>
          <p:cNvSpPr>
            <a:spLocks noGrp="1"/>
          </p:cNvSpPr>
          <p:nvPr>
            <p:ph type="body" sz="quarter" idx="17" hasCustomPrompt="1"/>
          </p:nvPr>
        </p:nvSpPr>
        <p:spPr>
          <a:xfrm>
            <a:off x="6521451" y="2535238"/>
            <a:ext cx="1539874" cy="1546225"/>
          </a:xfrm>
          <a:custGeom>
            <a:avLst/>
            <a:gdLst>
              <a:gd name="connsiteX0" fmla="*/ 769937 w 1539874"/>
              <a:gd name="connsiteY0" fmla="*/ 0 h 1546225"/>
              <a:gd name="connsiteX1" fmla="*/ 1539874 w 1539874"/>
              <a:gd name="connsiteY1" fmla="*/ 0 h 1546225"/>
              <a:gd name="connsiteX2" fmla="*/ 1539874 w 1539874"/>
              <a:gd name="connsiteY2" fmla="*/ 1546225 h 1546225"/>
              <a:gd name="connsiteX3" fmla="*/ 0 w 1539874"/>
              <a:gd name="connsiteY3" fmla="*/ 1546225 h 1546225"/>
              <a:gd name="connsiteX4" fmla="*/ 0 w 1539874"/>
              <a:gd name="connsiteY4" fmla="*/ 769937 h 1546225"/>
              <a:gd name="connsiteX5" fmla="*/ 769937 w 1539874"/>
              <a:gd name="connsiteY5" fmla="*/ 0 h 154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9874" h="1546225">
                <a:moveTo>
                  <a:pt x="769937" y="0"/>
                </a:moveTo>
                <a:lnTo>
                  <a:pt x="1539874" y="0"/>
                </a:lnTo>
                <a:lnTo>
                  <a:pt x="1539874" y="1546225"/>
                </a:lnTo>
                <a:lnTo>
                  <a:pt x="0" y="1546225"/>
                </a:lnTo>
                <a:lnTo>
                  <a:pt x="0" y="769937"/>
                </a:lnTo>
                <a:cubicBezTo>
                  <a:pt x="0" y="344713"/>
                  <a:pt x="344713" y="0"/>
                  <a:pt x="769937" y="0"/>
                </a:cubicBezTo>
                <a:close/>
              </a:path>
            </a:pathLst>
          </a:custGeom>
          <a:solidFill>
            <a:schemeClr val="accent4"/>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7" name="Espace réservé pour une image  26">
            <a:extLst>
              <a:ext uri="{FF2B5EF4-FFF2-40B4-BE49-F238E27FC236}">
                <a16:creationId xmlns:a16="http://schemas.microsoft.com/office/drawing/2014/main" id="{868820AB-D8E5-4CC4-BE15-E0B2291B2AF3}"/>
              </a:ext>
            </a:extLst>
          </p:cNvPr>
          <p:cNvSpPr>
            <a:spLocks noGrp="1"/>
          </p:cNvSpPr>
          <p:nvPr>
            <p:ph type="pic" sz="quarter" idx="11" hasCustomPrompt="1"/>
          </p:nvPr>
        </p:nvSpPr>
        <p:spPr>
          <a:xfrm>
            <a:off x="8115301" y="944564"/>
            <a:ext cx="1539874" cy="3927474"/>
          </a:xfrm>
          <a:custGeom>
            <a:avLst/>
            <a:gdLst>
              <a:gd name="connsiteX0" fmla="*/ 0 w 1539874"/>
              <a:gd name="connsiteY0" fmla="*/ 0 h 3927474"/>
              <a:gd name="connsiteX1" fmla="*/ 1539874 w 1539874"/>
              <a:gd name="connsiteY1" fmla="*/ 0 h 3927474"/>
              <a:gd name="connsiteX2" fmla="*/ 1539874 w 1539874"/>
              <a:gd name="connsiteY2" fmla="*/ 3927474 h 3927474"/>
              <a:gd name="connsiteX3" fmla="*/ 0 w 1539874"/>
              <a:gd name="connsiteY3" fmla="*/ 3927474 h 3927474"/>
            </a:gdLst>
            <a:ahLst/>
            <a:cxnLst>
              <a:cxn ang="0">
                <a:pos x="connsiteX0" y="connsiteY0"/>
              </a:cxn>
              <a:cxn ang="0">
                <a:pos x="connsiteX1" y="connsiteY1"/>
              </a:cxn>
              <a:cxn ang="0">
                <a:pos x="connsiteX2" y="connsiteY2"/>
              </a:cxn>
              <a:cxn ang="0">
                <a:pos x="connsiteX3" y="connsiteY3"/>
              </a:cxn>
            </a:cxnLst>
            <a:rect l="l" t="t" r="r" b="b"/>
            <a:pathLst>
              <a:path w="1539874" h="3927474">
                <a:moveTo>
                  <a:pt x="0" y="0"/>
                </a:moveTo>
                <a:lnTo>
                  <a:pt x="1539874" y="0"/>
                </a:lnTo>
                <a:lnTo>
                  <a:pt x="1539874" y="3927474"/>
                </a:lnTo>
                <a:lnTo>
                  <a:pt x="0" y="3927474"/>
                </a:lnTo>
                <a:close/>
              </a:path>
            </a:pathLst>
          </a:custGeom>
          <a:noFill/>
        </p:spPr>
        <p:txBody>
          <a:bodyPr wrap="square" anchor="ctr">
            <a:noAutofit/>
          </a:bodyPr>
          <a:lstStyle>
            <a:lvl1pPr algn="ctr">
              <a:defRPr sz="1400">
                <a:solidFill>
                  <a:schemeClr val="tx1"/>
                </a:solidFill>
              </a:defRPr>
            </a:lvl1pPr>
          </a:lstStyle>
          <a:p>
            <a:r>
              <a:rPr lang="fr-FR" dirty="0"/>
              <a:t>Image</a:t>
            </a:r>
          </a:p>
        </p:txBody>
      </p:sp>
      <p:grpSp>
        <p:nvGrpSpPr>
          <p:cNvPr id="20" name="object 3">
            <a:extLst>
              <a:ext uri="{FF2B5EF4-FFF2-40B4-BE49-F238E27FC236}">
                <a16:creationId xmlns:a16="http://schemas.microsoft.com/office/drawing/2014/main" id="{A6EE3CD9-1017-40F2-9A0F-9ADC0E97B7E8}"/>
              </a:ext>
            </a:extLst>
          </p:cNvPr>
          <p:cNvGrpSpPr/>
          <p:nvPr userDrawn="1"/>
        </p:nvGrpSpPr>
        <p:grpSpPr>
          <a:xfrm>
            <a:off x="514089" y="6493294"/>
            <a:ext cx="752031" cy="86640"/>
            <a:chOff x="847065" y="10707923"/>
            <a:chExt cx="1240155" cy="142875"/>
          </a:xfrm>
        </p:grpSpPr>
        <p:pic>
          <p:nvPicPr>
            <p:cNvPr id="21" name="object 4">
              <a:extLst>
                <a:ext uri="{FF2B5EF4-FFF2-40B4-BE49-F238E27FC236}">
                  <a16:creationId xmlns:a16="http://schemas.microsoft.com/office/drawing/2014/main" id="{F22A1663-8DA0-407F-8AE8-A696EE603E97}"/>
                </a:ext>
              </a:extLst>
            </p:cNvPr>
            <p:cNvPicPr/>
            <p:nvPr/>
          </p:nvPicPr>
          <p:blipFill>
            <a:blip r:embed="rId2" cstate="print"/>
            <a:stretch>
              <a:fillRect/>
            </a:stretch>
          </p:blipFill>
          <p:spPr>
            <a:xfrm>
              <a:off x="847065" y="10740848"/>
              <a:ext cx="262047" cy="78479"/>
            </a:xfrm>
            <a:prstGeom prst="rect">
              <a:avLst/>
            </a:prstGeom>
          </p:spPr>
        </p:pic>
        <p:sp>
          <p:nvSpPr>
            <p:cNvPr id="22" name="object 5">
              <a:extLst>
                <a:ext uri="{FF2B5EF4-FFF2-40B4-BE49-F238E27FC236}">
                  <a16:creationId xmlns:a16="http://schemas.microsoft.com/office/drawing/2014/main" id="{E831035A-4B78-43F7-B910-80EA82C97B4F}"/>
                </a:ext>
              </a:extLst>
            </p:cNvPr>
            <p:cNvSpPr/>
            <p:nvPr/>
          </p:nvSpPr>
          <p:spPr>
            <a:xfrm>
              <a:off x="1143129" y="10794304"/>
              <a:ext cx="28575" cy="26670"/>
            </a:xfrm>
            <a:custGeom>
              <a:avLst/>
              <a:gdLst/>
              <a:ahLst/>
              <a:cxnLst/>
              <a:rect l="l" t="t" r="r" b="b"/>
              <a:pathLst>
                <a:path w="28575" h="26670">
                  <a:moveTo>
                    <a:pt x="16167" y="0"/>
                  </a:moveTo>
                  <a:lnTo>
                    <a:pt x="11811" y="0"/>
                  </a:lnTo>
                  <a:lnTo>
                    <a:pt x="9863" y="356"/>
                  </a:lnTo>
                  <a:lnTo>
                    <a:pt x="0" y="11465"/>
                  </a:lnTo>
                  <a:lnTo>
                    <a:pt x="0" y="13339"/>
                  </a:lnTo>
                  <a:lnTo>
                    <a:pt x="0" y="15182"/>
                  </a:lnTo>
                  <a:lnTo>
                    <a:pt x="11811" y="26480"/>
                  </a:lnTo>
                  <a:lnTo>
                    <a:pt x="16167" y="26480"/>
                  </a:lnTo>
                  <a:lnTo>
                    <a:pt x="27988" y="15182"/>
                  </a:lnTo>
                  <a:lnTo>
                    <a:pt x="27988" y="11465"/>
                  </a:lnTo>
                  <a:lnTo>
                    <a:pt x="18125" y="356"/>
                  </a:lnTo>
                  <a:lnTo>
                    <a:pt x="16167" y="0"/>
                  </a:lnTo>
                  <a:close/>
                </a:path>
              </a:pathLst>
            </a:custGeom>
            <a:solidFill>
              <a:srgbClr val="002F67"/>
            </a:solidFill>
          </p:spPr>
          <p:txBody>
            <a:bodyPr wrap="square" lIns="0" tIns="0" rIns="0" bIns="0" rtlCol="0"/>
            <a:lstStyle/>
            <a:p>
              <a:endParaRPr lang="fr-FR" sz="662" dirty="0"/>
            </a:p>
          </p:txBody>
        </p:sp>
        <p:pic>
          <p:nvPicPr>
            <p:cNvPr id="23" name="object 6">
              <a:extLst>
                <a:ext uri="{FF2B5EF4-FFF2-40B4-BE49-F238E27FC236}">
                  <a16:creationId xmlns:a16="http://schemas.microsoft.com/office/drawing/2014/main" id="{D0CAAE98-70CE-44E0-8205-780766B55A5A}"/>
                </a:ext>
              </a:extLst>
            </p:cNvPr>
            <p:cNvPicPr/>
            <p:nvPr/>
          </p:nvPicPr>
          <p:blipFill>
            <a:blip r:embed="rId3" cstate="print"/>
            <a:stretch>
              <a:fillRect/>
            </a:stretch>
          </p:blipFill>
          <p:spPr>
            <a:xfrm>
              <a:off x="1209992" y="10739402"/>
              <a:ext cx="71369" cy="81379"/>
            </a:xfrm>
            <a:prstGeom prst="rect">
              <a:avLst/>
            </a:prstGeom>
          </p:spPr>
        </p:pic>
        <p:pic>
          <p:nvPicPr>
            <p:cNvPr id="24" name="object 7">
              <a:extLst>
                <a:ext uri="{FF2B5EF4-FFF2-40B4-BE49-F238E27FC236}">
                  <a16:creationId xmlns:a16="http://schemas.microsoft.com/office/drawing/2014/main" id="{2AC43F6C-3338-4D56-B01B-07F3FCDCAFED}"/>
                </a:ext>
              </a:extLst>
            </p:cNvPr>
            <p:cNvPicPr/>
            <p:nvPr/>
          </p:nvPicPr>
          <p:blipFill>
            <a:blip r:embed="rId4" cstate="print"/>
            <a:stretch>
              <a:fillRect/>
            </a:stretch>
          </p:blipFill>
          <p:spPr>
            <a:xfrm>
              <a:off x="1305235" y="10707923"/>
              <a:ext cx="781632" cy="142298"/>
            </a:xfrm>
            <a:prstGeom prst="rect">
              <a:avLst/>
            </a:prstGeom>
          </p:spPr>
        </p:pic>
      </p:grpSp>
      <p:sp>
        <p:nvSpPr>
          <p:cNvPr id="3" name="Espace réservé du numéro de diapositive 2">
            <a:extLst>
              <a:ext uri="{FF2B5EF4-FFF2-40B4-BE49-F238E27FC236}">
                <a16:creationId xmlns:a16="http://schemas.microsoft.com/office/drawing/2014/main" id="{95CEC289-6FBA-4C56-94D1-874AC301646D}"/>
              </a:ext>
            </a:extLst>
          </p:cNvPr>
          <p:cNvSpPr>
            <a:spLocks noGrp="1"/>
          </p:cNvSpPr>
          <p:nvPr>
            <p:ph type="sldNum" sz="quarter" idx="14"/>
          </p:nvPr>
        </p:nvSpPr>
        <p:spPr/>
        <p:txBody>
          <a:bodyPr/>
          <a:lstStyle>
            <a:lvl1pPr algn="ctr">
              <a:defRPr/>
            </a:lvl1pPr>
          </a:lstStyle>
          <a:p>
            <a:r>
              <a:rPr lang="fr-FR" dirty="0"/>
              <a:t>page </a:t>
            </a:r>
            <a:fld id="{D4393D1B-37AB-4561-B448-10CBADDAE970}" type="slidenum">
              <a:rPr smtClean="0"/>
              <a:pPr/>
              <a:t>‹N°›</a:t>
            </a:fld>
            <a:endParaRPr dirty="0"/>
          </a:p>
        </p:txBody>
      </p:sp>
      <p:sp>
        <p:nvSpPr>
          <p:cNvPr id="5" name="Espace réservé du texte 4">
            <a:extLst>
              <a:ext uri="{FF2B5EF4-FFF2-40B4-BE49-F238E27FC236}">
                <a16:creationId xmlns:a16="http://schemas.microsoft.com/office/drawing/2014/main" id="{9BC72356-A04F-4E0F-A121-09766CE60568}"/>
              </a:ext>
            </a:extLst>
          </p:cNvPr>
          <p:cNvSpPr>
            <a:spLocks noGrp="1"/>
          </p:cNvSpPr>
          <p:nvPr>
            <p:ph type="body" sz="quarter" idx="15" hasCustomPrompt="1"/>
          </p:nvPr>
        </p:nvSpPr>
        <p:spPr>
          <a:xfrm>
            <a:off x="938088" y="409700"/>
            <a:ext cx="9933111"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4" name="Espace réservé du texte 3">
            <a:extLst>
              <a:ext uri="{FF2B5EF4-FFF2-40B4-BE49-F238E27FC236}">
                <a16:creationId xmlns:a16="http://schemas.microsoft.com/office/drawing/2014/main" id="{0DECC660-AECA-401A-BE96-5421293086D5}"/>
              </a:ext>
            </a:extLst>
          </p:cNvPr>
          <p:cNvSpPr>
            <a:spLocks noGrp="1"/>
          </p:cNvSpPr>
          <p:nvPr>
            <p:ph type="body" sz="quarter" idx="16" hasCustomPrompt="1"/>
          </p:nvPr>
        </p:nvSpPr>
        <p:spPr>
          <a:xfrm>
            <a:off x="926430" y="1494991"/>
            <a:ext cx="4374000" cy="4224772"/>
          </a:xfrm>
        </p:spPr>
        <p:txBody>
          <a:bodyPr/>
          <a:lstStyle>
            <a:lvl1pPr>
              <a:defRPr>
                <a:solidFill>
                  <a:schemeClr val="accent4"/>
                </a:solidFill>
              </a:defRPr>
            </a:lvl1pPr>
          </a:lstStyle>
          <a:p>
            <a:pPr lvl="0"/>
            <a:r>
              <a:rPr lang="fr-FR" dirty="0" err="1"/>
              <a:t>Suspendise</a:t>
            </a:r>
            <a:r>
              <a:rPr lang="fr-FR" dirty="0"/>
              <a:t> </a:t>
            </a:r>
            <a:r>
              <a:rPr lang="fr-FR" dirty="0" err="1"/>
              <a:t>pharatra</a:t>
            </a:r>
            <a:r>
              <a:rPr lang="fr-FR" dirty="0"/>
              <a:t> </a:t>
            </a:r>
            <a:r>
              <a:rPr lang="fr-FR" dirty="0" err="1"/>
              <a:t>orci</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a:extLst>
              <a:ext uri="{FF2B5EF4-FFF2-40B4-BE49-F238E27FC236}">
                <a16:creationId xmlns:a16="http://schemas.microsoft.com/office/drawing/2014/main" id="{FC7B48EB-F1DC-6D7E-3457-9BCC8559FD5D}"/>
              </a:ext>
            </a:extLst>
          </p:cNvPr>
          <p:cNvSpPr>
            <a:spLocks noGrp="1"/>
          </p:cNvSpPr>
          <p:nvPr>
            <p:ph type="ftr" sz="quarter" idx="26"/>
          </p:nvPr>
        </p:nvSpPr>
        <p:spPr/>
        <p:txBody>
          <a:bodyPr/>
          <a:lstStyle/>
          <a:p>
            <a:pPr algn="ctr"/>
            <a:r>
              <a:rPr lang="fr-FR"/>
              <a:t>Confidentiel</a:t>
            </a:r>
            <a:endParaRPr lang="fr-FR" dirty="0"/>
          </a:p>
        </p:txBody>
      </p:sp>
    </p:spTree>
    <p:extLst>
      <p:ext uri="{BB962C8B-B14F-4D97-AF65-F5344CB8AC3E}">
        <p14:creationId xmlns:p14="http://schemas.microsoft.com/office/powerpoint/2010/main" val="1836155678"/>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exte + image avec mosaique vert 2">
    <p:spTree>
      <p:nvGrpSpPr>
        <p:cNvPr id="1" name=""/>
        <p:cNvGrpSpPr/>
        <p:nvPr/>
      </p:nvGrpSpPr>
      <p:grpSpPr>
        <a:xfrm>
          <a:off x="0" y="0"/>
          <a:ext cx="0" cy="0"/>
          <a:chOff x="0" y="0"/>
          <a:chExt cx="0" cy="0"/>
        </a:xfrm>
      </p:grpSpPr>
      <p:sp>
        <p:nvSpPr>
          <p:cNvPr id="43" name="Espace réservé du texte 42">
            <a:extLst>
              <a:ext uri="{FF2B5EF4-FFF2-40B4-BE49-F238E27FC236}">
                <a16:creationId xmlns:a16="http://schemas.microsoft.com/office/drawing/2014/main" id="{785BE727-08C4-4AB1-AAF6-20CED599016A}"/>
              </a:ext>
            </a:extLst>
          </p:cNvPr>
          <p:cNvSpPr>
            <a:spLocks noGrp="1"/>
          </p:cNvSpPr>
          <p:nvPr>
            <p:ph type="body" sz="quarter" idx="24" hasCustomPrompt="1"/>
          </p:nvPr>
        </p:nvSpPr>
        <p:spPr>
          <a:xfrm>
            <a:off x="10505282" y="1743867"/>
            <a:ext cx="746126" cy="744538"/>
          </a:xfrm>
          <a:custGeom>
            <a:avLst/>
            <a:gdLst>
              <a:gd name="connsiteX0" fmla="*/ 372269 w 746126"/>
              <a:gd name="connsiteY0" fmla="*/ 0 h 744538"/>
              <a:gd name="connsiteX1" fmla="*/ 746126 w 746126"/>
              <a:gd name="connsiteY1" fmla="*/ 0 h 744538"/>
              <a:gd name="connsiteX2" fmla="*/ 746126 w 746126"/>
              <a:gd name="connsiteY2" fmla="*/ 744538 h 744538"/>
              <a:gd name="connsiteX3" fmla="*/ 372269 w 746126"/>
              <a:gd name="connsiteY3" fmla="*/ 744538 h 744538"/>
              <a:gd name="connsiteX4" fmla="*/ 0 w 746126"/>
              <a:gd name="connsiteY4" fmla="*/ 372269 h 744538"/>
              <a:gd name="connsiteX5" fmla="*/ 372269 w 746126"/>
              <a:gd name="connsiteY5" fmla="*/ 0 h 74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6" h="744538">
                <a:moveTo>
                  <a:pt x="372269" y="0"/>
                </a:moveTo>
                <a:lnTo>
                  <a:pt x="746126" y="0"/>
                </a:lnTo>
                <a:lnTo>
                  <a:pt x="746126" y="744538"/>
                </a:lnTo>
                <a:lnTo>
                  <a:pt x="372269" y="744538"/>
                </a:lnTo>
                <a:cubicBezTo>
                  <a:pt x="166671" y="744538"/>
                  <a:pt x="0" y="577867"/>
                  <a:pt x="0" y="372269"/>
                </a:cubicBezTo>
                <a:cubicBezTo>
                  <a:pt x="0" y="166671"/>
                  <a:pt x="166671" y="0"/>
                  <a:pt x="372269"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1" name="Espace réservé du texte 40">
            <a:extLst>
              <a:ext uri="{FF2B5EF4-FFF2-40B4-BE49-F238E27FC236}">
                <a16:creationId xmlns:a16="http://schemas.microsoft.com/office/drawing/2014/main" id="{9FDBA9D8-8394-4530-9BC8-E44E7AD8B187}"/>
              </a:ext>
            </a:extLst>
          </p:cNvPr>
          <p:cNvSpPr>
            <a:spLocks noGrp="1"/>
          </p:cNvSpPr>
          <p:nvPr>
            <p:ph type="body" sz="quarter" idx="23" hasCustomPrompt="1"/>
          </p:nvPr>
        </p:nvSpPr>
        <p:spPr>
          <a:xfrm>
            <a:off x="7318376" y="944564"/>
            <a:ext cx="742949" cy="749300"/>
          </a:xfrm>
          <a:custGeom>
            <a:avLst/>
            <a:gdLst>
              <a:gd name="connsiteX0" fmla="*/ 0 w 742949"/>
              <a:gd name="connsiteY0" fmla="*/ 0 h 749300"/>
              <a:gd name="connsiteX1" fmla="*/ 742949 w 742949"/>
              <a:gd name="connsiteY1" fmla="*/ 0 h 749300"/>
              <a:gd name="connsiteX2" fmla="*/ 742949 w 742949"/>
              <a:gd name="connsiteY2" fmla="*/ 749300 h 749300"/>
              <a:gd name="connsiteX3" fmla="*/ 0 w 742949"/>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742949" h="749300">
                <a:moveTo>
                  <a:pt x="0" y="0"/>
                </a:moveTo>
                <a:lnTo>
                  <a:pt x="742949" y="0"/>
                </a:lnTo>
                <a:lnTo>
                  <a:pt x="742949" y="749300"/>
                </a:lnTo>
                <a:lnTo>
                  <a:pt x="0" y="7493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9" name="Espace réservé du texte 38">
            <a:extLst>
              <a:ext uri="{FF2B5EF4-FFF2-40B4-BE49-F238E27FC236}">
                <a16:creationId xmlns:a16="http://schemas.microsoft.com/office/drawing/2014/main" id="{C41D6090-EAD8-40ED-9119-B9D9F13D69F4}"/>
              </a:ext>
            </a:extLst>
          </p:cNvPr>
          <p:cNvSpPr>
            <a:spLocks noGrp="1"/>
          </p:cNvSpPr>
          <p:nvPr>
            <p:ph type="body" sz="quarter" idx="22" hasCustomPrompt="1"/>
          </p:nvPr>
        </p:nvSpPr>
        <p:spPr>
          <a:xfrm>
            <a:off x="9709152" y="4122738"/>
            <a:ext cx="742949" cy="749300"/>
          </a:xfrm>
          <a:custGeom>
            <a:avLst/>
            <a:gdLst>
              <a:gd name="connsiteX0" fmla="*/ 0 w 742949"/>
              <a:gd name="connsiteY0" fmla="*/ 0 h 749300"/>
              <a:gd name="connsiteX1" fmla="*/ 742949 w 742949"/>
              <a:gd name="connsiteY1" fmla="*/ 0 h 749300"/>
              <a:gd name="connsiteX2" fmla="*/ 742949 w 742949"/>
              <a:gd name="connsiteY2" fmla="*/ 749300 h 749300"/>
              <a:gd name="connsiteX3" fmla="*/ 0 w 742949"/>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742949" h="749300">
                <a:moveTo>
                  <a:pt x="0" y="0"/>
                </a:moveTo>
                <a:lnTo>
                  <a:pt x="742949" y="0"/>
                </a:lnTo>
                <a:lnTo>
                  <a:pt x="742949" y="749300"/>
                </a:lnTo>
                <a:lnTo>
                  <a:pt x="0" y="7493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7" name="Espace réservé du texte 36">
            <a:extLst>
              <a:ext uri="{FF2B5EF4-FFF2-40B4-BE49-F238E27FC236}">
                <a16:creationId xmlns:a16="http://schemas.microsoft.com/office/drawing/2014/main" id="{E75797D5-31C9-4013-B6D8-B34B3311F809}"/>
              </a:ext>
            </a:extLst>
          </p:cNvPr>
          <p:cNvSpPr>
            <a:spLocks noGrp="1"/>
          </p:cNvSpPr>
          <p:nvPr>
            <p:ph type="body" sz="quarter" idx="21" hasCustomPrompt="1"/>
          </p:nvPr>
        </p:nvSpPr>
        <p:spPr>
          <a:xfrm>
            <a:off x="7318376" y="4122738"/>
            <a:ext cx="742949" cy="749300"/>
          </a:xfrm>
          <a:custGeom>
            <a:avLst/>
            <a:gdLst>
              <a:gd name="connsiteX0" fmla="*/ 0 w 742949"/>
              <a:gd name="connsiteY0" fmla="*/ 0 h 749300"/>
              <a:gd name="connsiteX1" fmla="*/ 742949 w 742949"/>
              <a:gd name="connsiteY1" fmla="*/ 0 h 749300"/>
              <a:gd name="connsiteX2" fmla="*/ 742949 w 742949"/>
              <a:gd name="connsiteY2" fmla="*/ 749300 h 749300"/>
              <a:gd name="connsiteX3" fmla="*/ 0 w 742949"/>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742949" h="749300">
                <a:moveTo>
                  <a:pt x="0" y="0"/>
                </a:moveTo>
                <a:lnTo>
                  <a:pt x="742949" y="0"/>
                </a:lnTo>
                <a:lnTo>
                  <a:pt x="742949" y="749300"/>
                </a:lnTo>
                <a:lnTo>
                  <a:pt x="0" y="7493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5" name="Espace réservé du texte 34">
            <a:extLst>
              <a:ext uri="{FF2B5EF4-FFF2-40B4-BE49-F238E27FC236}">
                <a16:creationId xmlns:a16="http://schemas.microsoft.com/office/drawing/2014/main" id="{DA3391B4-4AE0-4484-81F9-1B0959E4ABB3}"/>
              </a:ext>
            </a:extLst>
          </p:cNvPr>
          <p:cNvSpPr>
            <a:spLocks noGrp="1"/>
          </p:cNvSpPr>
          <p:nvPr>
            <p:ph type="body" sz="quarter" idx="20" hasCustomPrompt="1"/>
          </p:nvPr>
        </p:nvSpPr>
        <p:spPr>
          <a:xfrm>
            <a:off x="8912226" y="4922838"/>
            <a:ext cx="742950" cy="749300"/>
          </a:xfrm>
          <a:custGeom>
            <a:avLst/>
            <a:gdLst>
              <a:gd name="connsiteX0" fmla="*/ 0 w 742950"/>
              <a:gd name="connsiteY0" fmla="*/ 0 h 749300"/>
              <a:gd name="connsiteX1" fmla="*/ 742949 w 742950"/>
              <a:gd name="connsiteY1" fmla="*/ 0 h 749300"/>
              <a:gd name="connsiteX2" fmla="*/ 742950 w 742950"/>
              <a:gd name="connsiteY2" fmla="*/ 377825 h 749300"/>
              <a:gd name="connsiteX3" fmla="*/ 371475 w 742950"/>
              <a:gd name="connsiteY3" fmla="*/ 749300 h 749300"/>
              <a:gd name="connsiteX4" fmla="*/ 0 w 742950"/>
              <a:gd name="connsiteY4" fmla="*/ 377825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749300">
                <a:moveTo>
                  <a:pt x="0" y="0"/>
                </a:moveTo>
                <a:lnTo>
                  <a:pt x="742949" y="0"/>
                </a:lnTo>
                <a:cubicBezTo>
                  <a:pt x="742949" y="125942"/>
                  <a:pt x="742950" y="251883"/>
                  <a:pt x="742950" y="377825"/>
                </a:cubicBezTo>
                <a:cubicBezTo>
                  <a:pt x="742950" y="582985"/>
                  <a:pt x="576635" y="749300"/>
                  <a:pt x="371475" y="749300"/>
                </a:cubicBezTo>
                <a:cubicBezTo>
                  <a:pt x="166315" y="749300"/>
                  <a:pt x="0" y="582985"/>
                  <a:pt x="0" y="377825"/>
                </a:cubicBezTo>
                <a:close/>
              </a:path>
            </a:pathLst>
          </a:custGeom>
          <a:solidFill>
            <a:schemeClr val="accent5"/>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3" name="Espace réservé du texte 32">
            <a:extLst>
              <a:ext uri="{FF2B5EF4-FFF2-40B4-BE49-F238E27FC236}">
                <a16:creationId xmlns:a16="http://schemas.microsoft.com/office/drawing/2014/main" id="{794C29DC-9CED-4A8E-BA54-FC3E69989D98}"/>
              </a:ext>
            </a:extLst>
          </p:cNvPr>
          <p:cNvSpPr>
            <a:spLocks noGrp="1"/>
          </p:cNvSpPr>
          <p:nvPr>
            <p:ph type="body" sz="quarter" idx="19" hasCustomPrompt="1"/>
          </p:nvPr>
        </p:nvSpPr>
        <p:spPr>
          <a:xfrm>
            <a:off x="9709151" y="2535237"/>
            <a:ext cx="1541462" cy="746125"/>
          </a:xfrm>
          <a:custGeom>
            <a:avLst/>
            <a:gdLst>
              <a:gd name="connsiteX0" fmla="*/ 0 w 1541462"/>
              <a:gd name="connsiteY0" fmla="*/ 0 h 746125"/>
              <a:gd name="connsiteX1" fmla="*/ 1541462 w 1541462"/>
              <a:gd name="connsiteY1" fmla="*/ 0 h 746125"/>
              <a:gd name="connsiteX2" fmla="*/ 1541462 w 1541462"/>
              <a:gd name="connsiteY2" fmla="*/ 746125 h 746125"/>
              <a:gd name="connsiteX3" fmla="*/ 0 w 1541462"/>
              <a:gd name="connsiteY3" fmla="*/ 746125 h 746125"/>
            </a:gdLst>
            <a:ahLst/>
            <a:cxnLst>
              <a:cxn ang="0">
                <a:pos x="connsiteX0" y="connsiteY0"/>
              </a:cxn>
              <a:cxn ang="0">
                <a:pos x="connsiteX1" y="connsiteY1"/>
              </a:cxn>
              <a:cxn ang="0">
                <a:pos x="connsiteX2" y="connsiteY2"/>
              </a:cxn>
              <a:cxn ang="0">
                <a:pos x="connsiteX3" y="connsiteY3"/>
              </a:cxn>
            </a:cxnLst>
            <a:rect l="l" t="t" r="r" b="b"/>
            <a:pathLst>
              <a:path w="1541462" h="746125">
                <a:moveTo>
                  <a:pt x="0" y="0"/>
                </a:moveTo>
                <a:lnTo>
                  <a:pt x="1541462" y="0"/>
                </a:lnTo>
                <a:lnTo>
                  <a:pt x="1541462" y="746125"/>
                </a:lnTo>
                <a:lnTo>
                  <a:pt x="0" y="746125"/>
                </a:lnTo>
                <a:close/>
              </a:path>
            </a:pathLst>
          </a:custGeom>
          <a:solidFill>
            <a:schemeClr val="accent5"/>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1" name="Espace réservé du texte 30">
            <a:extLst>
              <a:ext uri="{FF2B5EF4-FFF2-40B4-BE49-F238E27FC236}">
                <a16:creationId xmlns:a16="http://schemas.microsoft.com/office/drawing/2014/main" id="{30326778-D0E7-44D9-8ED8-C4C3609A3811}"/>
              </a:ext>
            </a:extLst>
          </p:cNvPr>
          <p:cNvSpPr>
            <a:spLocks noGrp="1"/>
          </p:cNvSpPr>
          <p:nvPr>
            <p:ph type="body" sz="quarter" idx="18" hasCustomPrompt="1"/>
          </p:nvPr>
        </p:nvSpPr>
        <p:spPr>
          <a:xfrm>
            <a:off x="6521451" y="1316038"/>
            <a:ext cx="742950" cy="796925"/>
          </a:xfrm>
          <a:custGeom>
            <a:avLst/>
            <a:gdLst>
              <a:gd name="connsiteX0" fmla="*/ 0 w 742950"/>
              <a:gd name="connsiteY0" fmla="*/ 0 h 796925"/>
              <a:gd name="connsiteX1" fmla="*/ 742949 w 742950"/>
              <a:gd name="connsiteY1" fmla="*/ 0 h 796925"/>
              <a:gd name="connsiteX2" fmla="*/ 742950 w 742950"/>
              <a:gd name="connsiteY2" fmla="*/ 425450 h 796925"/>
              <a:gd name="connsiteX3" fmla="*/ 371475 w 742950"/>
              <a:gd name="connsiteY3" fmla="*/ 796925 h 796925"/>
              <a:gd name="connsiteX4" fmla="*/ 0 w 742950"/>
              <a:gd name="connsiteY4" fmla="*/ 796925 h 79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796925">
                <a:moveTo>
                  <a:pt x="0" y="0"/>
                </a:moveTo>
                <a:lnTo>
                  <a:pt x="742949" y="0"/>
                </a:lnTo>
                <a:cubicBezTo>
                  <a:pt x="742949" y="141817"/>
                  <a:pt x="742950" y="283633"/>
                  <a:pt x="742950" y="425450"/>
                </a:cubicBezTo>
                <a:cubicBezTo>
                  <a:pt x="742950" y="630610"/>
                  <a:pt x="576635" y="796925"/>
                  <a:pt x="371475" y="796925"/>
                </a:cubicBezTo>
                <a:lnTo>
                  <a:pt x="0" y="796925"/>
                </a:lnTo>
                <a:close/>
              </a:path>
            </a:pathLst>
          </a:custGeom>
          <a:solidFill>
            <a:schemeClr val="accent5"/>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9" name="Espace réservé du texte 28">
            <a:extLst>
              <a:ext uri="{FF2B5EF4-FFF2-40B4-BE49-F238E27FC236}">
                <a16:creationId xmlns:a16="http://schemas.microsoft.com/office/drawing/2014/main" id="{2EF4739D-5B19-487D-8BDC-604DD35A2EBF}"/>
              </a:ext>
            </a:extLst>
          </p:cNvPr>
          <p:cNvSpPr>
            <a:spLocks noGrp="1"/>
          </p:cNvSpPr>
          <p:nvPr>
            <p:ph type="body" sz="quarter" idx="17" hasCustomPrompt="1"/>
          </p:nvPr>
        </p:nvSpPr>
        <p:spPr>
          <a:xfrm>
            <a:off x="6521451" y="2535238"/>
            <a:ext cx="1539874" cy="1546225"/>
          </a:xfrm>
          <a:custGeom>
            <a:avLst/>
            <a:gdLst>
              <a:gd name="connsiteX0" fmla="*/ 769937 w 1539874"/>
              <a:gd name="connsiteY0" fmla="*/ 0 h 1546225"/>
              <a:gd name="connsiteX1" fmla="*/ 1539874 w 1539874"/>
              <a:gd name="connsiteY1" fmla="*/ 0 h 1546225"/>
              <a:gd name="connsiteX2" fmla="*/ 1539874 w 1539874"/>
              <a:gd name="connsiteY2" fmla="*/ 1546225 h 1546225"/>
              <a:gd name="connsiteX3" fmla="*/ 0 w 1539874"/>
              <a:gd name="connsiteY3" fmla="*/ 1546225 h 1546225"/>
              <a:gd name="connsiteX4" fmla="*/ 0 w 1539874"/>
              <a:gd name="connsiteY4" fmla="*/ 769937 h 1546225"/>
              <a:gd name="connsiteX5" fmla="*/ 769937 w 1539874"/>
              <a:gd name="connsiteY5" fmla="*/ 0 h 154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9874" h="1546225">
                <a:moveTo>
                  <a:pt x="769937" y="0"/>
                </a:moveTo>
                <a:lnTo>
                  <a:pt x="1539874" y="0"/>
                </a:lnTo>
                <a:lnTo>
                  <a:pt x="1539874" y="1546225"/>
                </a:lnTo>
                <a:lnTo>
                  <a:pt x="0" y="1546225"/>
                </a:lnTo>
                <a:lnTo>
                  <a:pt x="0" y="769937"/>
                </a:lnTo>
                <a:cubicBezTo>
                  <a:pt x="0" y="344713"/>
                  <a:pt x="344713" y="0"/>
                  <a:pt x="769937" y="0"/>
                </a:cubicBezTo>
                <a:close/>
              </a:path>
            </a:pathLst>
          </a:custGeom>
          <a:solidFill>
            <a:schemeClr val="accent5"/>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7" name="Espace réservé pour une image  26">
            <a:extLst>
              <a:ext uri="{FF2B5EF4-FFF2-40B4-BE49-F238E27FC236}">
                <a16:creationId xmlns:a16="http://schemas.microsoft.com/office/drawing/2014/main" id="{868820AB-D8E5-4CC4-BE15-E0B2291B2AF3}"/>
              </a:ext>
            </a:extLst>
          </p:cNvPr>
          <p:cNvSpPr>
            <a:spLocks noGrp="1"/>
          </p:cNvSpPr>
          <p:nvPr>
            <p:ph type="pic" sz="quarter" idx="11" hasCustomPrompt="1"/>
          </p:nvPr>
        </p:nvSpPr>
        <p:spPr>
          <a:xfrm>
            <a:off x="8115301" y="944564"/>
            <a:ext cx="1539874" cy="3927474"/>
          </a:xfrm>
          <a:custGeom>
            <a:avLst/>
            <a:gdLst>
              <a:gd name="connsiteX0" fmla="*/ 0 w 1539874"/>
              <a:gd name="connsiteY0" fmla="*/ 0 h 3927474"/>
              <a:gd name="connsiteX1" fmla="*/ 1539874 w 1539874"/>
              <a:gd name="connsiteY1" fmla="*/ 0 h 3927474"/>
              <a:gd name="connsiteX2" fmla="*/ 1539874 w 1539874"/>
              <a:gd name="connsiteY2" fmla="*/ 3927474 h 3927474"/>
              <a:gd name="connsiteX3" fmla="*/ 0 w 1539874"/>
              <a:gd name="connsiteY3" fmla="*/ 3927474 h 3927474"/>
            </a:gdLst>
            <a:ahLst/>
            <a:cxnLst>
              <a:cxn ang="0">
                <a:pos x="connsiteX0" y="connsiteY0"/>
              </a:cxn>
              <a:cxn ang="0">
                <a:pos x="connsiteX1" y="connsiteY1"/>
              </a:cxn>
              <a:cxn ang="0">
                <a:pos x="connsiteX2" y="connsiteY2"/>
              </a:cxn>
              <a:cxn ang="0">
                <a:pos x="connsiteX3" y="connsiteY3"/>
              </a:cxn>
            </a:cxnLst>
            <a:rect l="l" t="t" r="r" b="b"/>
            <a:pathLst>
              <a:path w="1539874" h="3927474">
                <a:moveTo>
                  <a:pt x="0" y="0"/>
                </a:moveTo>
                <a:lnTo>
                  <a:pt x="1539874" y="0"/>
                </a:lnTo>
                <a:lnTo>
                  <a:pt x="1539874" y="3927474"/>
                </a:lnTo>
                <a:lnTo>
                  <a:pt x="0" y="3927474"/>
                </a:lnTo>
                <a:close/>
              </a:path>
            </a:pathLst>
          </a:custGeom>
          <a:noFill/>
        </p:spPr>
        <p:txBody>
          <a:bodyPr wrap="square" anchor="ctr">
            <a:noAutofit/>
          </a:bodyPr>
          <a:lstStyle>
            <a:lvl1pPr algn="ctr">
              <a:defRPr sz="1400">
                <a:solidFill>
                  <a:schemeClr val="tx1"/>
                </a:solidFill>
              </a:defRPr>
            </a:lvl1pPr>
          </a:lstStyle>
          <a:p>
            <a:r>
              <a:rPr lang="fr-FR" dirty="0"/>
              <a:t>Image</a:t>
            </a:r>
          </a:p>
        </p:txBody>
      </p:sp>
      <p:grpSp>
        <p:nvGrpSpPr>
          <p:cNvPr id="20" name="object 3">
            <a:extLst>
              <a:ext uri="{FF2B5EF4-FFF2-40B4-BE49-F238E27FC236}">
                <a16:creationId xmlns:a16="http://schemas.microsoft.com/office/drawing/2014/main" id="{A6EE3CD9-1017-40F2-9A0F-9ADC0E97B7E8}"/>
              </a:ext>
            </a:extLst>
          </p:cNvPr>
          <p:cNvGrpSpPr/>
          <p:nvPr userDrawn="1"/>
        </p:nvGrpSpPr>
        <p:grpSpPr>
          <a:xfrm>
            <a:off x="514089" y="6493294"/>
            <a:ext cx="752031" cy="86640"/>
            <a:chOff x="847065" y="10707923"/>
            <a:chExt cx="1240155" cy="142875"/>
          </a:xfrm>
        </p:grpSpPr>
        <p:pic>
          <p:nvPicPr>
            <p:cNvPr id="21" name="object 4">
              <a:extLst>
                <a:ext uri="{FF2B5EF4-FFF2-40B4-BE49-F238E27FC236}">
                  <a16:creationId xmlns:a16="http://schemas.microsoft.com/office/drawing/2014/main" id="{F22A1663-8DA0-407F-8AE8-A696EE603E97}"/>
                </a:ext>
              </a:extLst>
            </p:cNvPr>
            <p:cNvPicPr/>
            <p:nvPr/>
          </p:nvPicPr>
          <p:blipFill>
            <a:blip r:embed="rId2" cstate="print"/>
            <a:stretch>
              <a:fillRect/>
            </a:stretch>
          </p:blipFill>
          <p:spPr>
            <a:xfrm>
              <a:off x="847065" y="10740848"/>
              <a:ext cx="262047" cy="78479"/>
            </a:xfrm>
            <a:prstGeom prst="rect">
              <a:avLst/>
            </a:prstGeom>
          </p:spPr>
        </p:pic>
        <p:sp>
          <p:nvSpPr>
            <p:cNvPr id="22" name="object 5">
              <a:extLst>
                <a:ext uri="{FF2B5EF4-FFF2-40B4-BE49-F238E27FC236}">
                  <a16:creationId xmlns:a16="http://schemas.microsoft.com/office/drawing/2014/main" id="{E831035A-4B78-43F7-B910-80EA82C97B4F}"/>
                </a:ext>
              </a:extLst>
            </p:cNvPr>
            <p:cNvSpPr/>
            <p:nvPr/>
          </p:nvSpPr>
          <p:spPr>
            <a:xfrm>
              <a:off x="1143129" y="10794304"/>
              <a:ext cx="28575" cy="26670"/>
            </a:xfrm>
            <a:custGeom>
              <a:avLst/>
              <a:gdLst/>
              <a:ahLst/>
              <a:cxnLst/>
              <a:rect l="l" t="t" r="r" b="b"/>
              <a:pathLst>
                <a:path w="28575" h="26670">
                  <a:moveTo>
                    <a:pt x="16167" y="0"/>
                  </a:moveTo>
                  <a:lnTo>
                    <a:pt x="11811" y="0"/>
                  </a:lnTo>
                  <a:lnTo>
                    <a:pt x="9863" y="356"/>
                  </a:lnTo>
                  <a:lnTo>
                    <a:pt x="0" y="11465"/>
                  </a:lnTo>
                  <a:lnTo>
                    <a:pt x="0" y="13339"/>
                  </a:lnTo>
                  <a:lnTo>
                    <a:pt x="0" y="15182"/>
                  </a:lnTo>
                  <a:lnTo>
                    <a:pt x="11811" y="26480"/>
                  </a:lnTo>
                  <a:lnTo>
                    <a:pt x="16167" y="26480"/>
                  </a:lnTo>
                  <a:lnTo>
                    <a:pt x="27988" y="15182"/>
                  </a:lnTo>
                  <a:lnTo>
                    <a:pt x="27988" y="11465"/>
                  </a:lnTo>
                  <a:lnTo>
                    <a:pt x="18125" y="356"/>
                  </a:lnTo>
                  <a:lnTo>
                    <a:pt x="16167" y="0"/>
                  </a:lnTo>
                  <a:close/>
                </a:path>
              </a:pathLst>
            </a:custGeom>
            <a:solidFill>
              <a:srgbClr val="002F67"/>
            </a:solidFill>
          </p:spPr>
          <p:txBody>
            <a:bodyPr wrap="square" lIns="0" tIns="0" rIns="0" bIns="0" rtlCol="0"/>
            <a:lstStyle/>
            <a:p>
              <a:endParaRPr lang="fr-FR" sz="662" dirty="0"/>
            </a:p>
          </p:txBody>
        </p:sp>
        <p:pic>
          <p:nvPicPr>
            <p:cNvPr id="23" name="object 6">
              <a:extLst>
                <a:ext uri="{FF2B5EF4-FFF2-40B4-BE49-F238E27FC236}">
                  <a16:creationId xmlns:a16="http://schemas.microsoft.com/office/drawing/2014/main" id="{D0CAAE98-70CE-44E0-8205-780766B55A5A}"/>
                </a:ext>
              </a:extLst>
            </p:cNvPr>
            <p:cNvPicPr/>
            <p:nvPr/>
          </p:nvPicPr>
          <p:blipFill>
            <a:blip r:embed="rId3" cstate="print"/>
            <a:stretch>
              <a:fillRect/>
            </a:stretch>
          </p:blipFill>
          <p:spPr>
            <a:xfrm>
              <a:off x="1209992" y="10739402"/>
              <a:ext cx="71369" cy="81379"/>
            </a:xfrm>
            <a:prstGeom prst="rect">
              <a:avLst/>
            </a:prstGeom>
          </p:spPr>
        </p:pic>
        <p:pic>
          <p:nvPicPr>
            <p:cNvPr id="24" name="object 7">
              <a:extLst>
                <a:ext uri="{FF2B5EF4-FFF2-40B4-BE49-F238E27FC236}">
                  <a16:creationId xmlns:a16="http://schemas.microsoft.com/office/drawing/2014/main" id="{2AC43F6C-3338-4D56-B01B-07F3FCDCAFED}"/>
                </a:ext>
              </a:extLst>
            </p:cNvPr>
            <p:cNvPicPr/>
            <p:nvPr/>
          </p:nvPicPr>
          <p:blipFill>
            <a:blip r:embed="rId4" cstate="print"/>
            <a:stretch>
              <a:fillRect/>
            </a:stretch>
          </p:blipFill>
          <p:spPr>
            <a:xfrm>
              <a:off x="1305235" y="10707923"/>
              <a:ext cx="781632" cy="142298"/>
            </a:xfrm>
            <a:prstGeom prst="rect">
              <a:avLst/>
            </a:prstGeom>
          </p:spPr>
        </p:pic>
      </p:grpSp>
      <p:sp>
        <p:nvSpPr>
          <p:cNvPr id="3" name="Espace réservé du numéro de diapositive 2">
            <a:extLst>
              <a:ext uri="{FF2B5EF4-FFF2-40B4-BE49-F238E27FC236}">
                <a16:creationId xmlns:a16="http://schemas.microsoft.com/office/drawing/2014/main" id="{95CEC289-6FBA-4C56-94D1-874AC301646D}"/>
              </a:ext>
            </a:extLst>
          </p:cNvPr>
          <p:cNvSpPr>
            <a:spLocks noGrp="1"/>
          </p:cNvSpPr>
          <p:nvPr>
            <p:ph type="sldNum" sz="quarter" idx="14"/>
          </p:nvPr>
        </p:nvSpPr>
        <p:spPr/>
        <p:txBody>
          <a:bodyPr/>
          <a:lstStyle>
            <a:lvl1pPr algn="ctr">
              <a:defRPr/>
            </a:lvl1pPr>
          </a:lstStyle>
          <a:p>
            <a:r>
              <a:rPr lang="fr-FR" dirty="0"/>
              <a:t>page </a:t>
            </a:r>
            <a:fld id="{D4393D1B-37AB-4561-B448-10CBADDAE970}" type="slidenum">
              <a:rPr smtClean="0"/>
              <a:pPr/>
              <a:t>‹N°›</a:t>
            </a:fld>
            <a:endParaRPr dirty="0"/>
          </a:p>
        </p:txBody>
      </p:sp>
      <p:sp>
        <p:nvSpPr>
          <p:cNvPr id="5" name="Espace réservé du texte 4">
            <a:extLst>
              <a:ext uri="{FF2B5EF4-FFF2-40B4-BE49-F238E27FC236}">
                <a16:creationId xmlns:a16="http://schemas.microsoft.com/office/drawing/2014/main" id="{9BC72356-A04F-4E0F-A121-09766CE60568}"/>
              </a:ext>
            </a:extLst>
          </p:cNvPr>
          <p:cNvSpPr>
            <a:spLocks noGrp="1"/>
          </p:cNvSpPr>
          <p:nvPr>
            <p:ph type="body" sz="quarter" idx="15" hasCustomPrompt="1"/>
          </p:nvPr>
        </p:nvSpPr>
        <p:spPr>
          <a:xfrm>
            <a:off x="938088" y="409700"/>
            <a:ext cx="9933111"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4" name="Espace réservé du texte 3">
            <a:extLst>
              <a:ext uri="{FF2B5EF4-FFF2-40B4-BE49-F238E27FC236}">
                <a16:creationId xmlns:a16="http://schemas.microsoft.com/office/drawing/2014/main" id="{0DECC660-AECA-401A-BE96-5421293086D5}"/>
              </a:ext>
            </a:extLst>
          </p:cNvPr>
          <p:cNvSpPr>
            <a:spLocks noGrp="1"/>
          </p:cNvSpPr>
          <p:nvPr>
            <p:ph type="body" sz="quarter" idx="16" hasCustomPrompt="1"/>
          </p:nvPr>
        </p:nvSpPr>
        <p:spPr>
          <a:xfrm>
            <a:off x="926430" y="1494991"/>
            <a:ext cx="4374000" cy="4224772"/>
          </a:xfrm>
        </p:spPr>
        <p:txBody>
          <a:bodyPr/>
          <a:lstStyle>
            <a:lvl1pPr>
              <a:defRPr>
                <a:solidFill>
                  <a:schemeClr val="accent5"/>
                </a:solidFill>
              </a:defRPr>
            </a:lvl1pPr>
          </a:lstStyle>
          <a:p>
            <a:pPr lvl="0"/>
            <a:r>
              <a:rPr lang="fr-FR" dirty="0" err="1"/>
              <a:t>Suspendise</a:t>
            </a:r>
            <a:r>
              <a:rPr lang="fr-FR" dirty="0"/>
              <a:t> </a:t>
            </a:r>
            <a:r>
              <a:rPr lang="fr-FR" dirty="0" err="1"/>
              <a:t>pharatra</a:t>
            </a:r>
            <a:r>
              <a:rPr lang="fr-FR" dirty="0"/>
              <a:t> </a:t>
            </a:r>
            <a:r>
              <a:rPr lang="fr-FR" dirty="0" err="1"/>
              <a:t>orci</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a:extLst>
              <a:ext uri="{FF2B5EF4-FFF2-40B4-BE49-F238E27FC236}">
                <a16:creationId xmlns:a16="http://schemas.microsoft.com/office/drawing/2014/main" id="{7E76204A-7B8F-EE27-5B1F-C079B4AD4E57}"/>
              </a:ext>
            </a:extLst>
          </p:cNvPr>
          <p:cNvSpPr>
            <a:spLocks noGrp="1"/>
          </p:cNvSpPr>
          <p:nvPr>
            <p:ph type="ftr" sz="quarter" idx="26"/>
          </p:nvPr>
        </p:nvSpPr>
        <p:spPr/>
        <p:txBody>
          <a:bodyPr/>
          <a:lstStyle/>
          <a:p>
            <a:pPr algn="ctr"/>
            <a:r>
              <a:rPr lang="fr-FR"/>
              <a:t>Confidentiel</a:t>
            </a:r>
            <a:endParaRPr lang="fr-FR" dirty="0"/>
          </a:p>
        </p:txBody>
      </p:sp>
    </p:spTree>
    <p:extLst>
      <p:ext uri="{BB962C8B-B14F-4D97-AF65-F5344CB8AC3E}">
        <p14:creationId xmlns:p14="http://schemas.microsoft.com/office/powerpoint/2010/main" val="2483440039"/>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Texte + image avec mosaique orange">
    <p:spTree>
      <p:nvGrpSpPr>
        <p:cNvPr id="1" name=""/>
        <p:cNvGrpSpPr/>
        <p:nvPr/>
      </p:nvGrpSpPr>
      <p:grpSpPr>
        <a:xfrm>
          <a:off x="0" y="0"/>
          <a:ext cx="0" cy="0"/>
          <a:chOff x="0" y="0"/>
          <a:chExt cx="0" cy="0"/>
        </a:xfrm>
      </p:grpSpPr>
      <p:sp>
        <p:nvSpPr>
          <p:cNvPr id="43" name="Espace réservé du texte 42">
            <a:extLst>
              <a:ext uri="{FF2B5EF4-FFF2-40B4-BE49-F238E27FC236}">
                <a16:creationId xmlns:a16="http://schemas.microsoft.com/office/drawing/2014/main" id="{785BE727-08C4-4AB1-AAF6-20CED599016A}"/>
              </a:ext>
            </a:extLst>
          </p:cNvPr>
          <p:cNvSpPr>
            <a:spLocks noGrp="1"/>
          </p:cNvSpPr>
          <p:nvPr>
            <p:ph type="body" sz="quarter" idx="24" hasCustomPrompt="1"/>
          </p:nvPr>
        </p:nvSpPr>
        <p:spPr>
          <a:xfrm>
            <a:off x="10505282" y="1743867"/>
            <a:ext cx="746126" cy="744538"/>
          </a:xfrm>
          <a:custGeom>
            <a:avLst/>
            <a:gdLst>
              <a:gd name="connsiteX0" fmla="*/ 372269 w 746126"/>
              <a:gd name="connsiteY0" fmla="*/ 0 h 744538"/>
              <a:gd name="connsiteX1" fmla="*/ 746126 w 746126"/>
              <a:gd name="connsiteY1" fmla="*/ 0 h 744538"/>
              <a:gd name="connsiteX2" fmla="*/ 746126 w 746126"/>
              <a:gd name="connsiteY2" fmla="*/ 744538 h 744538"/>
              <a:gd name="connsiteX3" fmla="*/ 372269 w 746126"/>
              <a:gd name="connsiteY3" fmla="*/ 744538 h 744538"/>
              <a:gd name="connsiteX4" fmla="*/ 0 w 746126"/>
              <a:gd name="connsiteY4" fmla="*/ 372269 h 744538"/>
              <a:gd name="connsiteX5" fmla="*/ 372269 w 746126"/>
              <a:gd name="connsiteY5" fmla="*/ 0 h 74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6" h="744538">
                <a:moveTo>
                  <a:pt x="372269" y="0"/>
                </a:moveTo>
                <a:lnTo>
                  <a:pt x="746126" y="0"/>
                </a:lnTo>
                <a:lnTo>
                  <a:pt x="746126" y="744538"/>
                </a:lnTo>
                <a:lnTo>
                  <a:pt x="372269" y="744538"/>
                </a:lnTo>
                <a:cubicBezTo>
                  <a:pt x="166671" y="744538"/>
                  <a:pt x="0" y="577867"/>
                  <a:pt x="0" y="372269"/>
                </a:cubicBezTo>
                <a:cubicBezTo>
                  <a:pt x="0" y="166671"/>
                  <a:pt x="166671" y="0"/>
                  <a:pt x="372269"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1" name="Espace réservé du texte 40">
            <a:extLst>
              <a:ext uri="{FF2B5EF4-FFF2-40B4-BE49-F238E27FC236}">
                <a16:creationId xmlns:a16="http://schemas.microsoft.com/office/drawing/2014/main" id="{9FDBA9D8-8394-4530-9BC8-E44E7AD8B187}"/>
              </a:ext>
            </a:extLst>
          </p:cNvPr>
          <p:cNvSpPr>
            <a:spLocks noGrp="1"/>
          </p:cNvSpPr>
          <p:nvPr>
            <p:ph type="body" sz="quarter" idx="23" hasCustomPrompt="1"/>
          </p:nvPr>
        </p:nvSpPr>
        <p:spPr>
          <a:xfrm>
            <a:off x="7318376" y="944564"/>
            <a:ext cx="742949" cy="749300"/>
          </a:xfrm>
          <a:custGeom>
            <a:avLst/>
            <a:gdLst>
              <a:gd name="connsiteX0" fmla="*/ 0 w 742949"/>
              <a:gd name="connsiteY0" fmla="*/ 0 h 749300"/>
              <a:gd name="connsiteX1" fmla="*/ 742949 w 742949"/>
              <a:gd name="connsiteY1" fmla="*/ 0 h 749300"/>
              <a:gd name="connsiteX2" fmla="*/ 742949 w 742949"/>
              <a:gd name="connsiteY2" fmla="*/ 749300 h 749300"/>
              <a:gd name="connsiteX3" fmla="*/ 0 w 742949"/>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742949" h="749300">
                <a:moveTo>
                  <a:pt x="0" y="0"/>
                </a:moveTo>
                <a:lnTo>
                  <a:pt x="742949" y="0"/>
                </a:lnTo>
                <a:lnTo>
                  <a:pt x="742949" y="749300"/>
                </a:lnTo>
                <a:lnTo>
                  <a:pt x="0" y="7493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9" name="Espace réservé du texte 38">
            <a:extLst>
              <a:ext uri="{FF2B5EF4-FFF2-40B4-BE49-F238E27FC236}">
                <a16:creationId xmlns:a16="http://schemas.microsoft.com/office/drawing/2014/main" id="{C41D6090-EAD8-40ED-9119-B9D9F13D69F4}"/>
              </a:ext>
            </a:extLst>
          </p:cNvPr>
          <p:cNvSpPr>
            <a:spLocks noGrp="1"/>
          </p:cNvSpPr>
          <p:nvPr>
            <p:ph type="body" sz="quarter" idx="22" hasCustomPrompt="1"/>
          </p:nvPr>
        </p:nvSpPr>
        <p:spPr>
          <a:xfrm>
            <a:off x="9709152" y="4122738"/>
            <a:ext cx="742949" cy="749300"/>
          </a:xfrm>
          <a:custGeom>
            <a:avLst/>
            <a:gdLst>
              <a:gd name="connsiteX0" fmla="*/ 0 w 742949"/>
              <a:gd name="connsiteY0" fmla="*/ 0 h 749300"/>
              <a:gd name="connsiteX1" fmla="*/ 742949 w 742949"/>
              <a:gd name="connsiteY1" fmla="*/ 0 h 749300"/>
              <a:gd name="connsiteX2" fmla="*/ 742949 w 742949"/>
              <a:gd name="connsiteY2" fmla="*/ 749300 h 749300"/>
              <a:gd name="connsiteX3" fmla="*/ 0 w 742949"/>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742949" h="749300">
                <a:moveTo>
                  <a:pt x="0" y="0"/>
                </a:moveTo>
                <a:lnTo>
                  <a:pt x="742949" y="0"/>
                </a:lnTo>
                <a:lnTo>
                  <a:pt x="742949" y="749300"/>
                </a:lnTo>
                <a:lnTo>
                  <a:pt x="0" y="7493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7" name="Espace réservé du texte 36">
            <a:extLst>
              <a:ext uri="{FF2B5EF4-FFF2-40B4-BE49-F238E27FC236}">
                <a16:creationId xmlns:a16="http://schemas.microsoft.com/office/drawing/2014/main" id="{E75797D5-31C9-4013-B6D8-B34B3311F809}"/>
              </a:ext>
            </a:extLst>
          </p:cNvPr>
          <p:cNvSpPr>
            <a:spLocks noGrp="1"/>
          </p:cNvSpPr>
          <p:nvPr>
            <p:ph type="body" sz="quarter" idx="21" hasCustomPrompt="1"/>
          </p:nvPr>
        </p:nvSpPr>
        <p:spPr>
          <a:xfrm>
            <a:off x="7318376" y="4122738"/>
            <a:ext cx="742949" cy="749300"/>
          </a:xfrm>
          <a:custGeom>
            <a:avLst/>
            <a:gdLst>
              <a:gd name="connsiteX0" fmla="*/ 0 w 742949"/>
              <a:gd name="connsiteY0" fmla="*/ 0 h 749300"/>
              <a:gd name="connsiteX1" fmla="*/ 742949 w 742949"/>
              <a:gd name="connsiteY1" fmla="*/ 0 h 749300"/>
              <a:gd name="connsiteX2" fmla="*/ 742949 w 742949"/>
              <a:gd name="connsiteY2" fmla="*/ 749300 h 749300"/>
              <a:gd name="connsiteX3" fmla="*/ 0 w 742949"/>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742949" h="749300">
                <a:moveTo>
                  <a:pt x="0" y="0"/>
                </a:moveTo>
                <a:lnTo>
                  <a:pt x="742949" y="0"/>
                </a:lnTo>
                <a:lnTo>
                  <a:pt x="742949" y="749300"/>
                </a:lnTo>
                <a:lnTo>
                  <a:pt x="0" y="7493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5" name="Espace réservé du texte 34">
            <a:extLst>
              <a:ext uri="{FF2B5EF4-FFF2-40B4-BE49-F238E27FC236}">
                <a16:creationId xmlns:a16="http://schemas.microsoft.com/office/drawing/2014/main" id="{DA3391B4-4AE0-4484-81F9-1B0959E4ABB3}"/>
              </a:ext>
            </a:extLst>
          </p:cNvPr>
          <p:cNvSpPr>
            <a:spLocks noGrp="1"/>
          </p:cNvSpPr>
          <p:nvPr>
            <p:ph type="body" sz="quarter" idx="20" hasCustomPrompt="1"/>
          </p:nvPr>
        </p:nvSpPr>
        <p:spPr>
          <a:xfrm>
            <a:off x="8912226" y="4922838"/>
            <a:ext cx="742950" cy="749300"/>
          </a:xfrm>
          <a:custGeom>
            <a:avLst/>
            <a:gdLst>
              <a:gd name="connsiteX0" fmla="*/ 0 w 742950"/>
              <a:gd name="connsiteY0" fmla="*/ 0 h 749300"/>
              <a:gd name="connsiteX1" fmla="*/ 742949 w 742950"/>
              <a:gd name="connsiteY1" fmla="*/ 0 h 749300"/>
              <a:gd name="connsiteX2" fmla="*/ 742950 w 742950"/>
              <a:gd name="connsiteY2" fmla="*/ 377825 h 749300"/>
              <a:gd name="connsiteX3" fmla="*/ 371475 w 742950"/>
              <a:gd name="connsiteY3" fmla="*/ 749300 h 749300"/>
              <a:gd name="connsiteX4" fmla="*/ 0 w 742950"/>
              <a:gd name="connsiteY4" fmla="*/ 377825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749300">
                <a:moveTo>
                  <a:pt x="0" y="0"/>
                </a:moveTo>
                <a:lnTo>
                  <a:pt x="742949" y="0"/>
                </a:lnTo>
                <a:cubicBezTo>
                  <a:pt x="742949" y="125942"/>
                  <a:pt x="742950" y="251883"/>
                  <a:pt x="742950" y="377825"/>
                </a:cubicBezTo>
                <a:cubicBezTo>
                  <a:pt x="742950" y="582985"/>
                  <a:pt x="576635" y="749300"/>
                  <a:pt x="371475" y="749300"/>
                </a:cubicBezTo>
                <a:cubicBezTo>
                  <a:pt x="166315" y="749300"/>
                  <a:pt x="0" y="582985"/>
                  <a:pt x="0" y="377825"/>
                </a:cubicBezTo>
                <a:close/>
              </a:path>
            </a:pathLst>
          </a:custGeom>
          <a:solidFill>
            <a:schemeClr val="accent6"/>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3" name="Espace réservé du texte 32">
            <a:extLst>
              <a:ext uri="{FF2B5EF4-FFF2-40B4-BE49-F238E27FC236}">
                <a16:creationId xmlns:a16="http://schemas.microsoft.com/office/drawing/2014/main" id="{794C29DC-9CED-4A8E-BA54-FC3E69989D98}"/>
              </a:ext>
            </a:extLst>
          </p:cNvPr>
          <p:cNvSpPr>
            <a:spLocks noGrp="1"/>
          </p:cNvSpPr>
          <p:nvPr>
            <p:ph type="body" sz="quarter" idx="19" hasCustomPrompt="1"/>
          </p:nvPr>
        </p:nvSpPr>
        <p:spPr>
          <a:xfrm>
            <a:off x="9709151" y="2535237"/>
            <a:ext cx="1541462" cy="746125"/>
          </a:xfrm>
          <a:custGeom>
            <a:avLst/>
            <a:gdLst>
              <a:gd name="connsiteX0" fmla="*/ 0 w 1541462"/>
              <a:gd name="connsiteY0" fmla="*/ 0 h 746125"/>
              <a:gd name="connsiteX1" fmla="*/ 1541462 w 1541462"/>
              <a:gd name="connsiteY1" fmla="*/ 0 h 746125"/>
              <a:gd name="connsiteX2" fmla="*/ 1541462 w 1541462"/>
              <a:gd name="connsiteY2" fmla="*/ 746125 h 746125"/>
              <a:gd name="connsiteX3" fmla="*/ 0 w 1541462"/>
              <a:gd name="connsiteY3" fmla="*/ 746125 h 746125"/>
            </a:gdLst>
            <a:ahLst/>
            <a:cxnLst>
              <a:cxn ang="0">
                <a:pos x="connsiteX0" y="connsiteY0"/>
              </a:cxn>
              <a:cxn ang="0">
                <a:pos x="connsiteX1" y="connsiteY1"/>
              </a:cxn>
              <a:cxn ang="0">
                <a:pos x="connsiteX2" y="connsiteY2"/>
              </a:cxn>
              <a:cxn ang="0">
                <a:pos x="connsiteX3" y="connsiteY3"/>
              </a:cxn>
            </a:cxnLst>
            <a:rect l="l" t="t" r="r" b="b"/>
            <a:pathLst>
              <a:path w="1541462" h="746125">
                <a:moveTo>
                  <a:pt x="0" y="0"/>
                </a:moveTo>
                <a:lnTo>
                  <a:pt x="1541462" y="0"/>
                </a:lnTo>
                <a:lnTo>
                  <a:pt x="1541462" y="746125"/>
                </a:lnTo>
                <a:lnTo>
                  <a:pt x="0" y="746125"/>
                </a:lnTo>
                <a:close/>
              </a:path>
            </a:pathLst>
          </a:custGeom>
          <a:solidFill>
            <a:schemeClr val="accent6"/>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1" name="Espace réservé du texte 30">
            <a:extLst>
              <a:ext uri="{FF2B5EF4-FFF2-40B4-BE49-F238E27FC236}">
                <a16:creationId xmlns:a16="http://schemas.microsoft.com/office/drawing/2014/main" id="{30326778-D0E7-44D9-8ED8-C4C3609A3811}"/>
              </a:ext>
            </a:extLst>
          </p:cNvPr>
          <p:cNvSpPr>
            <a:spLocks noGrp="1"/>
          </p:cNvSpPr>
          <p:nvPr>
            <p:ph type="body" sz="quarter" idx="18" hasCustomPrompt="1"/>
          </p:nvPr>
        </p:nvSpPr>
        <p:spPr>
          <a:xfrm>
            <a:off x="6521451" y="1316038"/>
            <a:ext cx="742950" cy="796925"/>
          </a:xfrm>
          <a:custGeom>
            <a:avLst/>
            <a:gdLst>
              <a:gd name="connsiteX0" fmla="*/ 0 w 742950"/>
              <a:gd name="connsiteY0" fmla="*/ 0 h 796925"/>
              <a:gd name="connsiteX1" fmla="*/ 742949 w 742950"/>
              <a:gd name="connsiteY1" fmla="*/ 0 h 796925"/>
              <a:gd name="connsiteX2" fmla="*/ 742950 w 742950"/>
              <a:gd name="connsiteY2" fmla="*/ 425450 h 796925"/>
              <a:gd name="connsiteX3" fmla="*/ 371475 w 742950"/>
              <a:gd name="connsiteY3" fmla="*/ 796925 h 796925"/>
              <a:gd name="connsiteX4" fmla="*/ 0 w 742950"/>
              <a:gd name="connsiteY4" fmla="*/ 796925 h 79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796925">
                <a:moveTo>
                  <a:pt x="0" y="0"/>
                </a:moveTo>
                <a:lnTo>
                  <a:pt x="742949" y="0"/>
                </a:lnTo>
                <a:cubicBezTo>
                  <a:pt x="742949" y="141817"/>
                  <a:pt x="742950" y="283633"/>
                  <a:pt x="742950" y="425450"/>
                </a:cubicBezTo>
                <a:cubicBezTo>
                  <a:pt x="742950" y="630610"/>
                  <a:pt x="576635" y="796925"/>
                  <a:pt x="371475" y="796925"/>
                </a:cubicBezTo>
                <a:lnTo>
                  <a:pt x="0" y="796925"/>
                </a:lnTo>
                <a:close/>
              </a:path>
            </a:pathLst>
          </a:custGeom>
          <a:solidFill>
            <a:schemeClr val="accent6"/>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9" name="Espace réservé du texte 28">
            <a:extLst>
              <a:ext uri="{FF2B5EF4-FFF2-40B4-BE49-F238E27FC236}">
                <a16:creationId xmlns:a16="http://schemas.microsoft.com/office/drawing/2014/main" id="{2EF4739D-5B19-487D-8BDC-604DD35A2EBF}"/>
              </a:ext>
            </a:extLst>
          </p:cNvPr>
          <p:cNvSpPr>
            <a:spLocks noGrp="1"/>
          </p:cNvSpPr>
          <p:nvPr>
            <p:ph type="body" sz="quarter" idx="17" hasCustomPrompt="1"/>
          </p:nvPr>
        </p:nvSpPr>
        <p:spPr>
          <a:xfrm>
            <a:off x="6521451" y="2535238"/>
            <a:ext cx="1539874" cy="1546225"/>
          </a:xfrm>
          <a:custGeom>
            <a:avLst/>
            <a:gdLst>
              <a:gd name="connsiteX0" fmla="*/ 769937 w 1539874"/>
              <a:gd name="connsiteY0" fmla="*/ 0 h 1546225"/>
              <a:gd name="connsiteX1" fmla="*/ 1539874 w 1539874"/>
              <a:gd name="connsiteY1" fmla="*/ 0 h 1546225"/>
              <a:gd name="connsiteX2" fmla="*/ 1539874 w 1539874"/>
              <a:gd name="connsiteY2" fmla="*/ 1546225 h 1546225"/>
              <a:gd name="connsiteX3" fmla="*/ 0 w 1539874"/>
              <a:gd name="connsiteY3" fmla="*/ 1546225 h 1546225"/>
              <a:gd name="connsiteX4" fmla="*/ 0 w 1539874"/>
              <a:gd name="connsiteY4" fmla="*/ 769937 h 1546225"/>
              <a:gd name="connsiteX5" fmla="*/ 769937 w 1539874"/>
              <a:gd name="connsiteY5" fmla="*/ 0 h 154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9874" h="1546225">
                <a:moveTo>
                  <a:pt x="769937" y="0"/>
                </a:moveTo>
                <a:lnTo>
                  <a:pt x="1539874" y="0"/>
                </a:lnTo>
                <a:lnTo>
                  <a:pt x="1539874" y="1546225"/>
                </a:lnTo>
                <a:lnTo>
                  <a:pt x="0" y="1546225"/>
                </a:lnTo>
                <a:lnTo>
                  <a:pt x="0" y="769937"/>
                </a:lnTo>
                <a:cubicBezTo>
                  <a:pt x="0" y="344713"/>
                  <a:pt x="344713" y="0"/>
                  <a:pt x="769937" y="0"/>
                </a:cubicBezTo>
                <a:close/>
              </a:path>
            </a:pathLst>
          </a:custGeom>
          <a:solidFill>
            <a:schemeClr val="accent6"/>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27" name="Espace réservé pour une image  26">
            <a:extLst>
              <a:ext uri="{FF2B5EF4-FFF2-40B4-BE49-F238E27FC236}">
                <a16:creationId xmlns:a16="http://schemas.microsoft.com/office/drawing/2014/main" id="{868820AB-D8E5-4CC4-BE15-E0B2291B2AF3}"/>
              </a:ext>
            </a:extLst>
          </p:cNvPr>
          <p:cNvSpPr>
            <a:spLocks noGrp="1"/>
          </p:cNvSpPr>
          <p:nvPr>
            <p:ph type="pic" sz="quarter" idx="11" hasCustomPrompt="1"/>
          </p:nvPr>
        </p:nvSpPr>
        <p:spPr>
          <a:xfrm>
            <a:off x="8115301" y="944564"/>
            <a:ext cx="1539874" cy="3927474"/>
          </a:xfrm>
          <a:custGeom>
            <a:avLst/>
            <a:gdLst>
              <a:gd name="connsiteX0" fmla="*/ 0 w 1539874"/>
              <a:gd name="connsiteY0" fmla="*/ 0 h 3927474"/>
              <a:gd name="connsiteX1" fmla="*/ 1539874 w 1539874"/>
              <a:gd name="connsiteY1" fmla="*/ 0 h 3927474"/>
              <a:gd name="connsiteX2" fmla="*/ 1539874 w 1539874"/>
              <a:gd name="connsiteY2" fmla="*/ 3927474 h 3927474"/>
              <a:gd name="connsiteX3" fmla="*/ 0 w 1539874"/>
              <a:gd name="connsiteY3" fmla="*/ 3927474 h 3927474"/>
            </a:gdLst>
            <a:ahLst/>
            <a:cxnLst>
              <a:cxn ang="0">
                <a:pos x="connsiteX0" y="connsiteY0"/>
              </a:cxn>
              <a:cxn ang="0">
                <a:pos x="connsiteX1" y="connsiteY1"/>
              </a:cxn>
              <a:cxn ang="0">
                <a:pos x="connsiteX2" y="connsiteY2"/>
              </a:cxn>
              <a:cxn ang="0">
                <a:pos x="connsiteX3" y="connsiteY3"/>
              </a:cxn>
            </a:cxnLst>
            <a:rect l="l" t="t" r="r" b="b"/>
            <a:pathLst>
              <a:path w="1539874" h="3927474">
                <a:moveTo>
                  <a:pt x="0" y="0"/>
                </a:moveTo>
                <a:lnTo>
                  <a:pt x="1539874" y="0"/>
                </a:lnTo>
                <a:lnTo>
                  <a:pt x="1539874" y="3927474"/>
                </a:lnTo>
                <a:lnTo>
                  <a:pt x="0" y="3927474"/>
                </a:lnTo>
                <a:close/>
              </a:path>
            </a:pathLst>
          </a:custGeom>
          <a:noFill/>
        </p:spPr>
        <p:txBody>
          <a:bodyPr wrap="square" anchor="ctr">
            <a:noAutofit/>
          </a:bodyPr>
          <a:lstStyle>
            <a:lvl1pPr algn="ctr">
              <a:defRPr sz="1400">
                <a:solidFill>
                  <a:schemeClr val="tx1"/>
                </a:solidFill>
              </a:defRPr>
            </a:lvl1pPr>
          </a:lstStyle>
          <a:p>
            <a:r>
              <a:rPr lang="fr-FR" dirty="0"/>
              <a:t>Image</a:t>
            </a:r>
          </a:p>
        </p:txBody>
      </p:sp>
      <p:grpSp>
        <p:nvGrpSpPr>
          <p:cNvPr id="20" name="object 3">
            <a:extLst>
              <a:ext uri="{FF2B5EF4-FFF2-40B4-BE49-F238E27FC236}">
                <a16:creationId xmlns:a16="http://schemas.microsoft.com/office/drawing/2014/main" id="{A6EE3CD9-1017-40F2-9A0F-9ADC0E97B7E8}"/>
              </a:ext>
            </a:extLst>
          </p:cNvPr>
          <p:cNvGrpSpPr/>
          <p:nvPr userDrawn="1"/>
        </p:nvGrpSpPr>
        <p:grpSpPr>
          <a:xfrm>
            <a:off x="514089" y="6493294"/>
            <a:ext cx="752031" cy="86640"/>
            <a:chOff x="847065" y="10707923"/>
            <a:chExt cx="1240155" cy="142875"/>
          </a:xfrm>
        </p:grpSpPr>
        <p:pic>
          <p:nvPicPr>
            <p:cNvPr id="21" name="object 4">
              <a:extLst>
                <a:ext uri="{FF2B5EF4-FFF2-40B4-BE49-F238E27FC236}">
                  <a16:creationId xmlns:a16="http://schemas.microsoft.com/office/drawing/2014/main" id="{F22A1663-8DA0-407F-8AE8-A696EE603E97}"/>
                </a:ext>
              </a:extLst>
            </p:cNvPr>
            <p:cNvPicPr/>
            <p:nvPr/>
          </p:nvPicPr>
          <p:blipFill>
            <a:blip r:embed="rId2" cstate="print"/>
            <a:stretch>
              <a:fillRect/>
            </a:stretch>
          </p:blipFill>
          <p:spPr>
            <a:xfrm>
              <a:off x="847065" y="10740848"/>
              <a:ext cx="262047" cy="78479"/>
            </a:xfrm>
            <a:prstGeom prst="rect">
              <a:avLst/>
            </a:prstGeom>
          </p:spPr>
        </p:pic>
        <p:sp>
          <p:nvSpPr>
            <p:cNvPr id="22" name="object 5">
              <a:extLst>
                <a:ext uri="{FF2B5EF4-FFF2-40B4-BE49-F238E27FC236}">
                  <a16:creationId xmlns:a16="http://schemas.microsoft.com/office/drawing/2014/main" id="{E831035A-4B78-43F7-B910-80EA82C97B4F}"/>
                </a:ext>
              </a:extLst>
            </p:cNvPr>
            <p:cNvSpPr/>
            <p:nvPr/>
          </p:nvSpPr>
          <p:spPr>
            <a:xfrm>
              <a:off x="1143129" y="10794304"/>
              <a:ext cx="28575" cy="26670"/>
            </a:xfrm>
            <a:custGeom>
              <a:avLst/>
              <a:gdLst/>
              <a:ahLst/>
              <a:cxnLst/>
              <a:rect l="l" t="t" r="r" b="b"/>
              <a:pathLst>
                <a:path w="28575" h="26670">
                  <a:moveTo>
                    <a:pt x="16167" y="0"/>
                  </a:moveTo>
                  <a:lnTo>
                    <a:pt x="11811" y="0"/>
                  </a:lnTo>
                  <a:lnTo>
                    <a:pt x="9863" y="356"/>
                  </a:lnTo>
                  <a:lnTo>
                    <a:pt x="0" y="11465"/>
                  </a:lnTo>
                  <a:lnTo>
                    <a:pt x="0" y="13339"/>
                  </a:lnTo>
                  <a:lnTo>
                    <a:pt x="0" y="15182"/>
                  </a:lnTo>
                  <a:lnTo>
                    <a:pt x="11811" y="26480"/>
                  </a:lnTo>
                  <a:lnTo>
                    <a:pt x="16167" y="26480"/>
                  </a:lnTo>
                  <a:lnTo>
                    <a:pt x="27988" y="15182"/>
                  </a:lnTo>
                  <a:lnTo>
                    <a:pt x="27988" y="11465"/>
                  </a:lnTo>
                  <a:lnTo>
                    <a:pt x="18125" y="356"/>
                  </a:lnTo>
                  <a:lnTo>
                    <a:pt x="16167" y="0"/>
                  </a:lnTo>
                  <a:close/>
                </a:path>
              </a:pathLst>
            </a:custGeom>
            <a:solidFill>
              <a:srgbClr val="002F67"/>
            </a:solidFill>
          </p:spPr>
          <p:txBody>
            <a:bodyPr wrap="square" lIns="0" tIns="0" rIns="0" bIns="0" rtlCol="0"/>
            <a:lstStyle/>
            <a:p>
              <a:endParaRPr lang="fr-FR" sz="662" dirty="0"/>
            </a:p>
          </p:txBody>
        </p:sp>
        <p:pic>
          <p:nvPicPr>
            <p:cNvPr id="23" name="object 6">
              <a:extLst>
                <a:ext uri="{FF2B5EF4-FFF2-40B4-BE49-F238E27FC236}">
                  <a16:creationId xmlns:a16="http://schemas.microsoft.com/office/drawing/2014/main" id="{D0CAAE98-70CE-44E0-8205-780766B55A5A}"/>
                </a:ext>
              </a:extLst>
            </p:cNvPr>
            <p:cNvPicPr/>
            <p:nvPr/>
          </p:nvPicPr>
          <p:blipFill>
            <a:blip r:embed="rId3" cstate="print"/>
            <a:stretch>
              <a:fillRect/>
            </a:stretch>
          </p:blipFill>
          <p:spPr>
            <a:xfrm>
              <a:off x="1209992" y="10739402"/>
              <a:ext cx="71369" cy="81379"/>
            </a:xfrm>
            <a:prstGeom prst="rect">
              <a:avLst/>
            </a:prstGeom>
          </p:spPr>
        </p:pic>
        <p:pic>
          <p:nvPicPr>
            <p:cNvPr id="24" name="object 7">
              <a:extLst>
                <a:ext uri="{FF2B5EF4-FFF2-40B4-BE49-F238E27FC236}">
                  <a16:creationId xmlns:a16="http://schemas.microsoft.com/office/drawing/2014/main" id="{2AC43F6C-3338-4D56-B01B-07F3FCDCAFED}"/>
                </a:ext>
              </a:extLst>
            </p:cNvPr>
            <p:cNvPicPr/>
            <p:nvPr/>
          </p:nvPicPr>
          <p:blipFill>
            <a:blip r:embed="rId4" cstate="print"/>
            <a:stretch>
              <a:fillRect/>
            </a:stretch>
          </p:blipFill>
          <p:spPr>
            <a:xfrm>
              <a:off x="1305235" y="10707923"/>
              <a:ext cx="781632" cy="142298"/>
            </a:xfrm>
            <a:prstGeom prst="rect">
              <a:avLst/>
            </a:prstGeom>
          </p:spPr>
        </p:pic>
      </p:grpSp>
      <p:sp>
        <p:nvSpPr>
          <p:cNvPr id="3" name="Espace réservé du numéro de diapositive 2">
            <a:extLst>
              <a:ext uri="{FF2B5EF4-FFF2-40B4-BE49-F238E27FC236}">
                <a16:creationId xmlns:a16="http://schemas.microsoft.com/office/drawing/2014/main" id="{95CEC289-6FBA-4C56-94D1-874AC301646D}"/>
              </a:ext>
            </a:extLst>
          </p:cNvPr>
          <p:cNvSpPr>
            <a:spLocks noGrp="1"/>
          </p:cNvSpPr>
          <p:nvPr>
            <p:ph type="sldNum" sz="quarter" idx="14"/>
          </p:nvPr>
        </p:nvSpPr>
        <p:spPr/>
        <p:txBody>
          <a:bodyPr/>
          <a:lstStyle>
            <a:lvl1pPr algn="ctr">
              <a:defRPr/>
            </a:lvl1pPr>
          </a:lstStyle>
          <a:p>
            <a:r>
              <a:rPr lang="fr-FR" dirty="0"/>
              <a:t>page </a:t>
            </a:r>
            <a:fld id="{D4393D1B-37AB-4561-B448-10CBADDAE970}" type="slidenum">
              <a:rPr smtClean="0"/>
              <a:pPr/>
              <a:t>‹N°›</a:t>
            </a:fld>
            <a:endParaRPr dirty="0"/>
          </a:p>
        </p:txBody>
      </p:sp>
      <p:sp>
        <p:nvSpPr>
          <p:cNvPr id="5" name="Espace réservé du texte 4">
            <a:extLst>
              <a:ext uri="{FF2B5EF4-FFF2-40B4-BE49-F238E27FC236}">
                <a16:creationId xmlns:a16="http://schemas.microsoft.com/office/drawing/2014/main" id="{9BC72356-A04F-4E0F-A121-09766CE60568}"/>
              </a:ext>
            </a:extLst>
          </p:cNvPr>
          <p:cNvSpPr>
            <a:spLocks noGrp="1"/>
          </p:cNvSpPr>
          <p:nvPr>
            <p:ph type="body" sz="quarter" idx="15" hasCustomPrompt="1"/>
          </p:nvPr>
        </p:nvSpPr>
        <p:spPr>
          <a:xfrm>
            <a:off x="938088" y="409700"/>
            <a:ext cx="9933111"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4" name="Espace réservé du texte 3">
            <a:extLst>
              <a:ext uri="{FF2B5EF4-FFF2-40B4-BE49-F238E27FC236}">
                <a16:creationId xmlns:a16="http://schemas.microsoft.com/office/drawing/2014/main" id="{0DECC660-AECA-401A-BE96-5421293086D5}"/>
              </a:ext>
            </a:extLst>
          </p:cNvPr>
          <p:cNvSpPr>
            <a:spLocks noGrp="1"/>
          </p:cNvSpPr>
          <p:nvPr>
            <p:ph type="body" sz="quarter" idx="16" hasCustomPrompt="1"/>
          </p:nvPr>
        </p:nvSpPr>
        <p:spPr>
          <a:xfrm>
            <a:off x="926430" y="1494991"/>
            <a:ext cx="4374000" cy="4224772"/>
          </a:xfrm>
        </p:spPr>
        <p:txBody>
          <a:bodyPr/>
          <a:lstStyle>
            <a:lvl1pPr>
              <a:defRPr>
                <a:solidFill>
                  <a:schemeClr val="accent6"/>
                </a:solidFill>
              </a:defRPr>
            </a:lvl1pPr>
          </a:lstStyle>
          <a:p>
            <a:pPr lvl="0"/>
            <a:r>
              <a:rPr lang="fr-FR" dirty="0" err="1"/>
              <a:t>Suspendise</a:t>
            </a:r>
            <a:r>
              <a:rPr lang="fr-FR" dirty="0"/>
              <a:t> </a:t>
            </a:r>
            <a:r>
              <a:rPr lang="fr-FR" dirty="0" err="1"/>
              <a:t>pharatra</a:t>
            </a:r>
            <a:r>
              <a:rPr lang="fr-FR" dirty="0"/>
              <a:t> </a:t>
            </a:r>
            <a:r>
              <a:rPr lang="fr-FR" dirty="0" err="1"/>
              <a:t>orci</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a:extLst>
              <a:ext uri="{FF2B5EF4-FFF2-40B4-BE49-F238E27FC236}">
                <a16:creationId xmlns:a16="http://schemas.microsoft.com/office/drawing/2014/main" id="{BB395B36-8F8D-323C-C5E1-2E3BBC1F264B}"/>
              </a:ext>
            </a:extLst>
          </p:cNvPr>
          <p:cNvSpPr>
            <a:spLocks noGrp="1"/>
          </p:cNvSpPr>
          <p:nvPr>
            <p:ph type="ftr" sz="quarter" idx="26"/>
          </p:nvPr>
        </p:nvSpPr>
        <p:spPr/>
        <p:txBody>
          <a:bodyPr/>
          <a:lstStyle/>
          <a:p>
            <a:pPr algn="ctr"/>
            <a:r>
              <a:rPr lang="fr-FR"/>
              <a:t>Confidentiel</a:t>
            </a:r>
            <a:endParaRPr lang="fr-FR" dirty="0"/>
          </a:p>
        </p:txBody>
      </p:sp>
    </p:spTree>
    <p:extLst>
      <p:ext uri="{BB962C8B-B14F-4D97-AF65-F5344CB8AC3E}">
        <p14:creationId xmlns:p14="http://schemas.microsoft.com/office/powerpoint/2010/main" val="1487573796"/>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Image avec mosaique + texte bleu 1">
    <p:spTree>
      <p:nvGrpSpPr>
        <p:cNvPr id="1" name=""/>
        <p:cNvGrpSpPr/>
        <p:nvPr/>
      </p:nvGrpSpPr>
      <p:grpSpPr>
        <a:xfrm>
          <a:off x="0" y="0"/>
          <a:ext cx="0" cy="0"/>
          <a:chOff x="0" y="0"/>
          <a:chExt cx="0" cy="0"/>
        </a:xfrm>
      </p:grpSpPr>
      <p:sp>
        <p:nvSpPr>
          <p:cNvPr id="53" name="Espace réservé du texte 52">
            <a:extLst>
              <a:ext uri="{FF2B5EF4-FFF2-40B4-BE49-F238E27FC236}">
                <a16:creationId xmlns:a16="http://schemas.microsoft.com/office/drawing/2014/main" id="{293CA99F-803C-4500-A73A-D655DCBF0B57}"/>
              </a:ext>
            </a:extLst>
          </p:cNvPr>
          <p:cNvSpPr>
            <a:spLocks noGrp="1"/>
          </p:cNvSpPr>
          <p:nvPr>
            <p:ph type="body" sz="quarter" idx="24" hasCustomPrompt="1"/>
          </p:nvPr>
        </p:nvSpPr>
        <p:spPr>
          <a:xfrm>
            <a:off x="942976" y="4129881"/>
            <a:ext cx="1535112" cy="1541462"/>
          </a:xfrm>
          <a:custGeom>
            <a:avLst/>
            <a:gdLst>
              <a:gd name="connsiteX0" fmla="*/ 0 w 1535112"/>
              <a:gd name="connsiteY0" fmla="*/ 0 h 1541462"/>
              <a:gd name="connsiteX1" fmla="*/ 1535112 w 1535112"/>
              <a:gd name="connsiteY1" fmla="*/ 0 h 1541462"/>
              <a:gd name="connsiteX2" fmla="*/ 1535112 w 1535112"/>
              <a:gd name="connsiteY2" fmla="*/ 773906 h 1541462"/>
              <a:gd name="connsiteX3" fmla="*/ 767556 w 1535112"/>
              <a:gd name="connsiteY3" fmla="*/ 1541462 h 1541462"/>
              <a:gd name="connsiteX4" fmla="*/ 0 w 1535112"/>
              <a:gd name="connsiteY4" fmla="*/ 1541462 h 154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112" h="1541462">
                <a:moveTo>
                  <a:pt x="0" y="0"/>
                </a:moveTo>
                <a:lnTo>
                  <a:pt x="1535112" y="0"/>
                </a:lnTo>
                <a:lnTo>
                  <a:pt x="1535112" y="773906"/>
                </a:lnTo>
                <a:cubicBezTo>
                  <a:pt x="1535112" y="1197815"/>
                  <a:pt x="1191465" y="1541462"/>
                  <a:pt x="767556" y="1541462"/>
                </a:cubicBezTo>
                <a:lnTo>
                  <a:pt x="0" y="1541462"/>
                </a:ln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51" name="Espace réservé du texte 50">
            <a:extLst>
              <a:ext uri="{FF2B5EF4-FFF2-40B4-BE49-F238E27FC236}">
                <a16:creationId xmlns:a16="http://schemas.microsoft.com/office/drawing/2014/main" id="{AD172CE5-0C79-44E8-B6F9-8F33B4E4B695}"/>
              </a:ext>
            </a:extLst>
          </p:cNvPr>
          <p:cNvSpPr>
            <a:spLocks noGrp="1"/>
          </p:cNvSpPr>
          <p:nvPr>
            <p:ph type="body" sz="quarter" idx="23" hasCustomPrompt="1"/>
          </p:nvPr>
        </p:nvSpPr>
        <p:spPr>
          <a:xfrm>
            <a:off x="5724525" y="3332163"/>
            <a:ext cx="742950" cy="744537"/>
          </a:xfrm>
          <a:custGeom>
            <a:avLst/>
            <a:gdLst>
              <a:gd name="connsiteX0" fmla="*/ 0 w 742950"/>
              <a:gd name="connsiteY0" fmla="*/ 0 h 744537"/>
              <a:gd name="connsiteX1" fmla="*/ 742950 w 742950"/>
              <a:gd name="connsiteY1" fmla="*/ 0 h 744537"/>
              <a:gd name="connsiteX2" fmla="*/ 742950 w 742950"/>
              <a:gd name="connsiteY2" fmla="*/ 744537 h 744537"/>
              <a:gd name="connsiteX3" fmla="*/ 0 w 742950"/>
              <a:gd name="connsiteY3" fmla="*/ 744537 h 744537"/>
            </a:gdLst>
            <a:ahLst/>
            <a:cxnLst>
              <a:cxn ang="0">
                <a:pos x="connsiteX0" y="connsiteY0"/>
              </a:cxn>
              <a:cxn ang="0">
                <a:pos x="connsiteX1" y="connsiteY1"/>
              </a:cxn>
              <a:cxn ang="0">
                <a:pos x="connsiteX2" y="connsiteY2"/>
              </a:cxn>
              <a:cxn ang="0">
                <a:pos x="connsiteX3" y="connsiteY3"/>
              </a:cxn>
            </a:cxnLst>
            <a:rect l="l" t="t" r="r" b="b"/>
            <a:pathLst>
              <a:path w="742950" h="744537">
                <a:moveTo>
                  <a:pt x="0" y="0"/>
                </a:moveTo>
                <a:lnTo>
                  <a:pt x="742950" y="0"/>
                </a:lnTo>
                <a:lnTo>
                  <a:pt x="742950" y="744537"/>
                </a:lnTo>
                <a:lnTo>
                  <a:pt x="0" y="744537"/>
                </a:ln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9" name="Espace réservé du texte 48">
            <a:extLst>
              <a:ext uri="{FF2B5EF4-FFF2-40B4-BE49-F238E27FC236}">
                <a16:creationId xmlns:a16="http://schemas.microsoft.com/office/drawing/2014/main" id="{56082275-0416-4BDB-B391-3F0B5E9B0679}"/>
              </a:ext>
            </a:extLst>
          </p:cNvPr>
          <p:cNvSpPr>
            <a:spLocks noGrp="1"/>
          </p:cNvSpPr>
          <p:nvPr>
            <p:ph type="body" sz="quarter" idx="22" hasCustomPrompt="1"/>
          </p:nvPr>
        </p:nvSpPr>
        <p:spPr>
          <a:xfrm>
            <a:off x="4129088" y="2535239"/>
            <a:ext cx="742950" cy="2336800"/>
          </a:xfrm>
          <a:custGeom>
            <a:avLst/>
            <a:gdLst>
              <a:gd name="connsiteX0" fmla="*/ 0 w 742950"/>
              <a:gd name="connsiteY0" fmla="*/ 0 h 2336800"/>
              <a:gd name="connsiteX1" fmla="*/ 742950 w 742950"/>
              <a:gd name="connsiteY1" fmla="*/ 0 h 2336800"/>
              <a:gd name="connsiteX2" fmla="*/ 742950 w 742950"/>
              <a:gd name="connsiteY2" fmla="*/ 2336800 h 2336800"/>
              <a:gd name="connsiteX3" fmla="*/ 0 w 742950"/>
              <a:gd name="connsiteY3" fmla="*/ 2336800 h 2336800"/>
            </a:gdLst>
            <a:ahLst/>
            <a:cxnLst>
              <a:cxn ang="0">
                <a:pos x="connsiteX0" y="connsiteY0"/>
              </a:cxn>
              <a:cxn ang="0">
                <a:pos x="connsiteX1" y="connsiteY1"/>
              </a:cxn>
              <a:cxn ang="0">
                <a:pos x="connsiteX2" y="connsiteY2"/>
              </a:cxn>
              <a:cxn ang="0">
                <a:pos x="connsiteX3" y="connsiteY3"/>
              </a:cxn>
            </a:cxnLst>
            <a:rect l="l" t="t" r="r" b="b"/>
            <a:pathLst>
              <a:path w="742950" h="2336800">
                <a:moveTo>
                  <a:pt x="0" y="0"/>
                </a:moveTo>
                <a:lnTo>
                  <a:pt x="742950" y="0"/>
                </a:lnTo>
                <a:lnTo>
                  <a:pt x="742950" y="2336800"/>
                </a:lnTo>
                <a:lnTo>
                  <a:pt x="0" y="2336800"/>
                </a:ln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7" name="Espace réservé du texte 46">
            <a:extLst>
              <a:ext uri="{FF2B5EF4-FFF2-40B4-BE49-F238E27FC236}">
                <a16:creationId xmlns:a16="http://schemas.microsoft.com/office/drawing/2014/main" id="{3742CCB0-87BE-405D-8116-589EC3A6A1DD}"/>
              </a:ext>
            </a:extLst>
          </p:cNvPr>
          <p:cNvSpPr>
            <a:spLocks noGrp="1"/>
          </p:cNvSpPr>
          <p:nvPr>
            <p:ph type="body" sz="quarter" idx="21" hasCustomPrompt="1"/>
          </p:nvPr>
        </p:nvSpPr>
        <p:spPr>
          <a:xfrm>
            <a:off x="5723733" y="945357"/>
            <a:ext cx="744537" cy="742950"/>
          </a:xfrm>
          <a:custGeom>
            <a:avLst/>
            <a:gdLst>
              <a:gd name="connsiteX0" fmla="*/ 0 w 744537"/>
              <a:gd name="connsiteY0" fmla="*/ 0 h 742950"/>
              <a:gd name="connsiteX1" fmla="*/ 373062 w 744537"/>
              <a:gd name="connsiteY1" fmla="*/ 0 h 742950"/>
              <a:gd name="connsiteX2" fmla="*/ 744537 w 744537"/>
              <a:gd name="connsiteY2" fmla="*/ 371475 h 742950"/>
              <a:gd name="connsiteX3" fmla="*/ 373062 w 744537"/>
              <a:gd name="connsiteY3" fmla="*/ 742950 h 742950"/>
              <a:gd name="connsiteX4" fmla="*/ 0 w 744537"/>
              <a:gd name="connsiteY4" fmla="*/ 74295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537" h="742950">
                <a:moveTo>
                  <a:pt x="0" y="0"/>
                </a:moveTo>
                <a:lnTo>
                  <a:pt x="373062" y="0"/>
                </a:lnTo>
                <a:cubicBezTo>
                  <a:pt x="578222" y="0"/>
                  <a:pt x="744537" y="166315"/>
                  <a:pt x="744537" y="371475"/>
                </a:cubicBezTo>
                <a:cubicBezTo>
                  <a:pt x="744537" y="576635"/>
                  <a:pt x="578222" y="742950"/>
                  <a:pt x="373062" y="742950"/>
                </a:cubicBezTo>
                <a:lnTo>
                  <a:pt x="0" y="742950"/>
                </a:ln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4" name="Espace réservé du texte 43">
            <a:extLst>
              <a:ext uri="{FF2B5EF4-FFF2-40B4-BE49-F238E27FC236}">
                <a16:creationId xmlns:a16="http://schemas.microsoft.com/office/drawing/2014/main" id="{87CE919F-2F61-4486-B941-A5BA76928620}"/>
              </a:ext>
            </a:extLst>
          </p:cNvPr>
          <p:cNvSpPr>
            <a:spLocks noGrp="1"/>
          </p:cNvSpPr>
          <p:nvPr>
            <p:ph type="body" sz="quarter" idx="20" hasCustomPrompt="1"/>
          </p:nvPr>
        </p:nvSpPr>
        <p:spPr>
          <a:xfrm>
            <a:off x="4929188" y="4923632"/>
            <a:ext cx="742950" cy="744537"/>
          </a:xfrm>
          <a:custGeom>
            <a:avLst/>
            <a:gdLst>
              <a:gd name="connsiteX0" fmla="*/ 0 w 742950"/>
              <a:gd name="connsiteY0" fmla="*/ 0 h 744537"/>
              <a:gd name="connsiteX1" fmla="*/ 742950 w 742950"/>
              <a:gd name="connsiteY1" fmla="*/ 0 h 744537"/>
              <a:gd name="connsiteX2" fmla="*/ 742950 w 742950"/>
              <a:gd name="connsiteY2" fmla="*/ 744537 h 744537"/>
              <a:gd name="connsiteX3" fmla="*/ 0 w 742950"/>
              <a:gd name="connsiteY3" fmla="*/ 744537 h 744537"/>
            </a:gdLst>
            <a:ahLst/>
            <a:cxnLst>
              <a:cxn ang="0">
                <a:pos x="connsiteX0" y="connsiteY0"/>
              </a:cxn>
              <a:cxn ang="0">
                <a:pos x="connsiteX1" y="connsiteY1"/>
              </a:cxn>
              <a:cxn ang="0">
                <a:pos x="connsiteX2" y="connsiteY2"/>
              </a:cxn>
              <a:cxn ang="0">
                <a:pos x="connsiteX3" y="connsiteY3"/>
              </a:cxn>
            </a:cxnLst>
            <a:rect l="l" t="t" r="r" b="b"/>
            <a:pathLst>
              <a:path w="742950" h="744537">
                <a:moveTo>
                  <a:pt x="0" y="0"/>
                </a:moveTo>
                <a:lnTo>
                  <a:pt x="742950" y="0"/>
                </a:lnTo>
                <a:lnTo>
                  <a:pt x="742950" y="744537"/>
                </a:lnTo>
                <a:lnTo>
                  <a:pt x="0" y="744537"/>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2" name="Espace réservé du texte 41">
            <a:extLst>
              <a:ext uri="{FF2B5EF4-FFF2-40B4-BE49-F238E27FC236}">
                <a16:creationId xmlns:a16="http://schemas.microsoft.com/office/drawing/2014/main" id="{8BC3C319-BE09-4486-BD62-F8C98CC7E629}"/>
              </a:ext>
            </a:extLst>
          </p:cNvPr>
          <p:cNvSpPr>
            <a:spLocks noGrp="1"/>
          </p:cNvSpPr>
          <p:nvPr>
            <p:ph type="body" sz="quarter" idx="19" hasCustomPrompt="1"/>
          </p:nvPr>
        </p:nvSpPr>
        <p:spPr>
          <a:xfrm>
            <a:off x="3332163" y="4133057"/>
            <a:ext cx="742950" cy="744537"/>
          </a:xfrm>
          <a:custGeom>
            <a:avLst/>
            <a:gdLst>
              <a:gd name="connsiteX0" fmla="*/ 0 w 742950"/>
              <a:gd name="connsiteY0" fmla="*/ 0 h 744537"/>
              <a:gd name="connsiteX1" fmla="*/ 742950 w 742950"/>
              <a:gd name="connsiteY1" fmla="*/ 0 h 744537"/>
              <a:gd name="connsiteX2" fmla="*/ 742950 w 742950"/>
              <a:gd name="connsiteY2" fmla="*/ 744537 h 744537"/>
              <a:gd name="connsiteX3" fmla="*/ 0 w 742950"/>
              <a:gd name="connsiteY3" fmla="*/ 744537 h 744537"/>
            </a:gdLst>
            <a:ahLst/>
            <a:cxnLst>
              <a:cxn ang="0">
                <a:pos x="connsiteX0" y="connsiteY0"/>
              </a:cxn>
              <a:cxn ang="0">
                <a:pos x="connsiteX1" y="connsiteY1"/>
              </a:cxn>
              <a:cxn ang="0">
                <a:pos x="connsiteX2" y="connsiteY2"/>
              </a:cxn>
              <a:cxn ang="0">
                <a:pos x="connsiteX3" y="connsiteY3"/>
              </a:cxn>
            </a:cxnLst>
            <a:rect l="l" t="t" r="r" b="b"/>
            <a:pathLst>
              <a:path w="742950" h="744537">
                <a:moveTo>
                  <a:pt x="0" y="0"/>
                </a:moveTo>
                <a:lnTo>
                  <a:pt x="742950" y="0"/>
                </a:lnTo>
                <a:lnTo>
                  <a:pt x="742950" y="744537"/>
                </a:lnTo>
                <a:lnTo>
                  <a:pt x="0" y="744537"/>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0" name="Espace réservé du texte 39">
            <a:extLst>
              <a:ext uri="{FF2B5EF4-FFF2-40B4-BE49-F238E27FC236}">
                <a16:creationId xmlns:a16="http://schemas.microsoft.com/office/drawing/2014/main" id="{557C94E1-DB93-4817-898D-8B9962734F93}"/>
              </a:ext>
            </a:extLst>
          </p:cNvPr>
          <p:cNvSpPr>
            <a:spLocks noGrp="1"/>
          </p:cNvSpPr>
          <p:nvPr>
            <p:ph type="body" sz="quarter" idx="18" hasCustomPrompt="1"/>
          </p:nvPr>
        </p:nvSpPr>
        <p:spPr>
          <a:xfrm>
            <a:off x="4926013" y="1739900"/>
            <a:ext cx="742950" cy="2336800"/>
          </a:xfrm>
          <a:custGeom>
            <a:avLst/>
            <a:gdLst>
              <a:gd name="connsiteX0" fmla="*/ 0 w 742950"/>
              <a:gd name="connsiteY0" fmla="*/ 0 h 2336800"/>
              <a:gd name="connsiteX1" fmla="*/ 742950 w 742950"/>
              <a:gd name="connsiteY1" fmla="*/ 0 h 2336800"/>
              <a:gd name="connsiteX2" fmla="*/ 742950 w 742950"/>
              <a:gd name="connsiteY2" fmla="*/ 2336800 h 2336800"/>
              <a:gd name="connsiteX3" fmla="*/ 0 w 742950"/>
              <a:gd name="connsiteY3" fmla="*/ 2336800 h 2336800"/>
            </a:gdLst>
            <a:ahLst/>
            <a:cxnLst>
              <a:cxn ang="0">
                <a:pos x="connsiteX0" y="connsiteY0"/>
              </a:cxn>
              <a:cxn ang="0">
                <a:pos x="connsiteX1" y="connsiteY1"/>
              </a:cxn>
              <a:cxn ang="0">
                <a:pos x="connsiteX2" y="connsiteY2"/>
              </a:cxn>
              <a:cxn ang="0">
                <a:pos x="connsiteX3" y="connsiteY3"/>
              </a:cxn>
            </a:cxnLst>
            <a:rect l="l" t="t" r="r" b="b"/>
            <a:pathLst>
              <a:path w="742950" h="2336800">
                <a:moveTo>
                  <a:pt x="0" y="0"/>
                </a:moveTo>
                <a:lnTo>
                  <a:pt x="742950" y="0"/>
                </a:lnTo>
                <a:lnTo>
                  <a:pt x="742950" y="2336800"/>
                </a:lnTo>
                <a:lnTo>
                  <a:pt x="0" y="23368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8" name="Espace réservé du texte 37">
            <a:extLst>
              <a:ext uri="{FF2B5EF4-FFF2-40B4-BE49-F238E27FC236}">
                <a16:creationId xmlns:a16="http://schemas.microsoft.com/office/drawing/2014/main" id="{64A1076D-B6AD-494F-B03D-919E443F9F23}"/>
              </a:ext>
            </a:extLst>
          </p:cNvPr>
          <p:cNvSpPr>
            <a:spLocks noGrp="1"/>
          </p:cNvSpPr>
          <p:nvPr>
            <p:ph type="body" sz="quarter" idx="17" hasCustomPrompt="1"/>
          </p:nvPr>
        </p:nvSpPr>
        <p:spPr>
          <a:xfrm>
            <a:off x="142084" y="3339307"/>
            <a:ext cx="744537" cy="739776"/>
          </a:xfrm>
          <a:custGeom>
            <a:avLst/>
            <a:gdLst>
              <a:gd name="connsiteX0" fmla="*/ 369888 w 744537"/>
              <a:gd name="connsiteY0" fmla="*/ 0 h 739776"/>
              <a:gd name="connsiteX1" fmla="*/ 744537 w 744537"/>
              <a:gd name="connsiteY1" fmla="*/ 0 h 739776"/>
              <a:gd name="connsiteX2" fmla="*/ 744537 w 744537"/>
              <a:gd name="connsiteY2" fmla="*/ 739776 h 739776"/>
              <a:gd name="connsiteX3" fmla="*/ 369888 w 744537"/>
              <a:gd name="connsiteY3" fmla="*/ 739776 h 739776"/>
              <a:gd name="connsiteX4" fmla="*/ 0 w 744537"/>
              <a:gd name="connsiteY4" fmla="*/ 369888 h 739776"/>
              <a:gd name="connsiteX5" fmla="*/ 369888 w 744537"/>
              <a:gd name="connsiteY5" fmla="*/ 0 h 73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537" h="739776">
                <a:moveTo>
                  <a:pt x="369888" y="0"/>
                </a:moveTo>
                <a:lnTo>
                  <a:pt x="744537" y="0"/>
                </a:lnTo>
                <a:lnTo>
                  <a:pt x="744537" y="739776"/>
                </a:lnTo>
                <a:lnTo>
                  <a:pt x="369888" y="739776"/>
                </a:lnTo>
                <a:cubicBezTo>
                  <a:pt x="165604" y="739776"/>
                  <a:pt x="0" y="574172"/>
                  <a:pt x="0" y="369888"/>
                </a:cubicBezTo>
                <a:cubicBezTo>
                  <a:pt x="0" y="165604"/>
                  <a:pt x="165604" y="0"/>
                  <a:pt x="369888"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6" name="Espace réservé pour une image  35">
            <a:extLst>
              <a:ext uri="{FF2B5EF4-FFF2-40B4-BE49-F238E27FC236}">
                <a16:creationId xmlns:a16="http://schemas.microsoft.com/office/drawing/2014/main" id="{5DB24177-1CE0-4D1E-81D8-EF8290460C3A}"/>
              </a:ext>
            </a:extLst>
          </p:cNvPr>
          <p:cNvSpPr>
            <a:spLocks noGrp="1"/>
          </p:cNvSpPr>
          <p:nvPr>
            <p:ph type="pic" sz="quarter" idx="11" hasCustomPrompt="1"/>
          </p:nvPr>
        </p:nvSpPr>
        <p:spPr>
          <a:xfrm>
            <a:off x="939801" y="944563"/>
            <a:ext cx="3135312" cy="3136900"/>
          </a:xfrm>
          <a:custGeom>
            <a:avLst/>
            <a:gdLst>
              <a:gd name="connsiteX0" fmla="*/ 1567656 w 3135312"/>
              <a:gd name="connsiteY0" fmla="*/ 0 h 3136900"/>
              <a:gd name="connsiteX1" fmla="*/ 3135312 w 3135312"/>
              <a:gd name="connsiteY1" fmla="*/ 1567656 h 3136900"/>
              <a:gd name="connsiteX2" fmla="*/ 3135312 w 3135312"/>
              <a:gd name="connsiteY2" fmla="*/ 3136900 h 3136900"/>
              <a:gd name="connsiteX3" fmla="*/ 0 w 3135312"/>
              <a:gd name="connsiteY3" fmla="*/ 3136900 h 3136900"/>
              <a:gd name="connsiteX4" fmla="*/ 0 w 3135312"/>
              <a:gd name="connsiteY4" fmla="*/ 1567656 h 3136900"/>
              <a:gd name="connsiteX5" fmla="*/ 1567656 w 3135312"/>
              <a:gd name="connsiteY5" fmla="*/ 0 h 31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5312" h="3136900">
                <a:moveTo>
                  <a:pt x="1567656" y="0"/>
                </a:moveTo>
                <a:cubicBezTo>
                  <a:pt x="2433449" y="0"/>
                  <a:pt x="3135312" y="701863"/>
                  <a:pt x="3135312" y="1567656"/>
                </a:cubicBezTo>
                <a:lnTo>
                  <a:pt x="3135312" y="3136900"/>
                </a:lnTo>
                <a:lnTo>
                  <a:pt x="0" y="3136900"/>
                </a:lnTo>
                <a:lnTo>
                  <a:pt x="0" y="1567656"/>
                </a:lnTo>
                <a:cubicBezTo>
                  <a:pt x="0" y="701863"/>
                  <a:pt x="701863" y="0"/>
                  <a:pt x="1567656" y="0"/>
                </a:cubicBezTo>
                <a:close/>
              </a:path>
            </a:pathLst>
          </a:custGeom>
          <a:noFill/>
        </p:spPr>
        <p:txBody>
          <a:bodyPr wrap="square" anchor="ctr">
            <a:noAutofit/>
          </a:bodyPr>
          <a:lstStyle>
            <a:lvl1pPr algn="ctr">
              <a:defRPr sz="1400">
                <a:solidFill>
                  <a:schemeClr val="tx1"/>
                </a:solidFill>
              </a:defRPr>
            </a:lvl1pPr>
          </a:lstStyle>
          <a:p>
            <a:r>
              <a:rPr lang="fr-FR" dirty="0"/>
              <a:t>Image</a:t>
            </a:r>
          </a:p>
        </p:txBody>
      </p:sp>
      <p:grpSp>
        <p:nvGrpSpPr>
          <p:cNvPr id="20" name="object 3">
            <a:extLst>
              <a:ext uri="{FF2B5EF4-FFF2-40B4-BE49-F238E27FC236}">
                <a16:creationId xmlns:a16="http://schemas.microsoft.com/office/drawing/2014/main" id="{A6EE3CD9-1017-40F2-9A0F-9ADC0E97B7E8}"/>
              </a:ext>
            </a:extLst>
          </p:cNvPr>
          <p:cNvGrpSpPr/>
          <p:nvPr userDrawn="1"/>
        </p:nvGrpSpPr>
        <p:grpSpPr>
          <a:xfrm>
            <a:off x="514089" y="6493294"/>
            <a:ext cx="752031" cy="86640"/>
            <a:chOff x="847065" y="10707923"/>
            <a:chExt cx="1240155" cy="142875"/>
          </a:xfrm>
        </p:grpSpPr>
        <p:pic>
          <p:nvPicPr>
            <p:cNvPr id="21" name="object 4">
              <a:extLst>
                <a:ext uri="{FF2B5EF4-FFF2-40B4-BE49-F238E27FC236}">
                  <a16:creationId xmlns:a16="http://schemas.microsoft.com/office/drawing/2014/main" id="{F22A1663-8DA0-407F-8AE8-A696EE603E97}"/>
                </a:ext>
              </a:extLst>
            </p:cNvPr>
            <p:cNvPicPr/>
            <p:nvPr/>
          </p:nvPicPr>
          <p:blipFill>
            <a:blip r:embed="rId2" cstate="print"/>
            <a:stretch>
              <a:fillRect/>
            </a:stretch>
          </p:blipFill>
          <p:spPr>
            <a:xfrm>
              <a:off x="847065" y="10740848"/>
              <a:ext cx="262047" cy="78479"/>
            </a:xfrm>
            <a:prstGeom prst="rect">
              <a:avLst/>
            </a:prstGeom>
          </p:spPr>
        </p:pic>
        <p:sp>
          <p:nvSpPr>
            <p:cNvPr id="22" name="object 5">
              <a:extLst>
                <a:ext uri="{FF2B5EF4-FFF2-40B4-BE49-F238E27FC236}">
                  <a16:creationId xmlns:a16="http://schemas.microsoft.com/office/drawing/2014/main" id="{E831035A-4B78-43F7-B910-80EA82C97B4F}"/>
                </a:ext>
              </a:extLst>
            </p:cNvPr>
            <p:cNvSpPr/>
            <p:nvPr/>
          </p:nvSpPr>
          <p:spPr>
            <a:xfrm>
              <a:off x="1143129" y="10794304"/>
              <a:ext cx="28575" cy="26670"/>
            </a:xfrm>
            <a:custGeom>
              <a:avLst/>
              <a:gdLst/>
              <a:ahLst/>
              <a:cxnLst/>
              <a:rect l="l" t="t" r="r" b="b"/>
              <a:pathLst>
                <a:path w="28575" h="26670">
                  <a:moveTo>
                    <a:pt x="16167" y="0"/>
                  </a:moveTo>
                  <a:lnTo>
                    <a:pt x="11811" y="0"/>
                  </a:lnTo>
                  <a:lnTo>
                    <a:pt x="9863" y="356"/>
                  </a:lnTo>
                  <a:lnTo>
                    <a:pt x="0" y="11465"/>
                  </a:lnTo>
                  <a:lnTo>
                    <a:pt x="0" y="13339"/>
                  </a:lnTo>
                  <a:lnTo>
                    <a:pt x="0" y="15182"/>
                  </a:lnTo>
                  <a:lnTo>
                    <a:pt x="11811" y="26480"/>
                  </a:lnTo>
                  <a:lnTo>
                    <a:pt x="16167" y="26480"/>
                  </a:lnTo>
                  <a:lnTo>
                    <a:pt x="27988" y="15182"/>
                  </a:lnTo>
                  <a:lnTo>
                    <a:pt x="27988" y="11465"/>
                  </a:lnTo>
                  <a:lnTo>
                    <a:pt x="18125" y="356"/>
                  </a:lnTo>
                  <a:lnTo>
                    <a:pt x="16167" y="0"/>
                  </a:lnTo>
                  <a:close/>
                </a:path>
              </a:pathLst>
            </a:custGeom>
            <a:solidFill>
              <a:srgbClr val="002F67"/>
            </a:solidFill>
          </p:spPr>
          <p:txBody>
            <a:bodyPr wrap="square" lIns="0" tIns="0" rIns="0" bIns="0" rtlCol="0"/>
            <a:lstStyle/>
            <a:p>
              <a:endParaRPr lang="fr-FR" sz="662" dirty="0"/>
            </a:p>
          </p:txBody>
        </p:sp>
        <p:pic>
          <p:nvPicPr>
            <p:cNvPr id="23" name="object 6">
              <a:extLst>
                <a:ext uri="{FF2B5EF4-FFF2-40B4-BE49-F238E27FC236}">
                  <a16:creationId xmlns:a16="http://schemas.microsoft.com/office/drawing/2014/main" id="{D0CAAE98-70CE-44E0-8205-780766B55A5A}"/>
                </a:ext>
              </a:extLst>
            </p:cNvPr>
            <p:cNvPicPr/>
            <p:nvPr/>
          </p:nvPicPr>
          <p:blipFill>
            <a:blip r:embed="rId3" cstate="print"/>
            <a:stretch>
              <a:fillRect/>
            </a:stretch>
          </p:blipFill>
          <p:spPr>
            <a:xfrm>
              <a:off x="1209992" y="10739402"/>
              <a:ext cx="71369" cy="81379"/>
            </a:xfrm>
            <a:prstGeom prst="rect">
              <a:avLst/>
            </a:prstGeom>
          </p:spPr>
        </p:pic>
        <p:pic>
          <p:nvPicPr>
            <p:cNvPr id="24" name="object 7">
              <a:extLst>
                <a:ext uri="{FF2B5EF4-FFF2-40B4-BE49-F238E27FC236}">
                  <a16:creationId xmlns:a16="http://schemas.microsoft.com/office/drawing/2014/main" id="{2AC43F6C-3338-4D56-B01B-07F3FCDCAFED}"/>
                </a:ext>
              </a:extLst>
            </p:cNvPr>
            <p:cNvPicPr/>
            <p:nvPr/>
          </p:nvPicPr>
          <p:blipFill>
            <a:blip r:embed="rId4" cstate="print"/>
            <a:stretch>
              <a:fillRect/>
            </a:stretch>
          </p:blipFill>
          <p:spPr>
            <a:xfrm>
              <a:off x="1305235" y="10707923"/>
              <a:ext cx="781632" cy="142298"/>
            </a:xfrm>
            <a:prstGeom prst="rect">
              <a:avLst/>
            </a:prstGeom>
          </p:spPr>
        </p:pic>
      </p:grpSp>
      <p:sp>
        <p:nvSpPr>
          <p:cNvPr id="3" name="Espace réservé du numéro de diapositive 2">
            <a:extLst>
              <a:ext uri="{FF2B5EF4-FFF2-40B4-BE49-F238E27FC236}">
                <a16:creationId xmlns:a16="http://schemas.microsoft.com/office/drawing/2014/main" id="{95CEC289-6FBA-4C56-94D1-874AC301646D}"/>
              </a:ext>
            </a:extLst>
          </p:cNvPr>
          <p:cNvSpPr>
            <a:spLocks noGrp="1"/>
          </p:cNvSpPr>
          <p:nvPr>
            <p:ph type="sldNum" sz="quarter" idx="14"/>
          </p:nvPr>
        </p:nvSpPr>
        <p:spPr/>
        <p:txBody>
          <a:bodyPr/>
          <a:lstStyle>
            <a:lvl1pPr algn="ctr">
              <a:defRPr/>
            </a:lvl1pPr>
          </a:lstStyle>
          <a:p>
            <a:r>
              <a:rPr lang="fr-FR" dirty="0"/>
              <a:t>page </a:t>
            </a:r>
            <a:fld id="{D4393D1B-37AB-4561-B448-10CBADDAE970}" type="slidenum">
              <a:rPr smtClean="0"/>
              <a:pPr/>
              <a:t>‹N°›</a:t>
            </a:fld>
            <a:endParaRPr dirty="0"/>
          </a:p>
        </p:txBody>
      </p:sp>
      <p:sp>
        <p:nvSpPr>
          <p:cNvPr id="5" name="Espace réservé du texte 4">
            <a:extLst>
              <a:ext uri="{FF2B5EF4-FFF2-40B4-BE49-F238E27FC236}">
                <a16:creationId xmlns:a16="http://schemas.microsoft.com/office/drawing/2014/main" id="{9BC72356-A04F-4E0F-A121-09766CE60568}"/>
              </a:ext>
            </a:extLst>
          </p:cNvPr>
          <p:cNvSpPr>
            <a:spLocks noGrp="1"/>
          </p:cNvSpPr>
          <p:nvPr>
            <p:ph type="body" sz="quarter" idx="15" hasCustomPrompt="1"/>
          </p:nvPr>
        </p:nvSpPr>
        <p:spPr>
          <a:xfrm>
            <a:off x="7323111" y="409700"/>
            <a:ext cx="4374000"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4" name="Espace réservé du texte 3">
            <a:extLst>
              <a:ext uri="{FF2B5EF4-FFF2-40B4-BE49-F238E27FC236}">
                <a16:creationId xmlns:a16="http://schemas.microsoft.com/office/drawing/2014/main" id="{0DECC660-AECA-401A-BE96-5421293086D5}"/>
              </a:ext>
            </a:extLst>
          </p:cNvPr>
          <p:cNvSpPr>
            <a:spLocks noGrp="1"/>
          </p:cNvSpPr>
          <p:nvPr>
            <p:ph type="body" sz="quarter" idx="16" hasCustomPrompt="1"/>
          </p:nvPr>
        </p:nvSpPr>
        <p:spPr>
          <a:xfrm>
            <a:off x="7323111" y="1494991"/>
            <a:ext cx="4374000" cy="4224772"/>
          </a:xfrm>
        </p:spPr>
        <p:txBody>
          <a:bodyPr/>
          <a:lstStyle>
            <a:lvl1pPr>
              <a:defRPr>
                <a:solidFill>
                  <a:schemeClr val="accent1"/>
                </a:solidFill>
              </a:defRPr>
            </a:lvl1pPr>
          </a:lstStyle>
          <a:p>
            <a:pPr lvl="0"/>
            <a:r>
              <a:rPr lang="fr-FR" dirty="0" err="1"/>
              <a:t>Suspendise</a:t>
            </a:r>
            <a:r>
              <a:rPr lang="fr-FR" dirty="0"/>
              <a:t> </a:t>
            </a:r>
            <a:r>
              <a:rPr lang="fr-FR" dirty="0" err="1"/>
              <a:t>pharatra</a:t>
            </a:r>
            <a:r>
              <a:rPr lang="fr-FR" dirty="0"/>
              <a:t> </a:t>
            </a:r>
            <a:r>
              <a:rPr lang="fr-FR" dirty="0" err="1"/>
              <a:t>orci</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a:extLst>
              <a:ext uri="{FF2B5EF4-FFF2-40B4-BE49-F238E27FC236}">
                <a16:creationId xmlns:a16="http://schemas.microsoft.com/office/drawing/2014/main" id="{D467E897-0E9A-BC2F-05E9-FD14A3F8FC92}"/>
              </a:ext>
            </a:extLst>
          </p:cNvPr>
          <p:cNvSpPr>
            <a:spLocks noGrp="1"/>
          </p:cNvSpPr>
          <p:nvPr>
            <p:ph type="ftr" sz="quarter" idx="26"/>
          </p:nvPr>
        </p:nvSpPr>
        <p:spPr/>
        <p:txBody>
          <a:bodyPr/>
          <a:lstStyle/>
          <a:p>
            <a:pPr algn="ctr"/>
            <a:r>
              <a:rPr lang="fr-FR"/>
              <a:t>Confidentiel</a:t>
            </a:r>
            <a:endParaRPr lang="fr-FR" dirty="0"/>
          </a:p>
        </p:txBody>
      </p:sp>
    </p:spTree>
    <p:extLst>
      <p:ext uri="{BB962C8B-B14F-4D97-AF65-F5344CB8AC3E}">
        <p14:creationId xmlns:p14="http://schemas.microsoft.com/office/powerpoint/2010/main" val="3694841918"/>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Image avec mosaique + texte bleu 2">
    <p:spTree>
      <p:nvGrpSpPr>
        <p:cNvPr id="1" name=""/>
        <p:cNvGrpSpPr/>
        <p:nvPr/>
      </p:nvGrpSpPr>
      <p:grpSpPr>
        <a:xfrm>
          <a:off x="0" y="0"/>
          <a:ext cx="0" cy="0"/>
          <a:chOff x="0" y="0"/>
          <a:chExt cx="0" cy="0"/>
        </a:xfrm>
      </p:grpSpPr>
      <p:sp>
        <p:nvSpPr>
          <p:cNvPr id="53" name="Espace réservé du texte 52">
            <a:extLst>
              <a:ext uri="{FF2B5EF4-FFF2-40B4-BE49-F238E27FC236}">
                <a16:creationId xmlns:a16="http://schemas.microsoft.com/office/drawing/2014/main" id="{293CA99F-803C-4500-A73A-D655DCBF0B57}"/>
              </a:ext>
            </a:extLst>
          </p:cNvPr>
          <p:cNvSpPr>
            <a:spLocks noGrp="1"/>
          </p:cNvSpPr>
          <p:nvPr>
            <p:ph type="body" sz="quarter" idx="24" hasCustomPrompt="1"/>
          </p:nvPr>
        </p:nvSpPr>
        <p:spPr>
          <a:xfrm>
            <a:off x="942976" y="4129881"/>
            <a:ext cx="1535112" cy="1541462"/>
          </a:xfrm>
          <a:custGeom>
            <a:avLst/>
            <a:gdLst>
              <a:gd name="connsiteX0" fmla="*/ 0 w 1535112"/>
              <a:gd name="connsiteY0" fmla="*/ 0 h 1541462"/>
              <a:gd name="connsiteX1" fmla="*/ 1535112 w 1535112"/>
              <a:gd name="connsiteY1" fmla="*/ 0 h 1541462"/>
              <a:gd name="connsiteX2" fmla="*/ 1535112 w 1535112"/>
              <a:gd name="connsiteY2" fmla="*/ 773906 h 1541462"/>
              <a:gd name="connsiteX3" fmla="*/ 767556 w 1535112"/>
              <a:gd name="connsiteY3" fmla="*/ 1541462 h 1541462"/>
              <a:gd name="connsiteX4" fmla="*/ 0 w 1535112"/>
              <a:gd name="connsiteY4" fmla="*/ 1541462 h 154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112" h="1541462">
                <a:moveTo>
                  <a:pt x="0" y="0"/>
                </a:moveTo>
                <a:lnTo>
                  <a:pt x="1535112" y="0"/>
                </a:lnTo>
                <a:lnTo>
                  <a:pt x="1535112" y="773906"/>
                </a:lnTo>
                <a:cubicBezTo>
                  <a:pt x="1535112" y="1197815"/>
                  <a:pt x="1191465" y="1541462"/>
                  <a:pt x="767556" y="1541462"/>
                </a:cubicBezTo>
                <a:lnTo>
                  <a:pt x="0" y="1541462"/>
                </a:lnTo>
                <a:close/>
              </a:path>
            </a:pathLst>
          </a:custGeom>
          <a:solidFill>
            <a:schemeClr val="accent2"/>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51" name="Espace réservé du texte 50">
            <a:extLst>
              <a:ext uri="{FF2B5EF4-FFF2-40B4-BE49-F238E27FC236}">
                <a16:creationId xmlns:a16="http://schemas.microsoft.com/office/drawing/2014/main" id="{AD172CE5-0C79-44E8-B6F9-8F33B4E4B695}"/>
              </a:ext>
            </a:extLst>
          </p:cNvPr>
          <p:cNvSpPr>
            <a:spLocks noGrp="1"/>
          </p:cNvSpPr>
          <p:nvPr>
            <p:ph type="body" sz="quarter" idx="23" hasCustomPrompt="1"/>
          </p:nvPr>
        </p:nvSpPr>
        <p:spPr>
          <a:xfrm>
            <a:off x="5724525" y="3332163"/>
            <a:ext cx="742950" cy="744537"/>
          </a:xfrm>
          <a:custGeom>
            <a:avLst/>
            <a:gdLst>
              <a:gd name="connsiteX0" fmla="*/ 0 w 742950"/>
              <a:gd name="connsiteY0" fmla="*/ 0 h 744537"/>
              <a:gd name="connsiteX1" fmla="*/ 742950 w 742950"/>
              <a:gd name="connsiteY1" fmla="*/ 0 h 744537"/>
              <a:gd name="connsiteX2" fmla="*/ 742950 w 742950"/>
              <a:gd name="connsiteY2" fmla="*/ 744537 h 744537"/>
              <a:gd name="connsiteX3" fmla="*/ 0 w 742950"/>
              <a:gd name="connsiteY3" fmla="*/ 744537 h 744537"/>
            </a:gdLst>
            <a:ahLst/>
            <a:cxnLst>
              <a:cxn ang="0">
                <a:pos x="connsiteX0" y="connsiteY0"/>
              </a:cxn>
              <a:cxn ang="0">
                <a:pos x="connsiteX1" y="connsiteY1"/>
              </a:cxn>
              <a:cxn ang="0">
                <a:pos x="connsiteX2" y="connsiteY2"/>
              </a:cxn>
              <a:cxn ang="0">
                <a:pos x="connsiteX3" y="connsiteY3"/>
              </a:cxn>
            </a:cxnLst>
            <a:rect l="l" t="t" r="r" b="b"/>
            <a:pathLst>
              <a:path w="742950" h="744537">
                <a:moveTo>
                  <a:pt x="0" y="0"/>
                </a:moveTo>
                <a:lnTo>
                  <a:pt x="742950" y="0"/>
                </a:lnTo>
                <a:lnTo>
                  <a:pt x="742950" y="744537"/>
                </a:lnTo>
                <a:lnTo>
                  <a:pt x="0" y="744537"/>
                </a:lnTo>
                <a:close/>
              </a:path>
            </a:pathLst>
          </a:custGeom>
          <a:solidFill>
            <a:schemeClr val="accent2"/>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9" name="Espace réservé du texte 48">
            <a:extLst>
              <a:ext uri="{FF2B5EF4-FFF2-40B4-BE49-F238E27FC236}">
                <a16:creationId xmlns:a16="http://schemas.microsoft.com/office/drawing/2014/main" id="{56082275-0416-4BDB-B391-3F0B5E9B0679}"/>
              </a:ext>
            </a:extLst>
          </p:cNvPr>
          <p:cNvSpPr>
            <a:spLocks noGrp="1"/>
          </p:cNvSpPr>
          <p:nvPr>
            <p:ph type="body" sz="quarter" idx="22" hasCustomPrompt="1"/>
          </p:nvPr>
        </p:nvSpPr>
        <p:spPr>
          <a:xfrm>
            <a:off x="4129088" y="2535239"/>
            <a:ext cx="742950" cy="2336800"/>
          </a:xfrm>
          <a:custGeom>
            <a:avLst/>
            <a:gdLst>
              <a:gd name="connsiteX0" fmla="*/ 0 w 742950"/>
              <a:gd name="connsiteY0" fmla="*/ 0 h 2336800"/>
              <a:gd name="connsiteX1" fmla="*/ 742950 w 742950"/>
              <a:gd name="connsiteY1" fmla="*/ 0 h 2336800"/>
              <a:gd name="connsiteX2" fmla="*/ 742950 w 742950"/>
              <a:gd name="connsiteY2" fmla="*/ 2336800 h 2336800"/>
              <a:gd name="connsiteX3" fmla="*/ 0 w 742950"/>
              <a:gd name="connsiteY3" fmla="*/ 2336800 h 2336800"/>
            </a:gdLst>
            <a:ahLst/>
            <a:cxnLst>
              <a:cxn ang="0">
                <a:pos x="connsiteX0" y="connsiteY0"/>
              </a:cxn>
              <a:cxn ang="0">
                <a:pos x="connsiteX1" y="connsiteY1"/>
              </a:cxn>
              <a:cxn ang="0">
                <a:pos x="connsiteX2" y="connsiteY2"/>
              </a:cxn>
              <a:cxn ang="0">
                <a:pos x="connsiteX3" y="connsiteY3"/>
              </a:cxn>
            </a:cxnLst>
            <a:rect l="l" t="t" r="r" b="b"/>
            <a:pathLst>
              <a:path w="742950" h="2336800">
                <a:moveTo>
                  <a:pt x="0" y="0"/>
                </a:moveTo>
                <a:lnTo>
                  <a:pt x="742950" y="0"/>
                </a:lnTo>
                <a:lnTo>
                  <a:pt x="742950" y="2336800"/>
                </a:lnTo>
                <a:lnTo>
                  <a:pt x="0" y="2336800"/>
                </a:lnTo>
                <a:close/>
              </a:path>
            </a:pathLst>
          </a:custGeom>
          <a:solidFill>
            <a:schemeClr val="accent2"/>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7" name="Espace réservé du texte 46">
            <a:extLst>
              <a:ext uri="{FF2B5EF4-FFF2-40B4-BE49-F238E27FC236}">
                <a16:creationId xmlns:a16="http://schemas.microsoft.com/office/drawing/2014/main" id="{3742CCB0-87BE-405D-8116-589EC3A6A1DD}"/>
              </a:ext>
            </a:extLst>
          </p:cNvPr>
          <p:cNvSpPr>
            <a:spLocks noGrp="1"/>
          </p:cNvSpPr>
          <p:nvPr>
            <p:ph type="body" sz="quarter" idx="21" hasCustomPrompt="1"/>
          </p:nvPr>
        </p:nvSpPr>
        <p:spPr>
          <a:xfrm>
            <a:off x="5723733" y="945357"/>
            <a:ext cx="744537" cy="742950"/>
          </a:xfrm>
          <a:custGeom>
            <a:avLst/>
            <a:gdLst>
              <a:gd name="connsiteX0" fmla="*/ 0 w 744537"/>
              <a:gd name="connsiteY0" fmla="*/ 0 h 742950"/>
              <a:gd name="connsiteX1" fmla="*/ 373062 w 744537"/>
              <a:gd name="connsiteY1" fmla="*/ 0 h 742950"/>
              <a:gd name="connsiteX2" fmla="*/ 744537 w 744537"/>
              <a:gd name="connsiteY2" fmla="*/ 371475 h 742950"/>
              <a:gd name="connsiteX3" fmla="*/ 373062 w 744537"/>
              <a:gd name="connsiteY3" fmla="*/ 742950 h 742950"/>
              <a:gd name="connsiteX4" fmla="*/ 0 w 744537"/>
              <a:gd name="connsiteY4" fmla="*/ 74295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537" h="742950">
                <a:moveTo>
                  <a:pt x="0" y="0"/>
                </a:moveTo>
                <a:lnTo>
                  <a:pt x="373062" y="0"/>
                </a:lnTo>
                <a:cubicBezTo>
                  <a:pt x="578222" y="0"/>
                  <a:pt x="744537" y="166315"/>
                  <a:pt x="744537" y="371475"/>
                </a:cubicBezTo>
                <a:cubicBezTo>
                  <a:pt x="744537" y="576635"/>
                  <a:pt x="578222" y="742950"/>
                  <a:pt x="373062" y="742950"/>
                </a:cubicBezTo>
                <a:lnTo>
                  <a:pt x="0" y="742950"/>
                </a:lnTo>
                <a:close/>
              </a:path>
            </a:pathLst>
          </a:custGeom>
          <a:solidFill>
            <a:schemeClr val="accent2"/>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4" name="Espace réservé du texte 43">
            <a:extLst>
              <a:ext uri="{FF2B5EF4-FFF2-40B4-BE49-F238E27FC236}">
                <a16:creationId xmlns:a16="http://schemas.microsoft.com/office/drawing/2014/main" id="{87CE919F-2F61-4486-B941-A5BA76928620}"/>
              </a:ext>
            </a:extLst>
          </p:cNvPr>
          <p:cNvSpPr>
            <a:spLocks noGrp="1"/>
          </p:cNvSpPr>
          <p:nvPr>
            <p:ph type="body" sz="quarter" idx="20" hasCustomPrompt="1"/>
          </p:nvPr>
        </p:nvSpPr>
        <p:spPr>
          <a:xfrm>
            <a:off x="4929188" y="4923632"/>
            <a:ext cx="742950" cy="744537"/>
          </a:xfrm>
          <a:custGeom>
            <a:avLst/>
            <a:gdLst>
              <a:gd name="connsiteX0" fmla="*/ 0 w 742950"/>
              <a:gd name="connsiteY0" fmla="*/ 0 h 744537"/>
              <a:gd name="connsiteX1" fmla="*/ 742950 w 742950"/>
              <a:gd name="connsiteY1" fmla="*/ 0 h 744537"/>
              <a:gd name="connsiteX2" fmla="*/ 742950 w 742950"/>
              <a:gd name="connsiteY2" fmla="*/ 744537 h 744537"/>
              <a:gd name="connsiteX3" fmla="*/ 0 w 742950"/>
              <a:gd name="connsiteY3" fmla="*/ 744537 h 744537"/>
            </a:gdLst>
            <a:ahLst/>
            <a:cxnLst>
              <a:cxn ang="0">
                <a:pos x="connsiteX0" y="connsiteY0"/>
              </a:cxn>
              <a:cxn ang="0">
                <a:pos x="connsiteX1" y="connsiteY1"/>
              </a:cxn>
              <a:cxn ang="0">
                <a:pos x="connsiteX2" y="connsiteY2"/>
              </a:cxn>
              <a:cxn ang="0">
                <a:pos x="connsiteX3" y="connsiteY3"/>
              </a:cxn>
            </a:cxnLst>
            <a:rect l="l" t="t" r="r" b="b"/>
            <a:pathLst>
              <a:path w="742950" h="744537">
                <a:moveTo>
                  <a:pt x="0" y="0"/>
                </a:moveTo>
                <a:lnTo>
                  <a:pt x="742950" y="0"/>
                </a:lnTo>
                <a:lnTo>
                  <a:pt x="742950" y="744537"/>
                </a:lnTo>
                <a:lnTo>
                  <a:pt x="0" y="744537"/>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2" name="Espace réservé du texte 41">
            <a:extLst>
              <a:ext uri="{FF2B5EF4-FFF2-40B4-BE49-F238E27FC236}">
                <a16:creationId xmlns:a16="http://schemas.microsoft.com/office/drawing/2014/main" id="{8BC3C319-BE09-4486-BD62-F8C98CC7E629}"/>
              </a:ext>
            </a:extLst>
          </p:cNvPr>
          <p:cNvSpPr>
            <a:spLocks noGrp="1"/>
          </p:cNvSpPr>
          <p:nvPr>
            <p:ph type="body" sz="quarter" idx="19" hasCustomPrompt="1"/>
          </p:nvPr>
        </p:nvSpPr>
        <p:spPr>
          <a:xfrm>
            <a:off x="3332163" y="4133057"/>
            <a:ext cx="742950" cy="744537"/>
          </a:xfrm>
          <a:custGeom>
            <a:avLst/>
            <a:gdLst>
              <a:gd name="connsiteX0" fmla="*/ 0 w 742950"/>
              <a:gd name="connsiteY0" fmla="*/ 0 h 744537"/>
              <a:gd name="connsiteX1" fmla="*/ 742950 w 742950"/>
              <a:gd name="connsiteY1" fmla="*/ 0 h 744537"/>
              <a:gd name="connsiteX2" fmla="*/ 742950 w 742950"/>
              <a:gd name="connsiteY2" fmla="*/ 744537 h 744537"/>
              <a:gd name="connsiteX3" fmla="*/ 0 w 742950"/>
              <a:gd name="connsiteY3" fmla="*/ 744537 h 744537"/>
            </a:gdLst>
            <a:ahLst/>
            <a:cxnLst>
              <a:cxn ang="0">
                <a:pos x="connsiteX0" y="connsiteY0"/>
              </a:cxn>
              <a:cxn ang="0">
                <a:pos x="connsiteX1" y="connsiteY1"/>
              </a:cxn>
              <a:cxn ang="0">
                <a:pos x="connsiteX2" y="connsiteY2"/>
              </a:cxn>
              <a:cxn ang="0">
                <a:pos x="connsiteX3" y="connsiteY3"/>
              </a:cxn>
            </a:cxnLst>
            <a:rect l="l" t="t" r="r" b="b"/>
            <a:pathLst>
              <a:path w="742950" h="744537">
                <a:moveTo>
                  <a:pt x="0" y="0"/>
                </a:moveTo>
                <a:lnTo>
                  <a:pt x="742950" y="0"/>
                </a:lnTo>
                <a:lnTo>
                  <a:pt x="742950" y="744537"/>
                </a:lnTo>
                <a:lnTo>
                  <a:pt x="0" y="744537"/>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0" name="Espace réservé du texte 39">
            <a:extLst>
              <a:ext uri="{FF2B5EF4-FFF2-40B4-BE49-F238E27FC236}">
                <a16:creationId xmlns:a16="http://schemas.microsoft.com/office/drawing/2014/main" id="{557C94E1-DB93-4817-898D-8B9962734F93}"/>
              </a:ext>
            </a:extLst>
          </p:cNvPr>
          <p:cNvSpPr>
            <a:spLocks noGrp="1"/>
          </p:cNvSpPr>
          <p:nvPr>
            <p:ph type="body" sz="quarter" idx="18" hasCustomPrompt="1"/>
          </p:nvPr>
        </p:nvSpPr>
        <p:spPr>
          <a:xfrm>
            <a:off x="4926013" y="1739900"/>
            <a:ext cx="742950" cy="2336800"/>
          </a:xfrm>
          <a:custGeom>
            <a:avLst/>
            <a:gdLst>
              <a:gd name="connsiteX0" fmla="*/ 0 w 742950"/>
              <a:gd name="connsiteY0" fmla="*/ 0 h 2336800"/>
              <a:gd name="connsiteX1" fmla="*/ 742950 w 742950"/>
              <a:gd name="connsiteY1" fmla="*/ 0 h 2336800"/>
              <a:gd name="connsiteX2" fmla="*/ 742950 w 742950"/>
              <a:gd name="connsiteY2" fmla="*/ 2336800 h 2336800"/>
              <a:gd name="connsiteX3" fmla="*/ 0 w 742950"/>
              <a:gd name="connsiteY3" fmla="*/ 2336800 h 2336800"/>
            </a:gdLst>
            <a:ahLst/>
            <a:cxnLst>
              <a:cxn ang="0">
                <a:pos x="connsiteX0" y="connsiteY0"/>
              </a:cxn>
              <a:cxn ang="0">
                <a:pos x="connsiteX1" y="connsiteY1"/>
              </a:cxn>
              <a:cxn ang="0">
                <a:pos x="connsiteX2" y="connsiteY2"/>
              </a:cxn>
              <a:cxn ang="0">
                <a:pos x="connsiteX3" y="connsiteY3"/>
              </a:cxn>
            </a:cxnLst>
            <a:rect l="l" t="t" r="r" b="b"/>
            <a:pathLst>
              <a:path w="742950" h="2336800">
                <a:moveTo>
                  <a:pt x="0" y="0"/>
                </a:moveTo>
                <a:lnTo>
                  <a:pt x="742950" y="0"/>
                </a:lnTo>
                <a:lnTo>
                  <a:pt x="742950" y="2336800"/>
                </a:lnTo>
                <a:lnTo>
                  <a:pt x="0" y="23368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8" name="Espace réservé du texte 37">
            <a:extLst>
              <a:ext uri="{FF2B5EF4-FFF2-40B4-BE49-F238E27FC236}">
                <a16:creationId xmlns:a16="http://schemas.microsoft.com/office/drawing/2014/main" id="{64A1076D-B6AD-494F-B03D-919E443F9F23}"/>
              </a:ext>
            </a:extLst>
          </p:cNvPr>
          <p:cNvSpPr>
            <a:spLocks noGrp="1"/>
          </p:cNvSpPr>
          <p:nvPr>
            <p:ph type="body" sz="quarter" idx="17" hasCustomPrompt="1"/>
          </p:nvPr>
        </p:nvSpPr>
        <p:spPr>
          <a:xfrm>
            <a:off x="142084" y="3339307"/>
            <a:ext cx="744537" cy="739776"/>
          </a:xfrm>
          <a:custGeom>
            <a:avLst/>
            <a:gdLst>
              <a:gd name="connsiteX0" fmla="*/ 369888 w 744537"/>
              <a:gd name="connsiteY0" fmla="*/ 0 h 739776"/>
              <a:gd name="connsiteX1" fmla="*/ 744537 w 744537"/>
              <a:gd name="connsiteY1" fmla="*/ 0 h 739776"/>
              <a:gd name="connsiteX2" fmla="*/ 744537 w 744537"/>
              <a:gd name="connsiteY2" fmla="*/ 739776 h 739776"/>
              <a:gd name="connsiteX3" fmla="*/ 369888 w 744537"/>
              <a:gd name="connsiteY3" fmla="*/ 739776 h 739776"/>
              <a:gd name="connsiteX4" fmla="*/ 0 w 744537"/>
              <a:gd name="connsiteY4" fmla="*/ 369888 h 739776"/>
              <a:gd name="connsiteX5" fmla="*/ 369888 w 744537"/>
              <a:gd name="connsiteY5" fmla="*/ 0 h 73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537" h="739776">
                <a:moveTo>
                  <a:pt x="369888" y="0"/>
                </a:moveTo>
                <a:lnTo>
                  <a:pt x="744537" y="0"/>
                </a:lnTo>
                <a:lnTo>
                  <a:pt x="744537" y="739776"/>
                </a:lnTo>
                <a:lnTo>
                  <a:pt x="369888" y="739776"/>
                </a:lnTo>
                <a:cubicBezTo>
                  <a:pt x="165604" y="739776"/>
                  <a:pt x="0" y="574172"/>
                  <a:pt x="0" y="369888"/>
                </a:cubicBezTo>
                <a:cubicBezTo>
                  <a:pt x="0" y="165604"/>
                  <a:pt x="165604" y="0"/>
                  <a:pt x="369888"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6" name="Espace réservé pour une image  35">
            <a:extLst>
              <a:ext uri="{FF2B5EF4-FFF2-40B4-BE49-F238E27FC236}">
                <a16:creationId xmlns:a16="http://schemas.microsoft.com/office/drawing/2014/main" id="{5DB24177-1CE0-4D1E-81D8-EF8290460C3A}"/>
              </a:ext>
            </a:extLst>
          </p:cNvPr>
          <p:cNvSpPr>
            <a:spLocks noGrp="1"/>
          </p:cNvSpPr>
          <p:nvPr>
            <p:ph type="pic" sz="quarter" idx="11" hasCustomPrompt="1"/>
          </p:nvPr>
        </p:nvSpPr>
        <p:spPr>
          <a:xfrm>
            <a:off x="939801" y="944563"/>
            <a:ext cx="3135312" cy="3136900"/>
          </a:xfrm>
          <a:custGeom>
            <a:avLst/>
            <a:gdLst>
              <a:gd name="connsiteX0" fmla="*/ 1567656 w 3135312"/>
              <a:gd name="connsiteY0" fmla="*/ 0 h 3136900"/>
              <a:gd name="connsiteX1" fmla="*/ 3135312 w 3135312"/>
              <a:gd name="connsiteY1" fmla="*/ 1567656 h 3136900"/>
              <a:gd name="connsiteX2" fmla="*/ 3135312 w 3135312"/>
              <a:gd name="connsiteY2" fmla="*/ 3136900 h 3136900"/>
              <a:gd name="connsiteX3" fmla="*/ 0 w 3135312"/>
              <a:gd name="connsiteY3" fmla="*/ 3136900 h 3136900"/>
              <a:gd name="connsiteX4" fmla="*/ 0 w 3135312"/>
              <a:gd name="connsiteY4" fmla="*/ 1567656 h 3136900"/>
              <a:gd name="connsiteX5" fmla="*/ 1567656 w 3135312"/>
              <a:gd name="connsiteY5" fmla="*/ 0 h 31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5312" h="3136900">
                <a:moveTo>
                  <a:pt x="1567656" y="0"/>
                </a:moveTo>
                <a:cubicBezTo>
                  <a:pt x="2433449" y="0"/>
                  <a:pt x="3135312" y="701863"/>
                  <a:pt x="3135312" y="1567656"/>
                </a:cubicBezTo>
                <a:lnTo>
                  <a:pt x="3135312" y="3136900"/>
                </a:lnTo>
                <a:lnTo>
                  <a:pt x="0" y="3136900"/>
                </a:lnTo>
                <a:lnTo>
                  <a:pt x="0" y="1567656"/>
                </a:lnTo>
                <a:cubicBezTo>
                  <a:pt x="0" y="701863"/>
                  <a:pt x="701863" y="0"/>
                  <a:pt x="1567656" y="0"/>
                </a:cubicBezTo>
                <a:close/>
              </a:path>
            </a:pathLst>
          </a:custGeom>
          <a:noFill/>
        </p:spPr>
        <p:txBody>
          <a:bodyPr wrap="square" anchor="ctr">
            <a:noAutofit/>
          </a:bodyPr>
          <a:lstStyle>
            <a:lvl1pPr algn="ctr">
              <a:defRPr sz="1400">
                <a:solidFill>
                  <a:schemeClr val="tx1"/>
                </a:solidFill>
              </a:defRPr>
            </a:lvl1pPr>
          </a:lstStyle>
          <a:p>
            <a:r>
              <a:rPr lang="fr-FR" dirty="0"/>
              <a:t>Image</a:t>
            </a:r>
          </a:p>
        </p:txBody>
      </p:sp>
      <p:grpSp>
        <p:nvGrpSpPr>
          <p:cNvPr id="20" name="object 3">
            <a:extLst>
              <a:ext uri="{FF2B5EF4-FFF2-40B4-BE49-F238E27FC236}">
                <a16:creationId xmlns:a16="http://schemas.microsoft.com/office/drawing/2014/main" id="{A6EE3CD9-1017-40F2-9A0F-9ADC0E97B7E8}"/>
              </a:ext>
            </a:extLst>
          </p:cNvPr>
          <p:cNvGrpSpPr/>
          <p:nvPr userDrawn="1"/>
        </p:nvGrpSpPr>
        <p:grpSpPr>
          <a:xfrm>
            <a:off x="514089" y="6493294"/>
            <a:ext cx="752031" cy="86640"/>
            <a:chOff x="847065" y="10707923"/>
            <a:chExt cx="1240155" cy="142875"/>
          </a:xfrm>
        </p:grpSpPr>
        <p:pic>
          <p:nvPicPr>
            <p:cNvPr id="21" name="object 4">
              <a:extLst>
                <a:ext uri="{FF2B5EF4-FFF2-40B4-BE49-F238E27FC236}">
                  <a16:creationId xmlns:a16="http://schemas.microsoft.com/office/drawing/2014/main" id="{F22A1663-8DA0-407F-8AE8-A696EE603E97}"/>
                </a:ext>
              </a:extLst>
            </p:cNvPr>
            <p:cNvPicPr/>
            <p:nvPr/>
          </p:nvPicPr>
          <p:blipFill>
            <a:blip r:embed="rId2" cstate="print"/>
            <a:stretch>
              <a:fillRect/>
            </a:stretch>
          </p:blipFill>
          <p:spPr>
            <a:xfrm>
              <a:off x="847065" y="10740848"/>
              <a:ext cx="262047" cy="78479"/>
            </a:xfrm>
            <a:prstGeom prst="rect">
              <a:avLst/>
            </a:prstGeom>
          </p:spPr>
        </p:pic>
        <p:sp>
          <p:nvSpPr>
            <p:cNvPr id="22" name="object 5">
              <a:extLst>
                <a:ext uri="{FF2B5EF4-FFF2-40B4-BE49-F238E27FC236}">
                  <a16:creationId xmlns:a16="http://schemas.microsoft.com/office/drawing/2014/main" id="{E831035A-4B78-43F7-B910-80EA82C97B4F}"/>
                </a:ext>
              </a:extLst>
            </p:cNvPr>
            <p:cNvSpPr/>
            <p:nvPr/>
          </p:nvSpPr>
          <p:spPr>
            <a:xfrm>
              <a:off x="1143129" y="10794304"/>
              <a:ext cx="28575" cy="26670"/>
            </a:xfrm>
            <a:custGeom>
              <a:avLst/>
              <a:gdLst/>
              <a:ahLst/>
              <a:cxnLst/>
              <a:rect l="l" t="t" r="r" b="b"/>
              <a:pathLst>
                <a:path w="28575" h="26670">
                  <a:moveTo>
                    <a:pt x="16167" y="0"/>
                  </a:moveTo>
                  <a:lnTo>
                    <a:pt x="11811" y="0"/>
                  </a:lnTo>
                  <a:lnTo>
                    <a:pt x="9863" y="356"/>
                  </a:lnTo>
                  <a:lnTo>
                    <a:pt x="0" y="11465"/>
                  </a:lnTo>
                  <a:lnTo>
                    <a:pt x="0" y="13339"/>
                  </a:lnTo>
                  <a:lnTo>
                    <a:pt x="0" y="15182"/>
                  </a:lnTo>
                  <a:lnTo>
                    <a:pt x="11811" y="26480"/>
                  </a:lnTo>
                  <a:lnTo>
                    <a:pt x="16167" y="26480"/>
                  </a:lnTo>
                  <a:lnTo>
                    <a:pt x="27988" y="15182"/>
                  </a:lnTo>
                  <a:lnTo>
                    <a:pt x="27988" y="11465"/>
                  </a:lnTo>
                  <a:lnTo>
                    <a:pt x="18125" y="356"/>
                  </a:lnTo>
                  <a:lnTo>
                    <a:pt x="16167" y="0"/>
                  </a:lnTo>
                  <a:close/>
                </a:path>
              </a:pathLst>
            </a:custGeom>
            <a:solidFill>
              <a:srgbClr val="002F67"/>
            </a:solidFill>
          </p:spPr>
          <p:txBody>
            <a:bodyPr wrap="square" lIns="0" tIns="0" rIns="0" bIns="0" rtlCol="0"/>
            <a:lstStyle/>
            <a:p>
              <a:endParaRPr lang="fr-FR" sz="662" dirty="0"/>
            </a:p>
          </p:txBody>
        </p:sp>
        <p:pic>
          <p:nvPicPr>
            <p:cNvPr id="23" name="object 6">
              <a:extLst>
                <a:ext uri="{FF2B5EF4-FFF2-40B4-BE49-F238E27FC236}">
                  <a16:creationId xmlns:a16="http://schemas.microsoft.com/office/drawing/2014/main" id="{D0CAAE98-70CE-44E0-8205-780766B55A5A}"/>
                </a:ext>
              </a:extLst>
            </p:cNvPr>
            <p:cNvPicPr/>
            <p:nvPr/>
          </p:nvPicPr>
          <p:blipFill>
            <a:blip r:embed="rId3" cstate="print"/>
            <a:stretch>
              <a:fillRect/>
            </a:stretch>
          </p:blipFill>
          <p:spPr>
            <a:xfrm>
              <a:off x="1209992" y="10739402"/>
              <a:ext cx="71369" cy="81379"/>
            </a:xfrm>
            <a:prstGeom prst="rect">
              <a:avLst/>
            </a:prstGeom>
          </p:spPr>
        </p:pic>
        <p:pic>
          <p:nvPicPr>
            <p:cNvPr id="24" name="object 7">
              <a:extLst>
                <a:ext uri="{FF2B5EF4-FFF2-40B4-BE49-F238E27FC236}">
                  <a16:creationId xmlns:a16="http://schemas.microsoft.com/office/drawing/2014/main" id="{2AC43F6C-3338-4D56-B01B-07F3FCDCAFED}"/>
                </a:ext>
              </a:extLst>
            </p:cNvPr>
            <p:cNvPicPr/>
            <p:nvPr/>
          </p:nvPicPr>
          <p:blipFill>
            <a:blip r:embed="rId4" cstate="print"/>
            <a:stretch>
              <a:fillRect/>
            </a:stretch>
          </p:blipFill>
          <p:spPr>
            <a:xfrm>
              <a:off x="1305235" y="10707923"/>
              <a:ext cx="781632" cy="142298"/>
            </a:xfrm>
            <a:prstGeom prst="rect">
              <a:avLst/>
            </a:prstGeom>
          </p:spPr>
        </p:pic>
      </p:grpSp>
      <p:sp>
        <p:nvSpPr>
          <p:cNvPr id="3" name="Espace réservé du numéro de diapositive 2">
            <a:extLst>
              <a:ext uri="{FF2B5EF4-FFF2-40B4-BE49-F238E27FC236}">
                <a16:creationId xmlns:a16="http://schemas.microsoft.com/office/drawing/2014/main" id="{95CEC289-6FBA-4C56-94D1-874AC301646D}"/>
              </a:ext>
            </a:extLst>
          </p:cNvPr>
          <p:cNvSpPr>
            <a:spLocks noGrp="1"/>
          </p:cNvSpPr>
          <p:nvPr>
            <p:ph type="sldNum" sz="quarter" idx="14"/>
          </p:nvPr>
        </p:nvSpPr>
        <p:spPr/>
        <p:txBody>
          <a:bodyPr/>
          <a:lstStyle>
            <a:lvl1pPr algn="ctr">
              <a:defRPr/>
            </a:lvl1pPr>
          </a:lstStyle>
          <a:p>
            <a:r>
              <a:rPr lang="fr-FR" dirty="0"/>
              <a:t>page </a:t>
            </a:r>
            <a:fld id="{D4393D1B-37AB-4561-B448-10CBADDAE970}" type="slidenum">
              <a:rPr smtClean="0"/>
              <a:pPr/>
              <a:t>‹N°›</a:t>
            </a:fld>
            <a:endParaRPr dirty="0"/>
          </a:p>
        </p:txBody>
      </p:sp>
      <p:sp>
        <p:nvSpPr>
          <p:cNvPr id="5" name="Espace réservé du texte 4">
            <a:extLst>
              <a:ext uri="{FF2B5EF4-FFF2-40B4-BE49-F238E27FC236}">
                <a16:creationId xmlns:a16="http://schemas.microsoft.com/office/drawing/2014/main" id="{9BC72356-A04F-4E0F-A121-09766CE60568}"/>
              </a:ext>
            </a:extLst>
          </p:cNvPr>
          <p:cNvSpPr>
            <a:spLocks noGrp="1"/>
          </p:cNvSpPr>
          <p:nvPr>
            <p:ph type="body" sz="quarter" idx="15" hasCustomPrompt="1"/>
          </p:nvPr>
        </p:nvSpPr>
        <p:spPr>
          <a:xfrm>
            <a:off x="7323111" y="409700"/>
            <a:ext cx="4374000"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4" name="Espace réservé du texte 3">
            <a:extLst>
              <a:ext uri="{FF2B5EF4-FFF2-40B4-BE49-F238E27FC236}">
                <a16:creationId xmlns:a16="http://schemas.microsoft.com/office/drawing/2014/main" id="{0DECC660-AECA-401A-BE96-5421293086D5}"/>
              </a:ext>
            </a:extLst>
          </p:cNvPr>
          <p:cNvSpPr>
            <a:spLocks noGrp="1"/>
          </p:cNvSpPr>
          <p:nvPr>
            <p:ph type="body" sz="quarter" idx="16" hasCustomPrompt="1"/>
          </p:nvPr>
        </p:nvSpPr>
        <p:spPr>
          <a:xfrm>
            <a:off x="7323111" y="1494991"/>
            <a:ext cx="4374000" cy="4224772"/>
          </a:xfrm>
        </p:spPr>
        <p:txBody>
          <a:bodyPr/>
          <a:lstStyle>
            <a:lvl1pPr>
              <a:defRPr>
                <a:solidFill>
                  <a:schemeClr val="accent2"/>
                </a:solidFill>
              </a:defRPr>
            </a:lvl1pPr>
          </a:lstStyle>
          <a:p>
            <a:pPr lvl="0"/>
            <a:r>
              <a:rPr lang="fr-FR" dirty="0" err="1"/>
              <a:t>Suspendise</a:t>
            </a:r>
            <a:r>
              <a:rPr lang="fr-FR" dirty="0"/>
              <a:t> </a:t>
            </a:r>
            <a:r>
              <a:rPr lang="fr-FR" dirty="0" err="1"/>
              <a:t>pharatra</a:t>
            </a:r>
            <a:r>
              <a:rPr lang="fr-FR" dirty="0"/>
              <a:t> </a:t>
            </a:r>
            <a:r>
              <a:rPr lang="fr-FR" dirty="0" err="1"/>
              <a:t>orci</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a:extLst>
              <a:ext uri="{FF2B5EF4-FFF2-40B4-BE49-F238E27FC236}">
                <a16:creationId xmlns:a16="http://schemas.microsoft.com/office/drawing/2014/main" id="{BD36A528-5E37-6880-743A-CE5225457E49}"/>
              </a:ext>
            </a:extLst>
          </p:cNvPr>
          <p:cNvSpPr>
            <a:spLocks noGrp="1"/>
          </p:cNvSpPr>
          <p:nvPr>
            <p:ph type="ftr" sz="quarter" idx="26"/>
          </p:nvPr>
        </p:nvSpPr>
        <p:spPr/>
        <p:txBody>
          <a:bodyPr/>
          <a:lstStyle/>
          <a:p>
            <a:pPr algn="ctr"/>
            <a:r>
              <a:rPr lang="fr-FR"/>
              <a:t>Confidentiel</a:t>
            </a:r>
            <a:endParaRPr lang="fr-FR" dirty="0"/>
          </a:p>
        </p:txBody>
      </p:sp>
    </p:spTree>
    <p:extLst>
      <p:ext uri="{BB962C8B-B14F-4D97-AF65-F5344CB8AC3E}">
        <p14:creationId xmlns:p14="http://schemas.microsoft.com/office/powerpoint/2010/main" val="3507773282"/>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Image avec mosaique + texte violet">
    <p:spTree>
      <p:nvGrpSpPr>
        <p:cNvPr id="1" name=""/>
        <p:cNvGrpSpPr/>
        <p:nvPr/>
      </p:nvGrpSpPr>
      <p:grpSpPr>
        <a:xfrm>
          <a:off x="0" y="0"/>
          <a:ext cx="0" cy="0"/>
          <a:chOff x="0" y="0"/>
          <a:chExt cx="0" cy="0"/>
        </a:xfrm>
      </p:grpSpPr>
      <p:sp>
        <p:nvSpPr>
          <p:cNvPr id="53" name="Espace réservé du texte 52">
            <a:extLst>
              <a:ext uri="{FF2B5EF4-FFF2-40B4-BE49-F238E27FC236}">
                <a16:creationId xmlns:a16="http://schemas.microsoft.com/office/drawing/2014/main" id="{293CA99F-803C-4500-A73A-D655DCBF0B57}"/>
              </a:ext>
            </a:extLst>
          </p:cNvPr>
          <p:cNvSpPr>
            <a:spLocks noGrp="1"/>
          </p:cNvSpPr>
          <p:nvPr>
            <p:ph type="body" sz="quarter" idx="24" hasCustomPrompt="1"/>
          </p:nvPr>
        </p:nvSpPr>
        <p:spPr>
          <a:xfrm>
            <a:off x="942976" y="4129881"/>
            <a:ext cx="1535112" cy="1541462"/>
          </a:xfrm>
          <a:custGeom>
            <a:avLst/>
            <a:gdLst>
              <a:gd name="connsiteX0" fmla="*/ 0 w 1535112"/>
              <a:gd name="connsiteY0" fmla="*/ 0 h 1541462"/>
              <a:gd name="connsiteX1" fmla="*/ 1535112 w 1535112"/>
              <a:gd name="connsiteY1" fmla="*/ 0 h 1541462"/>
              <a:gd name="connsiteX2" fmla="*/ 1535112 w 1535112"/>
              <a:gd name="connsiteY2" fmla="*/ 773906 h 1541462"/>
              <a:gd name="connsiteX3" fmla="*/ 767556 w 1535112"/>
              <a:gd name="connsiteY3" fmla="*/ 1541462 h 1541462"/>
              <a:gd name="connsiteX4" fmla="*/ 0 w 1535112"/>
              <a:gd name="connsiteY4" fmla="*/ 1541462 h 154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112" h="1541462">
                <a:moveTo>
                  <a:pt x="0" y="0"/>
                </a:moveTo>
                <a:lnTo>
                  <a:pt x="1535112" y="0"/>
                </a:lnTo>
                <a:lnTo>
                  <a:pt x="1535112" y="773906"/>
                </a:lnTo>
                <a:cubicBezTo>
                  <a:pt x="1535112" y="1197815"/>
                  <a:pt x="1191465" y="1541462"/>
                  <a:pt x="767556" y="1541462"/>
                </a:cubicBezTo>
                <a:lnTo>
                  <a:pt x="0" y="1541462"/>
                </a:lnTo>
                <a:close/>
              </a:path>
            </a:pathLst>
          </a:custGeom>
          <a:solidFill>
            <a:schemeClr val="accent3"/>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51" name="Espace réservé du texte 50">
            <a:extLst>
              <a:ext uri="{FF2B5EF4-FFF2-40B4-BE49-F238E27FC236}">
                <a16:creationId xmlns:a16="http://schemas.microsoft.com/office/drawing/2014/main" id="{AD172CE5-0C79-44E8-B6F9-8F33B4E4B695}"/>
              </a:ext>
            </a:extLst>
          </p:cNvPr>
          <p:cNvSpPr>
            <a:spLocks noGrp="1"/>
          </p:cNvSpPr>
          <p:nvPr>
            <p:ph type="body" sz="quarter" idx="23" hasCustomPrompt="1"/>
          </p:nvPr>
        </p:nvSpPr>
        <p:spPr>
          <a:xfrm>
            <a:off x="5724525" y="3332163"/>
            <a:ext cx="742950" cy="744537"/>
          </a:xfrm>
          <a:custGeom>
            <a:avLst/>
            <a:gdLst>
              <a:gd name="connsiteX0" fmla="*/ 0 w 742950"/>
              <a:gd name="connsiteY0" fmla="*/ 0 h 744537"/>
              <a:gd name="connsiteX1" fmla="*/ 742950 w 742950"/>
              <a:gd name="connsiteY1" fmla="*/ 0 h 744537"/>
              <a:gd name="connsiteX2" fmla="*/ 742950 w 742950"/>
              <a:gd name="connsiteY2" fmla="*/ 744537 h 744537"/>
              <a:gd name="connsiteX3" fmla="*/ 0 w 742950"/>
              <a:gd name="connsiteY3" fmla="*/ 744537 h 744537"/>
            </a:gdLst>
            <a:ahLst/>
            <a:cxnLst>
              <a:cxn ang="0">
                <a:pos x="connsiteX0" y="connsiteY0"/>
              </a:cxn>
              <a:cxn ang="0">
                <a:pos x="connsiteX1" y="connsiteY1"/>
              </a:cxn>
              <a:cxn ang="0">
                <a:pos x="connsiteX2" y="connsiteY2"/>
              </a:cxn>
              <a:cxn ang="0">
                <a:pos x="connsiteX3" y="connsiteY3"/>
              </a:cxn>
            </a:cxnLst>
            <a:rect l="l" t="t" r="r" b="b"/>
            <a:pathLst>
              <a:path w="742950" h="744537">
                <a:moveTo>
                  <a:pt x="0" y="0"/>
                </a:moveTo>
                <a:lnTo>
                  <a:pt x="742950" y="0"/>
                </a:lnTo>
                <a:lnTo>
                  <a:pt x="742950" y="744537"/>
                </a:lnTo>
                <a:lnTo>
                  <a:pt x="0" y="744537"/>
                </a:lnTo>
                <a:close/>
              </a:path>
            </a:pathLst>
          </a:custGeom>
          <a:solidFill>
            <a:schemeClr val="accent3"/>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9" name="Espace réservé du texte 48">
            <a:extLst>
              <a:ext uri="{FF2B5EF4-FFF2-40B4-BE49-F238E27FC236}">
                <a16:creationId xmlns:a16="http://schemas.microsoft.com/office/drawing/2014/main" id="{56082275-0416-4BDB-B391-3F0B5E9B0679}"/>
              </a:ext>
            </a:extLst>
          </p:cNvPr>
          <p:cNvSpPr>
            <a:spLocks noGrp="1"/>
          </p:cNvSpPr>
          <p:nvPr>
            <p:ph type="body" sz="quarter" idx="22" hasCustomPrompt="1"/>
          </p:nvPr>
        </p:nvSpPr>
        <p:spPr>
          <a:xfrm>
            <a:off x="4129088" y="2535239"/>
            <a:ext cx="742950" cy="2336800"/>
          </a:xfrm>
          <a:custGeom>
            <a:avLst/>
            <a:gdLst>
              <a:gd name="connsiteX0" fmla="*/ 0 w 742950"/>
              <a:gd name="connsiteY0" fmla="*/ 0 h 2336800"/>
              <a:gd name="connsiteX1" fmla="*/ 742950 w 742950"/>
              <a:gd name="connsiteY1" fmla="*/ 0 h 2336800"/>
              <a:gd name="connsiteX2" fmla="*/ 742950 w 742950"/>
              <a:gd name="connsiteY2" fmla="*/ 2336800 h 2336800"/>
              <a:gd name="connsiteX3" fmla="*/ 0 w 742950"/>
              <a:gd name="connsiteY3" fmla="*/ 2336800 h 2336800"/>
            </a:gdLst>
            <a:ahLst/>
            <a:cxnLst>
              <a:cxn ang="0">
                <a:pos x="connsiteX0" y="connsiteY0"/>
              </a:cxn>
              <a:cxn ang="0">
                <a:pos x="connsiteX1" y="connsiteY1"/>
              </a:cxn>
              <a:cxn ang="0">
                <a:pos x="connsiteX2" y="connsiteY2"/>
              </a:cxn>
              <a:cxn ang="0">
                <a:pos x="connsiteX3" y="connsiteY3"/>
              </a:cxn>
            </a:cxnLst>
            <a:rect l="l" t="t" r="r" b="b"/>
            <a:pathLst>
              <a:path w="742950" h="2336800">
                <a:moveTo>
                  <a:pt x="0" y="0"/>
                </a:moveTo>
                <a:lnTo>
                  <a:pt x="742950" y="0"/>
                </a:lnTo>
                <a:lnTo>
                  <a:pt x="742950" y="2336800"/>
                </a:lnTo>
                <a:lnTo>
                  <a:pt x="0" y="2336800"/>
                </a:lnTo>
                <a:close/>
              </a:path>
            </a:pathLst>
          </a:custGeom>
          <a:solidFill>
            <a:schemeClr val="accent3"/>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7" name="Espace réservé du texte 46">
            <a:extLst>
              <a:ext uri="{FF2B5EF4-FFF2-40B4-BE49-F238E27FC236}">
                <a16:creationId xmlns:a16="http://schemas.microsoft.com/office/drawing/2014/main" id="{3742CCB0-87BE-405D-8116-589EC3A6A1DD}"/>
              </a:ext>
            </a:extLst>
          </p:cNvPr>
          <p:cNvSpPr>
            <a:spLocks noGrp="1"/>
          </p:cNvSpPr>
          <p:nvPr>
            <p:ph type="body" sz="quarter" idx="21" hasCustomPrompt="1"/>
          </p:nvPr>
        </p:nvSpPr>
        <p:spPr>
          <a:xfrm>
            <a:off x="5723733" y="945357"/>
            <a:ext cx="744537" cy="742950"/>
          </a:xfrm>
          <a:custGeom>
            <a:avLst/>
            <a:gdLst>
              <a:gd name="connsiteX0" fmla="*/ 0 w 744537"/>
              <a:gd name="connsiteY0" fmla="*/ 0 h 742950"/>
              <a:gd name="connsiteX1" fmla="*/ 373062 w 744537"/>
              <a:gd name="connsiteY1" fmla="*/ 0 h 742950"/>
              <a:gd name="connsiteX2" fmla="*/ 744537 w 744537"/>
              <a:gd name="connsiteY2" fmla="*/ 371475 h 742950"/>
              <a:gd name="connsiteX3" fmla="*/ 373062 w 744537"/>
              <a:gd name="connsiteY3" fmla="*/ 742950 h 742950"/>
              <a:gd name="connsiteX4" fmla="*/ 0 w 744537"/>
              <a:gd name="connsiteY4" fmla="*/ 74295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537" h="742950">
                <a:moveTo>
                  <a:pt x="0" y="0"/>
                </a:moveTo>
                <a:lnTo>
                  <a:pt x="373062" y="0"/>
                </a:lnTo>
                <a:cubicBezTo>
                  <a:pt x="578222" y="0"/>
                  <a:pt x="744537" y="166315"/>
                  <a:pt x="744537" y="371475"/>
                </a:cubicBezTo>
                <a:cubicBezTo>
                  <a:pt x="744537" y="576635"/>
                  <a:pt x="578222" y="742950"/>
                  <a:pt x="373062" y="742950"/>
                </a:cubicBezTo>
                <a:lnTo>
                  <a:pt x="0" y="742950"/>
                </a:lnTo>
                <a:close/>
              </a:path>
            </a:pathLst>
          </a:custGeom>
          <a:solidFill>
            <a:schemeClr val="accent3"/>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4" name="Espace réservé du texte 43">
            <a:extLst>
              <a:ext uri="{FF2B5EF4-FFF2-40B4-BE49-F238E27FC236}">
                <a16:creationId xmlns:a16="http://schemas.microsoft.com/office/drawing/2014/main" id="{87CE919F-2F61-4486-B941-A5BA76928620}"/>
              </a:ext>
            </a:extLst>
          </p:cNvPr>
          <p:cNvSpPr>
            <a:spLocks noGrp="1"/>
          </p:cNvSpPr>
          <p:nvPr>
            <p:ph type="body" sz="quarter" idx="20" hasCustomPrompt="1"/>
          </p:nvPr>
        </p:nvSpPr>
        <p:spPr>
          <a:xfrm>
            <a:off x="4929188" y="4923632"/>
            <a:ext cx="742950" cy="744537"/>
          </a:xfrm>
          <a:custGeom>
            <a:avLst/>
            <a:gdLst>
              <a:gd name="connsiteX0" fmla="*/ 0 w 742950"/>
              <a:gd name="connsiteY0" fmla="*/ 0 h 744537"/>
              <a:gd name="connsiteX1" fmla="*/ 742950 w 742950"/>
              <a:gd name="connsiteY1" fmla="*/ 0 h 744537"/>
              <a:gd name="connsiteX2" fmla="*/ 742950 w 742950"/>
              <a:gd name="connsiteY2" fmla="*/ 744537 h 744537"/>
              <a:gd name="connsiteX3" fmla="*/ 0 w 742950"/>
              <a:gd name="connsiteY3" fmla="*/ 744537 h 744537"/>
            </a:gdLst>
            <a:ahLst/>
            <a:cxnLst>
              <a:cxn ang="0">
                <a:pos x="connsiteX0" y="connsiteY0"/>
              </a:cxn>
              <a:cxn ang="0">
                <a:pos x="connsiteX1" y="connsiteY1"/>
              </a:cxn>
              <a:cxn ang="0">
                <a:pos x="connsiteX2" y="connsiteY2"/>
              </a:cxn>
              <a:cxn ang="0">
                <a:pos x="connsiteX3" y="connsiteY3"/>
              </a:cxn>
            </a:cxnLst>
            <a:rect l="l" t="t" r="r" b="b"/>
            <a:pathLst>
              <a:path w="742950" h="744537">
                <a:moveTo>
                  <a:pt x="0" y="0"/>
                </a:moveTo>
                <a:lnTo>
                  <a:pt x="742950" y="0"/>
                </a:lnTo>
                <a:lnTo>
                  <a:pt x="742950" y="744537"/>
                </a:lnTo>
                <a:lnTo>
                  <a:pt x="0" y="744537"/>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2" name="Espace réservé du texte 41">
            <a:extLst>
              <a:ext uri="{FF2B5EF4-FFF2-40B4-BE49-F238E27FC236}">
                <a16:creationId xmlns:a16="http://schemas.microsoft.com/office/drawing/2014/main" id="{8BC3C319-BE09-4486-BD62-F8C98CC7E629}"/>
              </a:ext>
            </a:extLst>
          </p:cNvPr>
          <p:cNvSpPr>
            <a:spLocks noGrp="1"/>
          </p:cNvSpPr>
          <p:nvPr>
            <p:ph type="body" sz="quarter" idx="19" hasCustomPrompt="1"/>
          </p:nvPr>
        </p:nvSpPr>
        <p:spPr>
          <a:xfrm>
            <a:off x="3332163" y="4133057"/>
            <a:ext cx="742950" cy="744537"/>
          </a:xfrm>
          <a:custGeom>
            <a:avLst/>
            <a:gdLst>
              <a:gd name="connsiteX0" fmla="*/ 0 w 742950"/>
              <a:gd name="connsiteY0" fmla="*/ 0 h 744537"/>
              <a:gd name="connsiteX1" fmla="*/ 742950 w 742950"/>
              <a:gd name="connsiteY1" fmla="*/ 0 h 744537"/>
              <a:gd name="connsiteX2" fmla="*/ 742950 w 742950"/>
              <a:gd name="connsiteY2" fmla="*/ 744537 h 744537"/>
              <a:gd name="connsiteX3" fmla="*/ 0 w 742950"/>
              <a:gd name="connsiteY3" fmla="*/ 744537 h 744537"/>
            </a:gdLst>
            <a:ahLst/>
            <a:cxnLst>
              <a:cxn ang="0">
                <a:pos x="connsiteX0" y="connsiteY0"/>
              </a:cxn>
              <a:cxn ang="0">
                <a:pos x="connsiteX1" y="connsiteY1"/>
              </a:cxn>
              <a:cxn ang="0">
                <a:pos x="connsiteX2" y="connsiteY2"/>
              </a:cxn>
              <a:cxn ang="0">
                <a:pos x="connsiteX3" y="connsiteY3"/>
              </a:cxn>
            </a:cxnLst>
            <a:rect l="l" t="t" r="r" b="b"/>
            <a:pathLst>
              <a:path w="742950" h="744537">
                <a:moveTo>
                  <a:pt x="0" y="0"/>
                </a:moveTo>
                <a:lnTo>
                  <a:pt x="742950" y="0"/>
                </a:lnTo>
                <a:lnTo>
                  <a:pt x="742950" y="744537"/>
                </a:lnTo>
                <a:lnTo>
                  <a:pt x="0" y="744537"/>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0" name="Espace réservé du texte 39">
            <a:extLst>
              <a:ext uri="{FF2B5EF4-FFF2-40B4-BE49-F238E27FC236}">
                <a16:creationId xmlns:a16="http://schemas.microsoft.com/office/drawing/2014/main" id="{557C94E1-DB93-4817-898D-8B9962734F93}"/>
              </a:ext>
            </a:extLst>
          </p:cNvPr>
          <p:cNvSpPr>
            <a:spLocks noGrp="1"/>
          </p:cNvSpPr>
          <p:nvPr>
            <p:ph type="body" sz="quarter" idx="18" hasCustomPrompt="1"/>
          </p:nvPr>
        </p:nvSpPr>
        <p:spPr>
          <a:xfrm>
            <a:off x="4926013" y="1739900"/>
            <a:ext cx="742950" cy="2336800"/>
          </a:xfrm>
          <a:custGeom>
            <a:avLst/>
            <a:gdLst>
              <a:gd name="connsiteX0" fmla="*/ 0 w 742950"/>
              <a:gd name="connsiteY0" fmla="*/ 0 h 2336800"/>
              <a:gd name="connsiteX1" fmla="*/ 742950 w 742950"/>
              <a:gd name="connsiteY1" fmla="*/ 0 h 2336800"/>
              <a:gd name="connsiteX2" fmla="*/ 742950 w 742950"/>
              <a:gd name="connsiteY2" fmla="*/ 2336800 h 2336800"/>
              <a:gd name="connsiteX3" fmla="*/ 0 w 742950"/>
              <a:gd name="connsiteY3" fmla="*/ 2336800 h 2336800"/>
            </a:gdLst>
            <a:ahLst/>
            <a:cxnLst>
              <a:cxn ang="0">
                <a:pos x="connsiteX0" y="connsiteY0"/>
              </a:cxn>
              <a:cxn ang="0">
                <a:pos x="connsiteX1" y="connsiteY1"/>
              </a:cxn>
              <a:cxn ang="0">
                <a:pos x="connsiteX2" y="connsiteY2"/>
              </a:cxn>
              <a:cxn ang="0">
                <a:pos x="connsiteX3" y="connsiteY3"/>
              </a:cxn>
            </a:cxnLst>
            <a:rect l="l" t="t" r="r" b="b"/>
            <a:pathLst>
              <a:path w="742950" h="2336800">
                <a:moveTo>
                  <a:pt x="0" y="0"/>
                </a:moveTo>
                <a:lnTo>
                  <a:pt x="742950" y="0"/>
                </a:lnTo>
                <a:lnTo>
                  <a:pt x="742950" y="2336800"/>
                </a:lnTo>
                <a:lnTo>
                  <a:pt x="0" y="23368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8" name="Espace réservé du texte 37">
            <a:extLst>
              <a:ext uri="{FF2B5EF4-FFF2-40B4-BE49-F238E27FC236}">
                <a16:creationId xmlns:a16="http://schemas.microsoft.com/office/drawing/2014/main" id="{64A1076D-B6AD-494F-B03D-919E443F9F23}"/>
              </a:ext>
            </a:extLst>
          </p:cNvPr>
          <p:cNvSpPr>
            <a:spLocks noGrp="1"/>
          </p:cNvSpPr>
          <p:nvPr>
            <p:ph type="body" sz="quarter" idx="17" hasCustomPrompt="1"/>
          </p:nvPr>
        </p:nvSpPr>
        <p:spPr>
          <a:xfrm>
            <a:off x="142084" y="3339307"/>
            <a:ext cx="744537" cy="739776"/>
          </a:xfrm>
          <a:custGeom>
            <a:avLst/>
            <a:gdLst>
              <a:gd name="connsiteX0" fmla="*/ 369888 w 744537"/>
              <a:gd name="connsiteY0" fmla="*/ 0 h 739776"/>
              <a:gd name="connsiteX1" fmla="*/ 744537 w 744537"/>
              <a:gd name="connsiteY1" fmla="*/ 0 h 739776"/>
              <a:gd name="connsiteX2" fmla="*/ 744537 w 744537"/>
              <a:gd name="connsiteY2" fmla="*/ 739776 h 739776"/>
              <a:gd name="connsiteX3" fmla="*/ 369888 w 744537"/>
              <a:gd name="connsiteY3" fmla="*/ 739776 h 739776"/>
              <a:gd name="connsiteX4" fmla="*/ 0 w 744537"/>
              <a:gd name="connsiteY4" fmla="*/ 369888 h 739776"/>
              <a:gd name="connsiteX5" fmla="*/ 369888 w 744537"/>
              <a:gd name="connsiteY5" fmla="*/ 0 h 73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537" h="739776">
                <a:moveTo>
                  <a:pt x="369888" y="0"/>
                </a:moveTo>
                <a:lnTo>
                  <a:pt x="744537" y="0"/>
                </a:lnTo>
                <a:lnTo>
                  <a:pt x="744537" y="739776"/>
                </a:lnTo>
                <a:lnTo>
                  <a:pt x="369888" y="739776"/>
                </a:lnTo>
                <a:cubicBezTo>
                  <a:pt x="165604" y="739776"/>
                  <a:pt x="0" y="574172"/>
                  <a:pt x="0" y="369888"/>
                </a:cubicBezTo>
                <a:cubicBezTo>
                  <a:pt x="0" y="165604"/>
                  <a:pt x="165604" y="0"/>
                  <a:pt x="369888"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6" name="Espace réservé pour une image  35">
            <a:extLst>
              <a:ext uri="{FF2B5EF4-FFF2-40B4-BE49-F238E27FC236}">
                <a16:creationId xmlns:a16="http://schemas.microsoft.com/office/drawing/2014/main" id="{5DB24177-1CE0-4D1E-81D8-EF8290460C3A}"/>
              </a:ext>
            </a:extLst>
          </p:cNvPr>
          <p:cNvSpPr>
            <a:spLocks noGrp="1"/>
          </p:cNvSpPr>
          <p:nvPr>
            <p:ph type="pic" sz="quarter" idx="11" hasCustomPrompt="1"/>
          </p:nvPr>
        </p:nvSpPr>
        <p:spPr>
          <a:xfrm>
            <a:off x="939801" y="944563"/>
            <a:ext cx="3135312" cy="3136900"/>
          </a:xfrm>
          <a:custGeom>
            <a:avLst/>
            <a:gdLst>
              <a:gd name="connsiteX0" fmla="*/ 1567656 w 3135312"/>
              <a:gd name="connsiteY0" fmla="*/ 0 h 3136900"/>
              <a:gd name="connsiteX1" fmla="*/ 3135312 w 3135312"/>
              <a:gd name="connsiteY1" fmla="*/ 1567656 h 3136900"/>
              <a:gd name="connsiteX2" fmla="*/ 3135312 w 3135312"/>
              <a:gd name="connsiteY2" fmla="*/ 3136900 h 3136900"/>
              <a:gd name="connsiteX3" fmla="*/ 0 w 3135312"/>
              <a:gd name="connsiteY3" fmla="*/ 3136900 h 3136900"/>
              <a:gd name="connsiteX4" fmla="*/ 0 w 3135312"/>
              <a:gd name="connsiteY4" fmla="*/ 1567656 h 3136900"/>
              <a:gd name="connsiteX5" fmla="*/ 1567656 w 3135312"/>
              <a:gd name="connsiteY5" fmla="*/ 0 h 31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5312" h="3136900">
                <a:moveTo>
                  <a:pt x="1567656" y="0"/>
                </a:moveTo>
                <a:cubicBezTo>
                  <a:pt x="2433449" y="0"/>
                  <a:pt x="3135312" y="701863"/>
                  <a:pt x="3135312" y="1567656"/>
                </a:cubicBezTo>
                <a:lnTo>
                  <a:pt x="3135312" y="3136900"/>
                </a:lnTo>
                <a:lnTo>
                  <a:pt x="0" y="3136900"/>
                </a:lnTo>
                <a:lnTo>
                  <a:pt x="0" y="1567656"/>
                </a:lnTo>
                <a:cubicBezTo>
                  <a:pt x="0" y="701863"/>
                  <a:pt x="701863" y="0"/>
                  <a:pt x="1567656" y="0"/>
                </a:cubicBezTo>
                <a:close/>
              </a:path>
            </a:pathLst>
          </a:custGeom>
          <a:noFill/>
        </p:spPr>
        <p:txBody>
          <a:bodyPr wrap="square" anchor="ctr">
            <a:noAutofit/>
          </a:bodyPr>
          <a:lstStyle>
            <a:lvl1pPr algn="ctr">
              <a:defRPr sz="1400">
                <a:solidFill>
                  <a:schemeClr val="tx1"/>
                </a:solidFill>
              </a:defRPr>
            </a:lvl1pPr>
          </a:lstStyle>
          <a:p>
            <a:r>
              <a:rPr lang="fr-FR" dirty="0"/>
              <a:t>Image</a:t>
            </a:r>
          </a:p>
        </p:txBody>
      </p:sp>
      <p:grpSp>
        <p:nvGrpSpPr>
          <p:cNvPr id="20" name="object 3">
            <a:extLst>
              <a:ext uri="{FF2B5EF4-FFF2-40B4-BE49-F238E27FC236}">
                <a16:creationId xmlns:a16="http://schemas.microsoft.com/office/drawing/2014/main" id="{A6EE3CD9-1017-40F2-9A0F-9ADC0E97B7E8}"/>
              </a:ext>
            </a:extLst>
          </p:cNvPr>
          <p:cNvGrpSpPr/>
          <p:nvPr userDrawn="1"/>
        </p:nvGrpSpPr>
        <p:grpSpPr>
          <a:xfrm>
            <a:off x="514089" y="6493294"/>
            <a:ext cx="752031" cy="86640"/>
            <a:chOff x="847065" y="10707923"/>
            <a:chExt cx="1240155" cy="142875"/>
          </a:xfrm>
        </p:grpSpPr>
        <p:pic>
          <p:nvPicPr>
            <p:cNvPr id="21" name="object 4">
              <a:extLst>
                <a:ext uri="{FF2B5EF4-FFF2-40B4-BE49-F238E27FC236}">
                  <a16:creationId xmlns:a16="http://schemas.microsoft.com/office/drawing/2014/main" id="{F22A1663-8DA0-407F-8AE8-A696EE603E97}"/>
                </a:ext>
              </a:extLst>
            </p:cNvPr>
            <p:cNvPicPr/>
            <p:nvPr/>
          </p:nvPicPr>
          <p:blipFill>
            <a:blip r:embed="rId2" cstate="print"/>
            <a:stretch>
              <a:fillRect/>
            </a:stretch>
          </p:blipFill>
          <p:spPr>
            <a:xfrm>
              <a:off x="847065" y="10740848"/>
              <a:ext cx="262047" cy="78479"/>
            </a:xfrm>
            <a:prstGeom prst="rect">
              <a:avLst/>
            </a:prstGeom>
          </p:spPr>
        </p:pic>
        <p:sp>
          <p:nvSpPr>
            <p:cNvPr id="22" name="object 5">
              <a:extLst>
                <a:ext uri="{FF2B5EF4-FFF2-40B4-BE49-F238E27FC236}">
                  <a16:creationId xmlns:a16="http://schemas.microsoft.com/office/drawing/2014/main" id="{E831035A-4B78-43F7-B910-80EA82C97B4F}"/>
                </a:ext>
              </a:extLst>
            </p:cNvPr>
            <p:cNvSpPr/>
            <p:nvPr/>
          </p:nvSpPr>
          <p:spPr>
            <a:xfrm>
              <a:off x="1143129" y="10794304"/>
              <a:ext cx="28575" cy="26670"/>
            </a:xfrm>
            <a:custGeom>
              <a:avLst/>
              <a:gdLst/>
              <a:ahLst/>
              <a:cxnLst/>
              <a:rect l="l" t="t" r="r" b="b"/>
              <a:pathLst>
                <a:path w="28575" h="26670">
                  <a:moveTo>
                    <a:pt x="16167" y="0"/>
                  </a:moveTo>
                  <a:lnTo>
                    <a:pt x="11811" y="0"/>
                  </a:lnTo>
                  <a:lnTo>
                    <a:pt x="9863" y="356"/>
                  </a:lnTo>
                  <a:lnTo>
                    <a:pt x="0" y="11465"/>
                  </a:lnTo>
                  <a:lnTo>
                    <a:pt x="0" y="13339"/>
                  </a:lnTo>
                  <a:lnTo>
                    <a:pt x="0" y="15182"/>
                  </a:lnTo>
                  <a:lnTo>
                    <a:pt x="11811" y="26480"/>
                  </a:lnTo>
                  <a:lnTo>
                    <a:pt x="16167" y="26480"/>
                  </a:lnTo>
                  <a:lnTo>
                    <a:pt x="27988" y="15182"/>
                  </a:lnTo>
                  <a:lnTo>
                    <a:pt x="27988" y="11465"/>
                  </a:lnTo>
                  <a:lnTo>
                    <a:pt x="18125" y="356"/>
                  </a:lnTo>
                  <a:lnTo>
                    <a:pt x="16167" y="0"/>
                  </a:lnTo>
                  <a:close/>
                </a:path>
              </a:pathLst>
            </a:custGeom>
            <a:solidFill>
              <a:srgbClr val="002F67"/>
            </a:solidFill>
          </p:spPr>
          <p:txBody>
            <a:bodyPr wrap="square" lIns="0" tIns="0" rIns="0" bIns="0" rtlCol="0"/>
            <a:lstStyle/>
            <a:p>
              <a:endParaRPr lang="fr-FR" sz="662" dirty="0"/>
            </a:p>
          </p:txBody>
        </p:sp>
        <p:pic>
          <p:nvPicPr>
            <p:cNvPr id="23" name="object 6">
              <a:extLst>
                <a:ext uri="{FF2B5EF4-FFF2-40B4-BE49-F238E27FC236}">
                  <a16:creationId xmlns:a16="http://schemas.microsoft.com/office/drawing/2014/main" id="{D0CAAE98-70CE-44E0-8205-780766B55A5A}"/>
                </a:ext>
              </a:extLst>
            </p:cNvPr>
            <p:cNvPicPr/>
            <p:nvPr/>
          </p:nvPicPr>
          <p:blipFill>
            <a:blip r:embed="rId3" cstate="print"/>
            <a:stretch>
              <a:fillRect/>
            </a:stretch>
          </p:blipFill>
          <p:spPr>
            <a:xfrm>
              <a:off x="1209992" y="10739402"/>
              <a:ext cx="71369" cy="81379"/>
            </a:xfrm>
            <a:prstGeom prst="rect">
              <a:avLst/>
            </a:prstGeom>
          </p:spPr>
        </p:pic>
        <p:pic>
          <p:nvPicPr>
            <p:cNvPr id="24" name="object 7">
              <a:extLst>
                <a:ext uri="{FF2B5EF4-FFF2-40B4-BE49-F238E27FC236}">
                  <a16:creationId xmlns:a16="http://schemas.microsoft.com/office/drawing/2014/main" id="{2AC43F6C-3338-4D56-B01B-07F3FCDCAFED}"/>
                </a:ext>
              </a:extLst>
            </p:cNvPr>
            <p:cNvPicPr/>
            <p:nvPr/>
          </p:nvPicPr>
          <p:blipFill>
            <a:blip r:embed="rId4" cstate="print"/>
            <a:stretch>
              <a:fillRect/>
            </a:stretch>
          </p:blipFill>
          <p:spPr>
            <a:xfrm>
              <a:off x="1305235" y="10707923"/>
              <a:ext cx="781632" cy="142298"/>
            </a:xfrm>
            <a:prstGeom prst="rect">
              <a:avLst/>
            </a:prstGeom>
          </p:spPr>
        </p:pic>
      </p:grpSp>
      <p:sp>
        <p:nvSpPr>
          <p:cNvPr id="3" name="Espace réservé du numéro de diapositive 2">
            <a:extLst>
              <a:ext uri="{FF2B5EF4-FFF2-40B4-BE49-F238E27FC236}">
                <a16:creationId xmlns:a16="http://schemas.microsoft.com/office/drawing/2014/main" id="{95CEC289-6FBA-4C56-94D1-874AC301646D}"/>
              </a:ext>
            </a:extLst>
          </p:cNvPr>
          <p:cNvSpPr>
            <a:spLocks noGrp="1"/>
          </p:cNvSpPr>
          <p:nvPr>
            <p:ph type="sldNum" sz="quarter" idx="14"/>
          </p:nvPr>
        </p:nvSpPr>
        <p:spPr/>
        <p:txBody>
          <a:bodyPr/>
          <a:lstStyle>
            <a:lvl1pPr algn="ctr">
              <a:defRPr/>
            </a:lvl1pPr>
          </a:lstStyle>
          <a:p>
            <a:r>
              <a:rPr lang="fr-FR" dirty="0"/>
              <a:t>page </a:t>
            </a:r>
            <a:fld id="{D4393D1B-37AB-4561-B448-10CBADDAE970}" type="slidenum">
              <a:rPr smtClean="0"/>
              <a:pPr/>
              <a:t>‹N°›</a:t>
            </a:fld>
            <a:endParaRPr dirty="0"/>
          </a:p>
        </p:txBody>
      </p:sp>
      <p:sp>
        <p:nvSpPr>
          <p:cNvPr id="5" name="Espace réservé du texte 4">
            <a:extLst>
              <a:ext uri="{FF2B5EF4-FFF2-40B4-BE49-F238E27FC236}">
                <a16:creationId xmlns:a16="http://schemas.microsoft.com/office/drawing/2014/main" id="{9BC72356-A04F-4E0F-A121-09766CE60568}"/>
              </a:ext>
            </a:extLst>
          </p:cNvPr>
          <p:cNvSpPr>
            <a:spLocks noGrp="1"/>
          </p:cNvSpPr>
          <p:nvPr>
            <p:ph type="body" sz="quarter" idx="15" hasCustomPrompt="1"/>
          </p:nvPr>
        </p:nvSpPr>
        <p:spPr>
          <a:xfrm>
            <a:off x="7323111" y="409700"/>
            <a:ext cx="4374000"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4" name="Espace réservé du texte 3">
            <a:extLst>
              <a:ext uri="{FF2B5EF4-FFF2-40B4-BE49-F238E27FC236}">
                <a16:creationId xmlns:a16="http://schemas.microsoft.com/office/drawing/2014/main" id="{0DECC660-AECA-401A-BE96-5421293086D5}"/>
              </a:ext>
            </a:extLst>
          </p:cNvPr>
          <p:cNvSpPr>
            <a:spLocks noGrp="1"/>
          </p:cNvSpPr>
          <p:nvPr>
            <p:ph type="body" sz="quarter" idx="16" hasCustomPrompt="1"/>
          </p:nvPr>
        </p:nvSpPr>
        <p:spPr>
          <a:xfrm>
            <a:off x="7323111" y="1494991"/>
            <a:ext cx="4374000" cy="4224772"/>
          </a:xfrm>
        </p:spPr>
        <p:txBody>
          <a:bodyPr/>
          <a:lstStyle>
            <a:lvl1pPr>
              <a:defRPr>
                <a:solidFill>
                  <a:schemeClr val="accent3"/>
                </a:solidFill>
              </a:defRPr>
            </a:lvl1pPr>
          </a:lstStyle>
          <a:p>
            <a:pPr lvl="0"/>
            <a:r>
              <a:rPr lang="fr-FR" dirty="0" err="1"/>
              <a:t>Suspendise</a:t>
            </a:r>
            <a:r>
              <a:rPr lang="fr-FR" dirty="0"/>
              <a:t> </a:t>
            </a:r>
            <a:r>
              <a:rPr lang="fr-FR" dirty="0" err="1"/>
              <a:t>pharatra</a:t>
            </a:r>
            <a:r>
              <a:rPr lang="fr-FR" dirty="0"/>
              <a:t> </a:t>
            </a:r>
            <a:r>
              <a:rPr lang="fr-FR" dirty="0" err="1"/>
              <a:t>orci</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a:extLst>
              <a:ext uri="{FF2B5EF4-FFF2-40B4-BE49-F238E27FC236}">
                <a16:creationId xmlns:a16="http://schemas.microsoft.com/office/drawing/2014/main" id="{C4490949-77CF-5045-2EB6-7A35E2CF9200}"/>
              </a:ext>
            </a:extLst>
          </p:cNvPr>
          <p:cNvSpPr>
            <a:spLocks noGrp="1"/>
          </p:cNvSpPr>
          <p:nvPr>
            <p:ph type="ftr" sz="quarter" idx="26"/>
          </p:nvPr>
        </p:nvSpPr>
        <p:spPr/>
        <p:txBody>
          <a:bodyPr/>
          <a:lstStyle/>
          <a:p>
            <a:pPr algn="ctr"/>
            <a:r>
              <a:rPr lang="fr-FR"/>
              <a:t>Confidentiel</a:t>
            </a:r>
            <a:endParaRPr lang="fr-FR" dirty="0"/>
          </a:p>
        </p:txBody>
      </p:sp>
    </p:spTree>
    <p:extLst>
      <p:ext uri="{BB962C8B-B14F-4D97-AF65-F5344CB8AC3E}">
        <p14:creationId xmlns:p14="http://schemas.microsoft.com/office/powerpoint/2010/main" val="75862421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Image avec mosaique + texte vert 1">
    <p:spTree>
      <p:nvGrpSpPr>
        <p:cNvPr id="1" name=""/>
        <p:cNvGrpSpPr/>
        <p:nvPr/>
      </p:nvGrpSpPr>
      <p:grpSpPr>
        <a:xfrm>
          <a:off x="0" y="0"/>
          <a:ext cx="0" cy="0"/>
          <a:chOff x="0" y="0"/>
          <a:chExt cx="0" cy="0"/>
        </a:xfrm>
      </p:grpSpPr>
      <p:sp>
        <p:nvSpPr>
          <p:cNvPr id="53" name="Espace réservé du texte 52">
            <a:extLst>
              <a:ext uri="{FF2B5EF4-FFF2-40B4-BE49-F238E27FC236}">
                <a16:creationId xmlns:a16="http://schemas.microsoft.com/office/drawing/2014/main" id="{293CA99F-803C-4500-A73A-D655DCBF0B57}"/>
              </a:ext>
            </a:extLst>
          </p:cNvPr>
          <p:cNvSpPr>
            <a:spLocks noGrp="1"/>
          </p:cNvSpPr>
          <p:nvPr>
            <p:ph type="body" sz="quarter" idx="24" hasCustomPrompt="1"/>
          </p:nvPr>
        </p:nvSpPr>
        <p:spPr>
          <a:xfrm>
            <a:off x="942976" y="4129881"/>
            <a:ext cx="1535112" cy="1541462"/>
          </a:xfrm>
          <a:custGeom>
            <a:avLst/>
            <a:gdLst>
              <a:gd name="connsiteX0" fmla="*/ 0 w 1535112"/>
              <a:gd name="connsiteY0" fmla="*/ 0 h 1541462"/>
              <a:gd name="connsiteX1" fmla="*/ 1535112 w 1535112"/>
              <a:gd name="connsiteY1" fmla="*/ 0 h 1541462"/>
              <a:gd name="connsiteX2" fmla="*/ 1535112 w 1535112"/>
              <a:gd name="connsiteY2" fmla="*/ 773906 h 1541462"/>
              <a:gd name="connsiteX3" fmla="*/ 767556 w 1535112"/>
              <a:gd name="connsiteY3" fmla="*/ 1541462 h 1541462"/>
              <a:gd name="connsiteX4" fmla="*/ 0 w 1535112"/>
              <a:gd name="connsiteY4" fmla="*/ 1541462 h 154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112" h="1541462">
                <a:moveTo>
                  <a:pt x="0" y="0"/>
                </a:moveTo>
                <a:lnTo>
                  <a:pt x="1535112" y="0"/>
                </a:lnTo>
                <a:lnTo>
                  <a:pt x="1535112" y="773906"/>
                </a:lnTo>
                <a:cubicBezTo>
                  <a:pt x="1535112" y="1197815"/>
                  <a:pt x="1191465" y="1541462"/>
                  <a:pt x="767556" y="1541462"/>
                </a:cubicBezTo>
                <a:lnTo>
                  <a:pt x="0" y="1541462"/>
                </a:lnTo>
                <a:close/>
              </a:path>
            </a:pathLst>
          </a:custGeom>
          <a:solidFill>
            <a:schemeClr val="accent4"/>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51" name="Espace réservé du texte 50">
            <a:extLst>
              <a:ext uri="{FF2B5EF4-FFF2-40B4-BE49-F238E27FC236}">
                <a16:creationId xmlns:a16="http://schemas.microsoft.com/office/drawing/2014/main" id="{AD172CE5-0C79-44E8-B6F9-8F33B4E4B695}"/>
              </a:ext>
            </a:extLst>
          </p:cNvPr>
          <p:cNvSpPr>
            <a:spLocks noGrp="1"/>
          </p:cNvSpPr>
          <p:nvPr>
            <p:ph type="body" sz="quarter" idx="23" hasCustomPrompt="1"/>
          </p:nvPr>
        </p:nvSpPr>
        <p:spPr>
          <a:xfrm>
            <a:off x="5724525" y="3332163"/>
            <a:ext cx="742950" cy="744537"/>
          </a:xfrm>
          <a:custGeom>
            <a:avLst/>
            <a:gdLst>
              <a:gd name="connsiteX0" fmla="*/ 0 w 742950"/>
              <a:gd name="connsiteY0" fmla="*/ 0 h 744537"/>
              <a:gd name="connsiteX1" fmla="*/ 742950 w 742950"/>
              <a:gd name="connsiteY1" fmla="*/ 0 h 744537"/>
              <a:gd name="connsiteX2" fmla="*/ 742950 w 742950"/>
              <a:gd name="connsiteY2" fmla="*/ 744537 h 744537"/>
              <a:gd name="connsiteX3" fmla="*/ 0 w 742950"/>
              <a:gd name="connsiteY3" fmla="*/ 744537 h 744537"/>
            </a:gdLst>
            <a:ahLst/>
            <a:cxnLst>
              <a:cxn ang="0">
                <a:pos x="connsiteX0" y="connsiteY0"/>
              </a:cxn>
              <a:cxn ang="0">
                <a:pos x="connsiteX1" y="connsiteY1"/>
              </a:cxn>
              <a:cxn ang="0">
                <a:pos x="connsiteX2" y="connsiteY2"/>
              </a:cxn>
              <a:cxn ang="0">
                <a:pos x="connsiteX3" y="connsiteY3"/>
              </a:cxn>
            </a:cxnLst>
            <a:rect l="l" t="t" r="r" b="b"/>
            <a:pathLst>
              <a:path w="742950" h="744537">
                <a:moveTo>
                  <a:pt x="0" y="0"/>
                </a:moveTo>
                <a:lnTo>
                  <a:pt x="742950" y="0"/>
                </a:lnTo>
                <a:lnTo>
                  <a:pt x="742950" y="744537"/>
                </a:lnTo>
                <a:lnTo>
                  <a:pt x="0" y="744537"/>
                </a:lnTo>
                <a:close/>
              </a:path>
            </a:pathLst>
          </a:custGeom>
          <a:solidFill>
            <a:schemeClr val="accent4"/>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9" name="Espace réservé du texte 48">
            <a:extLst>
              <a:ext uri="{FF2B5EF4-FFF2-40B4-BE49-F238E27FC236}">
                <a16:creationId xmlns:a16="http://schemas.microsoft.com/office/drawing/2014/main" id="{56082275-0416-4BDB-B391-3F0B5E9B0679}"/>
              </a:ext>
            </a:extLst>
          </p:cNvPr>
          <p:cNvSpPr>
            <a:spLocks noGrp="1"/>
          </p:cNvSpPr>
          <p:nvPr>
            <p:ph type="body" sz="quarter" idx="22" hasCustomPrompt="1"/>
          </p:nvPr>
        </p:nvSpPr>
        <p:spPr>
          <a:xfrm>
            <a:off x="4129088" y="2535239"/>
            <a:ext cx="742950" cy="2336800"/>
          </a:xfrm>
          <a:custGeom>
            <a:avLst/>
            <a:gdLst>
              <a:gd name="connsiteX0" fmla="*/ 0 w 742950"/>
              <a:gd name="connsiteY0" fmla="*/ 0 h 2336800"/>
              <a:gd name="connsiteX1" fmla="*/ 742950 w 742950"/>
              <a:gd name="connsiteY1" fmla="*/ 0 h 2336800"/>
              <a:gd name="connsiteX2" fmla="*/ 742950 w 742950"/>
              <a:gd name="connsiteY2" fmla="*/ 2336800 h 2336800"/>
              <a:gd name="connsiteX3" fmla="*/ 0 w 742950"/>
              <a:gd name="connsiteY3" fmla="*/ 2336800 h 2336800"/>
            </a:gdLst>
            <a:ahLst/>
            <a:cxnLst>
              <a:cxn ang="0">
                <a:pos x="connsiteX0" y="connsiteY0"/>
              </a:cxn>
              <a:cxn ang="0">
                <a:pos x="connsiteX1" y="connsiteY1"/>
              </a:cxn>
              <a:cxn ang="0">
                <a:pos x="connsiteX2" y="connsiteY2"/>
              </a:cxn>
              <a:cxn ang="0">
                <a:pos x="connsiteX3" y="connsiteY3"/>
              </a:cxn>
            </a:cxnLst>
            <a:rect l="l" t="t" r="r" b="b"/>
            <a:pathLst>
              <a:path w="742950" h="2336800">
                <a:moveTo>
                  <a:pt x="0" y="0"/>
                </a:moveTo>
                <a:lnTo>
                  <a:pt x="742950" y="0"/>
                </a:lnTo>
                <a:lnTo>
                  <a:pt x="742950" y="2336800"/>
                </a:lnTo>
                <a:lnTo>
                  <a:pt x="0" y="2336800"/>
                </a:lnTo>
                <a:close/>
              </a:path>
            </a:pathLst>
          </a:custGeom>
          <a:solidFill>
            <a:schemeClr val="accent4"/>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7" name="Espace réservé du texte 46">
            <a:extLst>
              <a:ext uri="{FF2B5EF4-FFF2-40B4-BE49-F238E27FC236}">
                <a16:creationId xmlns:a16="http://schemas.microsoft.com/office/drawing/2014/main" id="{3742CCB0-87BE-405D-8116-589EC3A6A1DD}"/>
              </a:ext>
            </a:extLst>
          </p:cNvPr>
          <p:cNvSpPr>
            <a:spLocks noGrp="1"/>
          </p:cNvSpPr>
          <p:nvPr>
            <p:ph type="body" sz="quarter" idx="21" hasCustomPrompt="1"/>
          </p:nvPr>
        </p:nvSpPr>
        <p:spPr>
          <a:xfrm>
            <a:off x="5723733" y="945357"/>
            <a:ext cx="744537" cy="742950"/>
          </a:xfrm>
          <a:custGeom>
            <a:avLst/>
            <a:gdLst>
              <a:gd name="connsiteX0" fmla="*/ 0 w 744537"/>
              <a:gd name="connsiteY0" fmla="*/ 0 h 742950"/>
              <a:gd name="connsiteX1" fmla="*/ 373062 w 744537"/>
              <a:gd name="connsiteY1" fmla="*/ 0 h 742950"/>
              <a:gd name="connsiteX2" fmla="*/ 744537 w 744537"/>
              <a:gd name="connsiteY2" fmla="*/ 371475 h 742950"/>
              <a:gd name="connsiteX3" fmla="*/ 373062 w 744537"/>
              <a:gd name="connsiteY3" fmla="*/ 742950 h 742950"/>
              <a:gd name="connsiteX4" fmla="*/ 0 w 744537"/>
              <a:gd name="connsiteY4" fmla="*/ 74295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537" h="742950">
                <a:moveTo>
                  <a:pt x="0" y="0"/>
                </a:moveTo>
                <a:lnTo>
                  <a:pt x="373062" y="0"/>
                </a:lnTo>
                <a:cubicBezTo>
                  <a:pt x="578222" y="0"/>
                  <a:pt x="744537" y="166315"/>
                  <a:pt x="744537" y="371475"/>
                </a:cubicBezTo>
                <a:cubicBezTo>
                  <a:pt x="744537" y="576635"/>
                  <a:pt x="578222" y="742950"/>
                  <a:pt x="373062" y="742950"/>
                </a:cubicBezTo>
                <a:lnTo>
                  <a:pt x="0" y="742950"/>
                </a:lnTo>
                <a:close/>
              </a:path>
            </a:pathLst>
          </a:custGeom>
          <a:solidFill>
            <a:schemeClr val="accent4"/>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4" name="Espace réservé du texte 43">
            <a:extLst>
              <a:ext uri="{FF2B5EF4-FFF2-40B4-BE49-F238E27FC236}">
                <a16:creationId xmlns:a16="http://schemas.microsoft.com/office/drawing/2014/main" id="{87CE919F-2F61-4486-B941-A5BA76928620}"/>
              </a:ext>
            </a:extLst>
          </p:cNvPr>
          <p:cNvSpPr>
            <a:spLocks noGrp="1"/>
          </p:cNvSpPr>
          <p:nvPr>
            <p:ph type="body" sz="quarter" idx="20" hasCustomPrompt="1"/>
          </p:nvPr>
        </p:nvSpPr>
        <p:spPr>
          <a:xfrm>
            <a:off x="4929188" y="4923632"/>
            <a:ext cx="742950" cy="744537"/>
          </a:xfrm>
          <a:custGeom>
            <a:avLst/>
            <a:gdLst>
              <a:gd name="connsiteX0" fmla="*/ 0 w 742950"/>
              <a:gd name="connsiteY0" fmla="*/ 0 h 744537"/>
              <a:gd name="connsiteX1" fmla="*/ 742950 w 742950"/>
              <a:gd name="connsiteY1" fmla="*/ 0 h 744537"/>
              <a:gd name="connsiteX2" fmla="*/ 742950 w 742950"/>
              <a:gd name="connsiteY2" fmla="*/ 744537 h 744537"/>
              <a:gd name="connsiteX3" fmla="*/ 0 w 742950"/>
              <a:gd name="connsiteY3" fmla="*/ 744537 h 744537"/>
            </a:gdLst>
            <a:ahLst/>
            <a:cxnLst>
              <a:cxn ang="0">
                <a:pos x="connsiteX0" y="connsiteY0"/>
              </a:cxn>
              <a:cxn ang="0">
                <a:pos x="connsiteX1" y="connsiteY1"/>
              </a:cxn>
              <a:cxn ang="0">
                <a:pos x="connsiteX2" y="connsiteY2"/>
              </a:cxn>
              <a:cxn ang="0">
                <a:pos x="connsiteX3" y="connsiteY3"/>
              </a:cxn>
            </a:cxnLst>
            <a:rect l="l" t="t" r="r" b="b"/>
            <a:pathLst>
              <a:path w="742950" h="744537">
                <a:moveTo>
                  <a:pt x="0" y="0"/>
                </a:moveTo>
                <a:lnTo>
                  <a:pt x="742950" y="0"/>
                </a:lnTo>
                <a:lnTo>
                  <a:pt x="742950" y="744537"/>
                </a:lnTo>
                <a:lnTo>
                  <a:pt x="0" y="744537"/>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2" name="Espace réservé du texte 41">
            <a:extLst>
              <a:ext uri="{FF2B5EF4-FFF2-40B4-BE49-F238E27FC236}">
                <a16:creationId xmlns:a16="http://schemas.microsoft.com/office/drawing/2014/main" id="{8BC3C319-BE09-4486-BD62-F8C98CC7E629}"/>
              </a:ext>
            </a:extLst>
          </p:cNvPr>
          <p:cNvSpPr>
            <a:spLocks noGrp="1"/>
          </p:cNvSpPr>
          <p:nvPr>
            <p:ph type="body" sz="quarter" idx="19" hasCustomPrompt="1"/>
          </p:nvPr>
        </p:nvSpPr>
        <p:spPr>
          <a:xfrm>
            <a:off x="3332163" y="4133057"/>
            <a:ext cx="742950" cy="744537"/>
          </a:xfrm>
          <a:custGeom>
            <a:avLst/>
            <a:gdLst>
              <a:gd name="connsiteX0" fmla="*/ 0 w 742950"/>
              <a:gd name="connsiteY0" fmla="*/ 0 h 744537"/>
              <a:gd name="connsiteX1" fmla="*/ 742950 w 742950"/>
              <a:gd name="connsiteY1" fmla="*/ 0 h 744537"/>
              <a:gd name="connsiteX2" fmla="*/ 742950 w 742950"/>
              <a:gd name="connsiteY2" fmla="*/ 744537 h 744537"/>
              <a:gd name="connsiteX3" fmla="*/ 0 w 742950"/>
              <a:gd name="connsiteY3" fmla="*/ 744537 h 744537"/>
            </a:gdLst>
            <a:ahLst/>
            <a:cxnLst>
              <a:cxn ang="0">
                <a:pos x="connsiteX0" y="connsiteY0"/>
              </a:cxn>
              <a:cxn ang="0">
                <a:pos x="connsiteX1" y="connsiteY1"/>
              </a:cxn>
              <a:cxn ang="0">
                <a:pos x="connsiteX2" y="connsiteY2"/>
              </a:cxn>
              <a:cxn ang="0">
                <a:pos x="connsiteX3" y="connsiteY3"/>
              </a:cxn>
            </a:cxnLst>
            <a:rect l="l" t="t" r="r" b="b"/>
            <a:pathLst>
              <a:path w="742950" h="744537">
                <a:moveTo>
                  <a:pt x="0" y="0"/>
                </a:moveTo>
                <a:lnTo>
                  <a:pt x="742950" y="0"/>
                </a:lnTo>
                <a:lnTo>
                  <a:pt x="742950" y="744537"/>
                </a:lnTo>
                <a:lnTo>
                  <a:pt x="0" y="744537"/>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0" name="Espace réservé du texte 39">
            <a:extLst>
              <a:ext uri="{FF2B5EF4-FFF2-40B4-BE49-F238E27FC236}">
                <a16:creationId xmlns:a16="http://schemas.microsoft.com/office/drawing/2014/main" id="{557C94E1-DB93-4817-898D-8B9962734F93}"/>
              </a:ext>
            </a:extLst>
          </p:cNvPr>
          <p:cNvSpPr>
            <a:spLocks noGrp="1"/>
          </p:cNvSpPr>
          <p:nvPr>
            <p:ph type="body" sz="quarter" idx="18" hasCustomPrompt="1"/>
          </p:nvPr>
        </p:nvSpPr>
        <p:spPr>
          <a:xfrm>
            <a:off x="4926013" y="1739900"/>
            <a:ext cx="742950" cy="2336800"/>
          </a:xfrm>
          <a:custGeom>
            <a:avLst/>
            <a:gdLst>
              <a:gd name="connsiteX0" fmla="*/ 0 w 742950"/>
              <a:gd name="connsiteY0" fmla="*/ 0 h 2336800"/>
              <a:gd name="connsiteX1" fmla="*/ 742950 w 742950"/>
              <a:gd name="connsiteY1" fmla="*/ 0 h 2336800"/>
              <a:gd name="connsiteX2" fmla="*/ 742950 w 742950"/>
              <a:gd name="connsiteY2" fmla="*/ 2336800 h 2336800"/>
              <a:gd name="connsiteX3" fmla="*/ 0 w 742950"/>
              <a:gd name="connsiteY3" fmla="*/ 2336800 h 2336800"/>
            </a:gdLst>
            <a:ahLst/>
            <a:cxnLst>
              <a:cxn ang="0">
                <a:pos x="connsiteX0" y="connsiteY0"/>
              </a:cxn>
              <a:cxn ang="0">
                <a:pos x="connsiteX1" y="connsiteY1"/>
              </a:cxn>
              <a:cxn ang="0">
                <a:pos x="connsiteX2" y="connsiteY2"/>
              </a:cxn>
              <a:cxn ang="0">
                <a:pos x="connsiteX3" y="connsiteY3"/>
              </a:cxn>
            </a:cxnLst>
            <a:rect l="l" t="t" r="r" b="b"/>
            <a:pathLst>
              <a:path w="742950" h="2336800">
                <a:moveTo>
                  <a:pt x="0" y="0"/>
                </a:moveTo>
                <a:lnTo>
                  <a:pt x="742950" y="0"/>
                </a:lnTo>
                <a:lnTo>
                  <a:pt x="742950" y="2336800"/>
                </a:lnTo>
                <a:lnTo>
                  <a:pt x="0" y="23368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8" name="Espace réservé du texte 37">
            <a:extLst>
              <a:ext uri="{FF2B5EF4-FFF2-40B4-BE49-F238E27FC236}">
                <a16:creationId xmlns:a16="http://schemas.microsoft.com/office/drawing/2014/main" id="{64A1076D-B6AD-494F-B03D-919E443F9F23}"/>
              </a:ext>
            </a:extLst>
          </p:cNvPr>
          <p:cNvSpPr>
            <a:spLocks noGrp="1"/>
          </p:cNvSpPr>
          <p:nvPr>
            <p:ph type="body" sz="quarter" idx="17" hasCustomPrompt="1"/>
          </p:nvPr>
        </p:nvSpPr>
        <p:spPr>
          <a:xfrm>
            <a:off x="142084" y="3339307"/>
            <a:ext cx="744537" cy="739776"/>
          </a:xfrm>
          <a:custGeom>
            <a:avLst/>
            <a:gdLst>
              <a:gd name="connsiteX0" fmla="*/ 369888 w 744537"/>
              <a:gd name="connsiteY0" fmla="*/ 0 h 739776"/>
              <a:gd name="connsiteX1" fmla="*/ 744537 w 744537"/>
              <a:gd name="connsiteY1" fmla="*/ 0 h 739776"/>
              <a:gd name="connsiteX2" fmla="*/ 744537 w 744537"/>
              <a:gd name="connsiteY2" fmla="*/ 739776 h 739776"/>
              <a:gd name="connsiteX3" fmla="*/ 369888 w 744537"/>
              <a:gd name="connsiteY3" fmla="*/ 739776 h 739776"/>
              <a:gd name="connsiteX4" fmla="*/ 0 w 744537"/>
              <a:gd name="connsiteY4" fmla="*/ 369888 h 739776"/>
              <a:gd name="connsiteX5" fmla="*/ 369888 w 744537"/>
              <a:gd name="connsiteY5" fmla="*/ 0 h 73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537" h="739776">
                <a:moveTo>
                  <a:pt x="369888" y="0"/>
                </a:moveTo>
                <a:lnTo>
                  <a:pt x="744537" y="0"/>
                </a:lnTo>
                <a:lnTo>
                  <a:pt x="744537" y="739776"/>
                </a:lnTo>
                <a:lnTo>
                  <a:pt x="369888" y="739776"/>
                </a:lnTo>
                <a:cubicBezTo>
                  <a:pt x="165604" y="739776"/>
                  <a:pt x="0" y="574172"/>
                  <a:pt x="0" y="369888"/>
                </a:cubicBezTo>
                <a:cubicBezTo>
                  <a:pt x="0" y="165604"/>
                  <a:pt x="165604" y="0"/>
                  <a:pt x="369888"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6" name="Espace réservé pour une image  35">
            <a:extLst>
              <a:ext uri="{FF2B5EF4-FFF2-40B4-BE49-F238E27FC236}">
                <a16:creationId xmlns:a16="http://schemas.microsoft.com/office/drawing/2014/main" id="{5DB24177-1CE0-4D1E-81D8-EF8290460C3A}"/>
              </a:ext>
            </a:extLst>
          </p:cNvPr>
          <p:cNvSpPr>
            <a:spLocks noGrp="1"/>
          </p:cNvSpPr>
          <p:nvPr>
            <p:ph type="pic" sz="quarter" idx="11" hasCustomPrompt="1"/>
          </p:nvPr>
        </p:nvSpPr>
        <p:spPr>
          <a:xfrm>
            <a:off x="939801" y="944563"/>
            <a:ext cx="3135312" cy="3136900"/>
          </a:xfrm>
          <a:custGeom>
            <a:avLst/>
            <a:gdLst>
              <a:gd name="connsiteX0" fmla="*/ 1567656 w 3135312"/>
              <a:gd name="connsiteY0" fmla="*/ 0 h 3136900"/>
              <a:gd name="connsiteX1" fmla="*/ 3135312 w 3135312"/>
              <a:gd name="connsiteY1" fmla="*/ 1567656 h 3136900"/>
              <a:gd name="connsiteX2" fmla="*/ 3135312 w 3135312"/>
              <a:gd name="connsiteY2" fmla="*/ 3136900 h 3136900"/>
              <a:gd name="connsiteX3" fmla="*/ 0 w 3135312"/>
              <a:gd name="connsiteY3" fmla="*/ 3136900 h 3136900"/>
              <a:gd name="connsiteX4" fmla="*/ 0 w 3135312"/>
              <a:gd name="connsiteY4" fmla="*/ 1567656 h 3136900"/>
              <a:gd name="connsiteX5" fmla="*/ 1567656 w 3135312"/>
              <a:gd name="connsiteY5" fmla="*/ 0 h 31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5312" h="3136900">
                <a:moveTo>
                  <a:pt x="1567656" y="0"/>
                </a:moveTo>
                <a:cubicBezTo>
                  <a:pt x="2433449" y="0"/>
                  <a:pt x="3135312" y="701863"/>
                  <a:pt x="3135312" y="1567656"/>
                </a:cubicBezTo>
                <a:lnTo>
                  <a:pt x="3135312" y="3136900"/>
                </a:lnTo>
                <a:lnTo>
                  <a:pt x="0" y="3136900"/>
                </a:lnTo>
                <a:lnTo>
                  <a:pt x="0" y="1567656"/>
                </a:lnTo>
                <a:cubicBezTo>
                  <a:pt x="0" y="701863"/>
                  <a:pt x="701863" y="0"/>
                  <a:pt x="1567656" y="0"/>
                </a:cubicBezTo>
                <a:close/>
              </a:path>
            </a:pathLst>
          </a:custGeom>
          <a:noFill/>
        </p:spPr>
        <p:txBody>
          <a:bodyPr wrap="square" anchor="ctr">
            <a:noAutofit/>
          </a:bodyPr>
          <a:lstStyle>
            <a:lvl1pPr algn="ctr">
              <a:defRPr sz="1400">
                <a:solidFill>
                  <a:schemeClr val="tx1"/>
                </a:solidFill>
              </a:defRPr>
            </a:lvl1pPr>
          </a:lstStyle>
          <a:p>
            <a:r>
              <a:rPr lang="fr-FR" dirty="0"/>
              <a:t>Image</a:t>
            </a:r>
          </a:p>
        </p:txBody>
      </p:sp>
      <p:grpSp>
        <p:nvGrpSpPr>
          <p:cNvPr id="20" name="object 3">
            <a:extLst>
              <a:ext uri="{FF2B5EF4-FFF2-40B4-BE49-F238E27FC236}">
                <a16:creationId xmlns:a16="http://schemas.microsoft.com/office/drawing/2014/main" id="{A6EE3CD9-1017-40F2-9A0F-9ADC0E97B7E8}"/>
              </a:ext>
            </a:extLst>
          </p:cNvPr>
          <p:cNvGrpSpPr/>
          <p:nvPr userDrawn="1"/>
        </p:nvGrpSpPr>
        <p:grpSpPr>
          <a:xfrm>
            <a:off x="514089" y="6493294"/>
            <a:ext cx="752031" cy="86640"/>
            <a:chOff x="847065" y="10707923"/>
            <a:chExt cx="1240155" cy="142875"/>
          </a:xfrm>
        </p:grpSpPr>
        <p:pic>
          <p:nvPicPr>
            <p:cNvPr id="21" name="object 4">
              <a:extLst>
                <a:ext uri="{FF2B5EF4-FFF2-40B4-BE49-F238E27FC236}">
                  <a16:creationId xmlns:a16="http://schemas.microsoft.com/office/drawing/2014/main" id="{F22A1663-8DA0-407F-8AE8-A696EE603E97}"/>
                </a:ext>
              </a:extLst>
            </p:cNvPr>
            <p:cNvPicPr/>
            <p:nvPr/>
          </p:nvPicPr>
          <p:blipFill>
            <a:blip r:embed="rId2" cstate="print"/>
            <a:stretch>
              <a:fillRect/>
            </a:stretch>
          </p:blipFill>
          <p:spPr>
            <a:xfrm>
              <a:off x="847065" y="10740848"/>
              <a:ext cx="262047" cy="78479"/>
            </a:xfrm>
            <a:prstGeom prst="rect">
              <a:avLst/>
            </a:prstGeom>
          </p:spPr>
        </p:pic>
        <p:sp>
          <p:nvSpPr>
            <p:cNvPr id="22" name="object 5">
              <a:extLst>
                <a:ext uri="{FF2B5EF4-FFF2-40B4-BE49-F238E27FC236}">
                  <a16:creationId xmlns:a16="http://schemas.microsoft.com/office/drawing/2014/main" id="{E831035A-4B78-43F7-B910-80EA82C97B4F}"/>
                </a:ext>
              </a:extLst>
            </p:cNvPr>
            <p:cNvSpPr/>
            <p:nvPr/>
          </p:nvSpPr>
          <p:spPr>
            <a:xfrm>
              <a:off x="1143129" y="10794304"/>
              <a:ext cx="28575" cy="26670"/>
            </a:xfrm>
            <a:custGeom>
              <a:avLst/>
              <a:gdLst/>
              <a:ahLst/>
              <a:cxnLst/>
              <a:rect l="l" t="t" r="r" b="b"/>
              <a:pathLst>
                <a:path w="28575" h="26670">
                  <a:moveTo>
                    <a:pt x="16167" y="0"/>
                  </a:moveTo>
                  <a:lnTo>
                    <a:pt x="11811" y="0"/>
                  </a:lnTo>
                  <a:lnTo>
                    <a:pt x="9863" y="356"/>
                  </a:lnTo>
                  <a:lnTo>
                    <a:pt x="0" y="11465"/>
                  </a:lnTo>
                  <a:lnTo>
                    <a:pt x="0" y="13339"/>
                  </a:lnTo>
                  <a:lnTo>
                    <a:pt x="0" y="15182"/>
                  </a:lnTo>
                  <a:lnTo>
                    <a:pt x="11811" y="26480"/>
                  </a:lnTo>
                  <a:lnTo>
                    <a:pt x="16167" y="26480"/>
                  </a:lnTo>
                  <a:lnTo>
                    <a:pt x="27988" y="15182"/>
                  </a:lnTo>
                  <a:lnTo>
                    <a:pt x="27988" y="11465"/>
                  </a:lnTo>
                  <a:lnTo>
                    <a:pt x="18125" y="356"/>
                  </a:lnTo>
                  <a:lnTo>
                    <a:pt x="16167" y="0"/>
                  </a:lnTo>
                  <a:close/>
                </a:path>
              </a:pathLst>
            </a:custGeom>
            <a:solidFill>
              <a:srgbClr val="002F67"/>
            </a:solidFill>
          </p:spPr>
          <p:txBody>
            <a:bodyPr wrap="square" lIns="0" tIns="0" rIns="0" bIns="0" rtlCol="0"/>
            <a:lstStyle/>
            <a:p>
              <a:endParaRPr lang="fr-FR" sz="662" dirty="0"/>
            </a:p>
          </p:txBody>
        </p:sp>
        <p:pic>
          <p:nvPicPr>
            <p:cNvPr id="23" name="object 6">
              <a:extLst>
                <a:ext uri="{FF2B5EF4-FFF2-40B4-BE49-F238E27FC236}">
                  <a16:creationId xmlns:a16="http://schemas.microsoft.com/office/drawing/2014/main" id="{D0CAAE98-70CE-44E0-8205-780766B55A5A}"/>
                </a:ext>
              </a:extLst>
            </p:cNvPr>
            <p:cNvPicPr/>
            <p:nvPr/>
          </p:nvPicPr>
          <p:blipFill>
            <a:blip r:embed="rId3" cstate="print"/>
            <a:stretch>
              <a:fillRect/>
            </a:stretch>
          </p:blipFill>
          <p:spPr>
            <a:xfrm>
              <a:off x="1209992" y="10739402"/>
              <a:ext cx="71369" cy="81379"/>
            </a:xfrm>
            <a:prstGeom prst="rect">
              <a:avLst/>
            </a:prstGeom>
          </p:spPr>
        </p:pic>
        <p:pic>
          <p:nvPicPr>
            <p:cNvPr id="24" name="object 7">
              <a:extLst>
                <a:ext uri="{FF2B5EF4-FFF2-40B4-BE49-F238E27FC236}">
                  <a16:creationId xmlns:a16="http://schemas.microsoft.com/office/drawing/2014/main" id="{2AC43F6C-3338-4D56-B01B-07F3FCDCAFED}"/>
                </a:ext>
              </a:extLst>
            </p:cNvPr>
            <p:cNvPicPr/>
            <p:nvPr/>
          </p:nvPicPr>
          <p:blipFill>
            <a:blip r:embed="rId4" cstate="print"/>
            <a:stretch>
              <a:fillRect/>
            </a:stretch>
          </p:blipFill>
          <p:spPr>
            <a:xfrm>
              <a:off x="1305235" y="10707923"/>
              <a:ext cx="781632" cy="142298"/>
            </a:xfrm>
            <a:prstGeom prst="rect">
              <a:avLst/>
            </a:prstGeom>
          </p:spPr>
        </p:pic>
      </p:grpSp>
      <p:sp>
        <p:nvSpPr>
          <p:cNvPr id="3" name="Espace réservé du numéro de diapositive 2">
            <a:extLst>
              <a:ext uri="{FF2B5EF4-FFF2-40B4-BE49-F238E27FC236}">
                <a16:creationId xmlns:a16="http://schemas.microsoft.com/office/drawing/2014/main" id="{95CEC289-6FBA-4C56-94D1-874AC301646D}"/>
              </a:ext>
            </a:extLst>
          </p:cNvPr>
          <p:cNvSpPr>
            <a:spLocks noGrp="1"/>
          </p:cNvSpPr>
          <p:nvPr>
            <p:ph type="sldNum" sz="quarter" idx="14"/>
          </p:nvPr>
        </p:nvSpPr>
        <p:spPr/>
        <p:txBody>
          <a:bodyPr/>
          <a:lstStyle>
            <a:lvl1pPr algn="ctr">
              <a:defRPr/>
            </a:lvl1pPr>
          </a:lstStyle>
          <a:p>
            <a:r>
              <a:rPr lang="fr-FR" dirty="0"/>
              <a:t>page </a:t>
            </a:r>
            <a:fld id="{D4393D1B-37AB-4561-B448-10CBADDAE970}" type="slidenum">
              <a:rPr smtClean="0"/>
              <a:pPr/>
              <a:t>‹N°›</a:t>
            </a:fld>
            <a:endParaRPr dirty="0"/>
          </a:p>
        </p:txBody>
      </p:sp>
      <p:sp>
        <p:nvSpPr>
          <p:cNvPr id="5" name="Espace réservé du texte 4">
            <a:extLst>
              <a:ext uri="{FF2B5EF4-FFF2-40B4-BE49-F238E27FC236}">
                <a16:creationId xmlns:a16="http://schemas.microsoft.com/office/drawing/2014/main" id="{9BC72356-A04F-4E0F-A121-09766CE60568}"/>
              </a:ext>
            </a:extLst>
          </p:cNvPr>
          <p:cNvSpPr>
            <a:spLocks noGrp="1"/>
          </p:cNvSpPr>
          <p:nvPr>
            <p:ph type="body" sz="quarter" idx="15" hasCustomPrompt="1"/>
          </p:nvPr>
        </p:nvSpPr>
        <p:spPr>
          <a:xfrm>
            <a:off x="7323111" y="409700"/>
            <a:ext cx="4374000"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4" name="Espace réservé du texte 3">
            <a:extLst>
              <a:ext uri="{FF2B5EF4-FFF2-40B4-BE49-F238E27FC236}">
                <a16:creationId xmlns:a16="http://schemas.microsoft.com/office/drawing/2014/main" id="{0DECC660-AECA-401A-BE96-5421293086D5}"/>
              </a:ext>
            </a:extLst>
          </p:cNvPr>
          <p:cNvSpPr>
            <a:spLocks noGrp="1"/>
          </p:cNvSpPr>
          <p:nvPr>
            <p:ph type="body" sz="quarter" idx="16" hasCustomPrompt="1"/>
          </p:nvPr>
        </p:nvSpPr>
        <p:spPr>
          <a:xfrm>
            <a:off x="7323111" y="1494991"/>
            <a:ext cx="4374000" cy="4224772"/>
          </a:xfrm>
        </p:spPr>
        <p:txBody>
          <a:bodyPr/>
          <a:lstStyle>
            <a:lvl1pPr>
              <a:defRPr>
                <a:solidFill>
                  <a:schemeClr val="accent4"/>
                </a:solidFill>
              </a:defRPr>
            </a:lvl1pPr>
          </a:lstStyle>
          <a:p>
            <a:pPr lvl="0"/>
            <a:r>
              <a:rPr lang="fr-FR" dirty="0" err="1"/>
              <a:t>Suspendise</a:t>
            </a:r>
            <a:r>
              <a:rPr lang="fr-FR" dirty="0"/>
              <a:t> </a:t>
            </a:r>
            <a:r>
              <a:rPr lang="fr-FR" dirty="0" err="1"/>
              <a:t>pharatra</a:t>
            </a:r>
            <a:r>
              <a:rPr lang="fr-FR" dirty="0"/>
              <a:t> </a:t>
            </a:r>
            <a:r>
              <a:rPr lang="fr-FR" dirty="0" err="1"/>
              <a:t>orci</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a:extLst>
              <a:ext uri="{FF2B5EF4-FFF2-40B4-BE49-F238E27FC236}">
                <a16:creationId xmlns:a16="http://schemas.microsoft.com/office/drawing/2014/main" id="{330D326D-0492-CC6E-7435-395534CD4C94}"/>
              </a:ext>
            </a:extLst>
          </p:cNvPr>
          <p:cNvSpPr>
            <a:spLocks noGrp="1"/>
          </p:cNvSpPr>
          <p:nvPr>
            <p:ph type="ftr" sz="quarter" idx="26"/>
          </p:nvPr>
        </p:nvSpPr>
        <p:spPr/>
        <p:txBody>
          <a:bodyPr/>
          <a:lstStyle/>
          <a:p>
            <a:pPr algn="ctr"/>
            <a:r>
              <a:rPr lang="fr-FR"/>
              <a:t>Confidentiel</a:t>
            </a:r>
            <a:endParaRPr lang="fr-FR" dirty="0"/>
          </a:p>
        </p:txBody>
      </p:sp>
    </p:spTree>
    <p:extLst>
      <p:ext uri="{BB962C8B-B14F-4D97-AF65-F5344CB8AC3E}">
        <p14:creationId xmlns:p14="http://schemas.microsoft.com/office/powerpoint/2010/main" val="1408456284"/>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Image avec mosaique + texte vert 2">
    <p:spTree>
      <p:nvGrpSpPr>
        <p:cNvPr id="1" name=""/>
        <p:cNvGrpSpPr/>
        <p:nvPr/>
      </p:nvGrpSpPr>
      <p:grpSpPr>
        <a:xfrm>
          <a:off x="0" y="0"/>
          <a:ext cx="0" cy="0"/>
          <a:chOff x="0" y="0"/>
          <a:chExt cx="0" cy="0"/>
        </a:xfrm>
      </p:grpSpPr>
      <p:sp>
        <p:nvSpPr>
          <p:cNvPr id="53" name="Espace réservé du texte 52">
            <a:extLst>
              <a:ext uri="{FF2B5EF4-FFF2-40B4-BE49-F238E27FC236}">
                <a16:creationId xmlns:a16="http://schemas.microsoft.com/office/drawing/2014/main" id="{293CA99F-803C-4500-A73A-D655DCBF0B57}"/>
              </a:ext>
            </a:extLst>
          </p:cNvPr>
          <p:cNvSpPr>
            <a:spLocks noGrp="1"/>
          </p:cNvSpPr>
          <p:nvPr>
            <p:ph type="body" sz="quarter" idx="24" hasCustomPrompt="1"/>
          </p:nvPr>
        </p:nvSpPr>
        <p:spPr>
          <a:xfrm>
            <a:off x="942976" y="4129881"/>
            <a:ext cx="1535112" cy="1541462"/>
          </a:xfrm>
          <a:custGeom>
            <a:avLst/>
            <a:gdLst>
              <a:gd name="connsiteX0" fmla="*/ 0 w 1535112"/>
              <a:gd name="connsiteY0" fmla="*/ 0 h 1541462"/>
              <a:gd name="connsiteX1" fmla="*/ 1535112 w 1535112"/>
              <a:gd name="connsiteY1" fmla="*/ 0 h 1541462"/>
              <a:gd name="connsiteX2" fmla="*/ 1535112 w 1535112"/>
              <a:gd name="connsiteY2" fmla="*/ 773906 h 1541462"/>
              <a:gd name="connsiteX3" fmla="*/ 767556 w 1535112"/>
              <a:gd name="connsiteY3" fmla="*/ 1541462 h 1541462"/>
              <a:gd name="connsiteX4" fmla="*/ 0 w 1535112"/>
              <a:gd name="connsiteY4" fmla="*/ 1541462 h 154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112" h="1541462">
                <a:moveTo>
                  <a:pt x="0" y="0"/>
                </a:moveTo>
                <a:lnTo>
                  <a:pt x="1535112" y="0"/>
                </a:lnTo>
                <a:lnTo>
                  <a:pt x="1535112" y="773906"/>
                </a:lnTo>
                <a:cubicBezTo>
                  <a:pt x="1535112" y="1197815"/>
                  <a:pt x="1191465" y="1541462"/>
                  <a:pt x="767556" y="1541462"/>
                </a:cubicBezTo>
                <a:lnTo>
                  <a:pt x="0" y="1541462"/>
                </a:lnTo>
                <a:close/>
              </a:path>
            </a:pathLst>
          </a:custGeom>
          <a:solidFill>
            <a:schemeClr val="accent5"/>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51" name="Espace réservé du texte 50">
            <a:extLst>
              <a:ext uri="{FF2B5EF4-FFF2-40B4-BE49-F238E27FC236}">
                <a16:creationId xmlns:a16="http://schemas.microsoft.com/office/drawing/2014/main" id="{AD172CE5-0C79-44E8-B6F9-8F33B4E4B695}"/>
              </a:ext>
            </a:extLst>
          </p:cNvPr>
          <p:cNvSpPr>
            <a:spLocks noGrp="1"/>
          </p:cNvSpPr>
          <p:nvPr>
            <p:ph type="body" sz="quarter" idx="23" hasCustomPrompt="1"/>
          </p:nvPr>
        </p:nvSpPr>
        <p:spPr>
          <a:xfrm>
            <a:off x="5724525" y="3332163"/>
            <a:ext cx="742950" cy="744537"/>
          </a:xfrm>
          <a:custGeom>
            <a:avLst/>
            <a:gdLst>
              <a:gd name="connsiteX0" fmla="*/ 0 w 742950"/>
              <a:gd name="connsiteY0" fmla="*/ 0 h 744537"/>
              <a:gd name="connsiteX1" fmla="*/ 742950 w 742950"/>
              <a:gd name="connsiteY1" fmla="*/ 0 h 744537"/>
              <a:gd name="connsiteX2" fmla="*/ 742950 w 742950"/>
              <a:gd name="connsiteY2" fmla="*/ 744537 h 744537"/>
              <a:gd name="connsiteX3" fmla="*/ 0 w 742950"/>
              <a:gd name="connsiteY3" fmla="*/ 744537 h 744537"/>
            </a:gdLst>
            <a:ahLst/>
            <a:cxnLst>
              <a:cxn ang="0">
                <a:pos x="connsiteX0" y="connsiteY0"/>
              </a:cxn>
              <a:cxn ang="0">
                <a:pos x="connsiteX1" y="connsiteY1"/>
              </a:cxn>
              <a:cxn ang="0">
                <a:pos x="connsiteX2" y="connsiteY2"/>
              </a:cxn>
              <a:cxn ang="0">
                <a:pos x="connsiteX3" y="connsiteY3"/>
              </a:cxn>
            </a:cxnLst>
            <a:rect l="l" t="t" r="r" b="b"/>
            <a:pathLst>
              <a:path w="742950" h="744537">
                <a:moveTo>
                  <a:pt x="0" y="0"/>
                </a:moveTo>
                <a:lnTo>
                  <a:pt x="742950" y="0"/>
                </a:lnTo>
                <a:lnTo>
                  <a:pt x="742950" y="744537"/>
                </a:lnTo>
                <a:lnTo>
                  <a:pt x="0" y="744537"/>
                </a:lnTo>
                <a:close/>
              </a:path>
            </a:pathLst>
          </a:custGeom>
          <a:solidFill>
            <a:schemeClr val="accent5"/>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9" name="Espace réservé du texte 48">
            <a:extLst>
              <a:ext uri="{FF2B5EF4-FFF2-40B4-BE49-F238E27FC236}">
                <a16:creationId xmlns:a16="http://schemas.microsoft.com/office/drawing/2014/main" id="{56082275-0416-4BDB-B391-3F0B5E9B0679}"/>
              </a:ext>
            </a:extLst>
          </p:cNvPr>
          <p:cNvSpPr>
            <a:spLocks noGrp="1"/>
          </p:cNvSpPr>
          <p:nvPr>
            <p:ph type="body" sz="quarter" idx="22" hasCustomPrompt="1"/>
          </p:nvPr>
        </p:nvSpPr>
        <p:spPr>
          <a:xfrm>
            <a:off x="4129088" y="2535239"/>
            <a:ext cx="742950" cy="2336800"/>
          </a:xfrm>
          <a:custGeom>
            <a:avLst/>
            <a:gdLst>
              <a:gd name="connsiteX0" fmla="*/ 0 w 742950"/>
              <a:gd name="connsiteY0" fmla="*/ 0 h 2336800"/>
              <a:gd name="connsiteX1" fmla="*/ 742950 w 742950"/>
              <a:gd name="connsiteY1" fmla="*/ 0 h 2336800"/>
              <a:gd name="connsiteX2" fmla="*/ 742950 w 742950"/>
              <a:gd name="connsiteY2" fmla="*/ 2336800 h 2336800"/>
              <a:gd name="connsiteX3" fmla="*/ 0 w 742950"/>
              <a:gd name="connsiteY3" fmla="*/ 2336800 h 2336800"/>
            </a:gdLst>
            <a:ahLst/>
            <a:cxnLst>
              <a:cxn ang="0">
                <a:pos x="connsiteX0" y="connsiteY0"/>
              </a:cxn>
              <a:cxn ang="0">
                <a:pos x="connsiteX1" y="connsiteY1"/>
              </a:cxn>
              <a:cxn ang="0">
                <a:pos x="connsiteX2" y="connsiteY2"/>
              </a:cxn>
              <a:cxn ang="0">
                <a:pos x="connsiteX3" y="connsiteY3"/>
              </a:cxn>
            </a:cxnLst>
            <a:rect l="l" t="t" r="r" b="b"/>
            <a:pathLst>
              <a:path w="742950" h="2336800">
                <a:moveTo>
                  <a:pt x="0" y="0"/>
                </a:moveTo>
                <a:lnTo>
                  <a:pt x="742950" y="0"/>
                </a:lnTo>
                <a:lnTo>
                  <a:pt x="742950" y="2336800"/>
                </a:lnTo>
                <a:lnTo>
                  <a:pt x="0" y="2336800"/>
                </a:lnTo>
                <a:close/>
              </a:path>
            </a:pathLst>
          </a:custGeom>
          <a:solidFill>
            <a:schemeClr val="accent5"/>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7" name="Espace réservé du texte 46">
            <a:extLst>
              <a:ext uri="{FF2B5EF4-FFF2-40B4-BE49-F238E27FC236}">
                <a16:creationId xmlns:a16="http://schemas.microsoft.com/office/drawing/2014/main" id="{3742CCB0-87BE-405D-8116-589EC3A6A1DD}"/>
              </a:ext>
            </a:extLst>
          </p:cNvPr>
          <p:cNvSpPr>
            <a:spLocks noGrp="1"/>
          </p:cNvSpPr>
          <p:nvPr>
            <p:ph type="body" sz="quarter" idx="21" hasCustomPrompt="1"/>
          </p:nvPr>
        </p:nvSpPr>
        <p:spPr>
          <a:xfrm>
            <a:off x="5723733" y="945357"/>
            <a:ext cx="744537" cy="742950"/>
          </a:xfrm>
          <a:custGeom>
            <a:avLst/>
            <a:gdLst>
              <a:gd name="connsiteX0" fmla="*/ 0 w 744537"/>
              <a:gd name="connsiteY0" fmla="*/ 0 h 742950"/>
              <a:gd name="connsiteX1" fmla="*/ 373062 w 744537"/>
              <a:gd name="connsiteY1" fmla="*/ 0 h 742950"/>
              <a:gd name="connsiteX2" fmla="*/ 744537 w 744537"/>
              <a:gd name="connsiteY2" fmla="*/ 371475 h 742950"/>
              <a:gd name="connsiteX3" fmla="*/ 373062 w 744537"/>
              <a:gd name="connsiteY3" fmla="*/ 742950 h 742950"/>
              <a:gd name="connsiteX4" fmla="*/ 0 w 744537"/>
              <a:gd name="connsiteY4" fmla="*/ 74295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537" h="742950">
                <a:moveTo>
                  <a:pt x="0" y="0"/>
                </a:moveTo>
                <a:lnTo>
                  <a:pt x="373062" y="0"/>
                </a:lnTo>
                <a:cubicBezTo>
                  <a:pt x="578222" y="0"/>
                  <a:pt x="744537" y="166315"/>
                  <a:pt x="744537" y="371475"/>
                </a:cubicBezTo>
                <a:cubicBezTo>
                  <a:pt x="744537" y="576635"/>
                  <a:pt x="578222" y="742950"/>
                  <a:pt x="373062" y="742950"/>
                </a:cubicBezTo>
                <a:lnTo>
                  <a:pt x="0" y="742950"/>
                </a:lnTo>
                <a:close/>
              </a:path>
            </a:pathLst>
          </a:custGeom>
          <a:solidFill>
            <a:schemeClr val="accent5"/>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4" name="Espace réservé du texte 43">
            <a:extLst>
              <a:ext uri="{FF2B5EF4-FFF2-40B4-BE49-F238E27FC236}">
                <a16:creationId xmlns:a16="http://schemas.microsoft.com/office/drawing/2014/main" id="{87CE919F-2F61-4486-B941-A5BA76928620}"/>
              </a:ext>
            </a:extLst>
          </p:cNvPr>
          <p:cNvSpPr>
            <a:spLocks noGrp="1"/>
          </p:cNvSpPr>
          <p:nvPr>
            <p:ph type="body" sz="quarter" idx="20" hasCustomPrompt="1"/>
          </p:nvPr>
        </p:nvSpPr>
        <p:spPr>
          <a:xfrm>
            <a:off x="4929188" y="4923632"/>
            <a:ext cx="742950" cy="744537"/>
          </a:xfrm>
          <a:custGeom>
            <a:avLst/>
            <a:gdLst>
              <a:gd name="connsiteX0" fmla="*/ 0 w 742950"/>
              <a:gd name="connsiteY0" fmla="*/ 0 h 744537"/>
              <a:gd name="connsiteX1" fmla="*/ 742950 w 742950"/>
              <a:gd name="connsiteY1" fmla="*/ 0 h 744537"/>
              <a:gd name="connsiteX2" fmla="*/ 742950 w 742950"/>
              <a:gd name="connsiteY2" fmla="*/ 744537 h 744537"/>
              <a:gd name="connsiteX3" fmla="*/ 0 w 742950"/>
              <a:gd name="connsiteY3" fmla="*/ 744537 h 744537"/>
            </a:gdLst>
            <a:ahLst/>
            <a:cxnLst>
              <a:cxn ang="0">
                <a:pos x="connsiteX0" y="connsiteY0"/>
              </a:cxn>
              <a:cxn ang="0">
                <a:pos x="connsiteX1" y="connsiteY1"/>
              </a:cxn>
              <a:cxn ang="0">
                <a:pos x="connsiteX2" y="connsiteY2"/>
              </a:cxn>
              <a:cxn ang="0">
                <a:pos x="connsiteX3" y="connsiteY3"/>
              </a:cxn>
            </a:cxnLst>
            <a:rect l="l" t="t" r="r" b="b"/>
            <a:pathLst>
              <a:path w="742950" h="744537">
                <a:moveTo>
                  <a:pt x="0" y="0"/>
                </a:moveTo>
                <a:lnTo>
                  <a:pt x="742950" y="0"/>
                </a:lnTo>
                <a:lnTo>
                  <a:pt x="742950" y="744537"/>
                </a:lnTo>
                <a:lnTo>
                  <a:pt x="0" y="744537"/>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2" name="Espace réservé du texte 41">
            <a:extLst>
              <a:ext uri="{FF2B5EF4-FFF2-40B4-BE49-F238E27FC236}">
                <a16:creationId xmlns:a16="http://schemas.microsoft.com/office/drawing/2014/main" id="{8BC3C319-BE09-4486-BD62-F8C98CC7E629}"/>
              </a:ext>
            </a:extLst>
          </p:cNvPr>
          <p:cNvSpPr>
            <a:spLocks noGrp="1"/>
          </p:cNvSpPr>
          <p:nvPr>
            <p:ph type="body" sz="quarter" idx="19" hasCustomPrompt="1"/>
          </p:nvPr>
        </p:nvSpPr>
        <p:spPr>
          <a:xfrm>
            <a:off x="3332163" y="4133057"/>
            <a:ext cx="742950" cy="744537"/>
          </a:xfrm>
          <a:custGeom>
            <a:avLst/>
            <a:gdLst>
              <a:gd name="connsiteX0" fmla="*/ 0 w 742950"/>
              <a:gd name="connsiteY0" fmla="*/ 0 h 744537"/>
              <a:gd name="connsiteX1" fmla="*/ 742950 w 742950"/>
              <a:gd name="connsiteY1" fmla="*/ 0 h 744537"/>
              <a:gd name="connsiteX2" fmla="*/ 742950 w 742950"/>
              <a:gd name="connsiteY2" fmla="*/ 744537 h 744537"/>
              <a:gd name="connsiteX3" fmla="*/ 0 w 742950"/>
              <a:gd name="connsiteY3" fmla="*/ 744537 h 744537"/>
            </a:gdLst>
            <a:ahLst/>
            <a:cxnLst>
              <a:cxn ang="0">
                <a:pos x="connsiteX0" y="connsiteY0"/>
              </a:cxn>
              <a:cxn ang="0">
                <a:pos x="connsiteX1" y="connsiteY1"/>
              </a:cxn>
              <a:cxn ang="0">
                <a:pos x="connsiteX2" y="connsiteY2"/>
              </a:cxn>
              <a:cxn ang="0">
                <a:pos x="connsiteX3" y="connsiteY3"/>
              </a:cxn>
            </a:cxnLst>
            <a:rect l="l" t="t" r="r" b="b"/>
            <a:pathLst>
              <a:path w="742950" h="744537">
                <a:moveTo>
                  <a:pt x="0" y="0"/>
                </a:moveTo>
                <a:lnTo>
                  <a:pt x="742950" y="0"/>
                </a:lnTo>
                <a:lnTo>
                  <a:pt x="742950" y="744537"/>
                </a:lnTo>
                <a:lnTo>
                  <a:pt x="0" y="744537"/>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0" name="Espace réservé du texte 39">
            <a:extLst>
              <a:ext uri="{FF2B5EF4-FFF2-40B4-BE49-F238E27FC236}">
                <a16:creationId xmlns:a16="http://schemas.microsoft.com/office/drawing/2014/main" id="{557C94E1-DB93-4817-898D-8B9962734F93}"/>
              </a:ext>
            </a:extLst>
          </p:cNvPr>
          <p:cNvSpPr>
            <a:spLocks noGrp="1"/>
          </p:cNvSpPr>
          <p:nvPr>
            <p:ph type="body" sz="quarter" idx="18" hasCustomPrompt="1"/>
          </p:nvPr>
        </p:nvSpPr>
        <p:spPr>
          <a:xfrm>
            <a:off x="4926013" y="1739900"/>
            <a:ext cx="742950" cy="2336800"/>
          </a:xfrm>
          <a:custGeom>
            <a:avLst/>
            <a:gdLst>
              <a:gd name="connsiteX0" fmla="*/ 0 w 742950"/>
              <a:gd name="connsiteY0" fmla="*/ 0 h 2336800"/>
              <a:gd name="connsiteX1" fmla="*/ 742950 w 742950"/>
              <a:gd name="connsiteY1" fmla="*/ 0 h 2336800"/>
              <a:gd name="connsiteX2" fmla="*/ 742950 w 742950"/>
              <a:gd name="connsiteY2" fmla="*/ 2336800 h 2336800"/>
              <a:gd name="connsiteX3" fmla="*/ 0 w 742950"/>
              <a:gd name="connsiteY3" fmla="*/ 2336800 h 2336800"/>
            </a:gdLst>
            <a:ahLst/>
            <a:cxnLst>
              <a:cxn ang="0">
                <a:pos x="connsiteX0" y="connsiteY0"/>
              </a:cxn>
              <a:cxn ang="0">
                <a:pos x="connsiteX1" y="connsiteY1"/>
              </a:cxn>
              <a:cxn ang="0">
                <a:pos x="connsiteX2" y="connsiteY2"/>
              </a:cxn>
              <a:cxn ang="0">
                <a:pos x="connsiteX3" y="connsiteY3"/>
              </a:cxn>
            </a:cxnLst>
            <a:rect l="l" t="t" r="r" b="b"/>
            <a:pathLst>
              <a:path w="742950" h="2336800">
                <a:moveTo>
                  <a:pt x="0" y="0"/>
                </a:moveTo>
                <a:lnTo>
                  <a:pt x="742950" y="0"/>
                </a:lnTo>
                <a:lnTo>
                  <a:pt x="742950" y="2336800"/>
                </a:lnTo>
                <a:lnTo>
                  <a:pt x="0" y="23368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8" name="Espace réservé du texte 37">
            <a:extLst>
              <a:ext uri="{FF2B5EF4-FFF2-40B4-BE49-F238E27FC236}">
                <a16:creationId xmlns:a16="http://schemas.microsoft.com/office/drawing/2014/main" id="{64A1076D-B6AD-494F-B03D-919E443F9F23}"/>
              </a:ext>
            </a:extLst>
          </p:cNvPr>
          <p:cNvSpPr>
            <a:spLocks noGrp="1"/>
          </p:cNvSpPr>
          <p:nvPr>
            <p:ph type="body" sz="quarter" idx="17" hasCustomPrompt="1"/>
          </p:nvPr>
        </p:nvSpPr>
        <p:spPr>
          <a:xfrm>
            <a:off x="142084" y="3339307"/>
            <a:ext cx="744537" cy="739776"/>
          </a:xfrm>
          <a:custGeom>
            <a:avLst/>
            <a:gdLst>
              <a:gd name="connsiteX0" fmla="*/ 369888 w 744537"/>
              <a:gd name="connsiteY0" fmla="*/ 0 h 739776"/>
              <a:gd name="connsiteX1" fmla="*/ 744537 w 744537"/>
              <a:gd name="connsiteY1" fmla="*/ 0 h 739776"/>
              <a:gd name="connsiteX2" fmla="*/ 744537 w 744537"/>
              <a:gd name="connsiteY2" fmla="*/ 739776 h 739776"/>
              <a:gd name="connsiteX3" fmla="*/ 369888 w 744537"/>
              <a:gd name="connsiteY3" fmla="*/ 739776 h 739776"/>
              <a:gd name="connsiteX4" fmla="*/ 0 w 744537"/>
              <a:gd name="connsiteY4" fmla="*/ 369888 h 739776"/>
              <a:gd name="connsiteX5" fmla="*/ 369888 w 744537"/>
              <a:gd name="connsiteY5" fmla="*/ 0 h 73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537" h="739776">
                <a:moveTo>
                  <a:pt x="369888" y="0"/>
                </a:moveTo>
                <a:lnTo>
                  <a:pt x="744537" y="0"/>
                </a:lnTo>
                <a:lnTo>
                  <a:pt x="744537" y="739776"/>
                </a:lnTo>
                <a:lnTo>
                  <a:pt x="369888" y="739776"/>
                </a:lnTo>
                <a:cubicBezTo>
                  <a:pt x="165604" y="739776"/>
                  <a:pt x="0" y="574172"/>
                  <a:pt x="0" y="369888"/>
                </a:cubicBezTo>
                <a:cubicBezTo>
                  <a:pt x="0" y="165604"/>
                  <a:pt x="165604" y="0"/>
                  <a:pt x="369888"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6" name="Espace réservé pour une image  35">
            <a:extLst>
              <a:ext uri="{FF2B5EF4-FFF2-40B4-BE49-F238E27FC236}">
                <a16:creationId xmlns:a16="http://schemas.microsoft.com/office/drawing/2014/main" id="{5DB24177-1CE0-4D1E-81D8-EF8290460C3A}"/>
              </a:ext>
            </a:extLst>
          </p:cNvPr>
          <p:cNvSpPr>
            <a:spLocks noGrp="1"/>
          </p:cNvSpPr>
          <p:nvPr>
            <p:ph type="pic" sz="quarter" idx="11" hasCustomPrompt="1"/>
          </p:nvPr>
        </p:nvSpPr>
        <p:spPr>
          <a:xfrm>
            <a:off x="939801" y="944563"/>
            <a:ext cx="3135312" cy="3136900"/>
          </a:xfrm>
          <a:custGeom>
            <a:avLst/>
            <a:gdLst>
              <a:gd name="connsiteX0" fmla="*/ 1567656 w 3135312"/>
              <a:gd name="connsiteY0" fmla="*/ 0 h 3136900"/>
              <a:gd name="connsiteX1" fmla="*/ 3135312 w 3135312"/>
              <a:gd name="connsiteY1" fmla="*/ 1567656 h 3136900"/>
              <a:gd name="connsiteX2" fmla="*/ 3135312 w 3135312"/>
              <a:gd name="connsiteY2" fmla="*/ 3136900 h 3136900"/>
              <a:gd name="connsiteX3" fmla="*/ 0 w 3135312"/>
              <a:gd name="connsiteY3" fmla="*/ 3136900 h 3136900"/>
              <a:gd name="connsiteX4" fmla="*/ 0 w 3135312"/>
              <a:gd name="connsiteY4" fmla="*/ 1567656 h 3136900"/>
              <a:gd name="connsiteX5" fmla="*/ 1567656 w 3135312"/>
              <a:gd name="connsiteY5" fmla="*/ 0 h 31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5312" h="3136900">
                <a:moveTo>
                  <a:pt x="1567656" y="0"/>
                </a:moveTo>
                <a:cubicBezTo>
                  <a:pt x="2433449" y="0"/>
                  <a:pt x="3135312" y="701863"/>
                  <a:pt x="3135312" y="1567656"/>
                </a:cubicBezTo>
                <a:lnTo>
                  <a:pt x="3135312" y="3136900"/>
                </a:lnTo>
                <a:lnTo>
                  <a:pt x="0" y="3136900"/>
                </a:lnTo>
                <a:lnTo>
                  <a:pt x="0" y="1567656"/>
                </a:lnTo>
                <a:cubicBezTo>
                  <a:pt x="0" y="701863"/>
                  <a:pt x="701863" y="0"/>
                  <a:pt x="1567656" y="0"/>
                </a:cubicBezTo>
                <a:close/>
              </a:path>
            </a:pathLst>
          </a:custGeom>
          <a:noFill/>
        </p:spPr>
        <p:txBody>
          <a:bodyPr wrap="square" anchor="ctr">
            <a:noAutofit/>
          </a:bodyPr>
          <a:lstStyle>
            <a:lvl1pPr algn="ctr">
              <a:defRPr sz="1400">
                <a:solidFill>
                  <a:schemeClr val="tx1"/>
                </a:solidFill>
              </a:defRPr>
            </a:lvl1pPr>
          </a:lstStyle>
          <a:p>
            <a:r>
              <a:rPr lang="fr-FR" dirty="0"/>
              <a:t>Image</a:t>
            </a:r>
          </a:p>
        </p:txBody>
      </p:sp>
      <p:grpSp>
        <p:nvGrpSpPr>
          <p:cNvPr id="20" name="object 3">
            <a:extLst>
              <a:ext uri="{FF2B5EF4-FFF2-40B4-BE49-F238E27FC236}">
                <a16:creationId xmlns:a16="http://schemas.microsoft.com/office/drawing/2014/main" id="{A6EE3CD9-1017-40F2-9A0F-9ADC0E97B7E8}"/>
              </a:ext>
            </a:extLst>
          </p:cNvPr>
          <p:cNvGrpSpPr/>
          <p:nvPr userDrawn="1"/>
        </p:nvGrpSpPr>
        <p:grpSpPr>
          <a:xfrm>
            <a:off x="514089" y="6493294"/>
            <a:ext cx="752031" cy="86640"/>
            <a:chOff x="847065" y="10707923"/>
            <a:chExt cx="1240155" cy="142875"/>
          </a:xfrm>
        </p:grpSpPr>
        <p:pic>
          <p:nvPicPr>
            <p:cNvPr id="21" name="object 4">
              <a:extLst>
                <a:ext uri="{FF2B5EF4-FFF2-40B4-BE49-F238E27FC236}">
                  <a16:creationId xmlns:a16="http://schemas.microsoft.com/office/drawing/2014/main" id="{F22A1663-8DA0-407F-8AE8-A696EE603E97}"/>
                </a:ext>
              </a:extLst>
            </p:cNvPr>
            <p:cNvPicPr/>
            <p:nvPr/>
          </p:nvPicPr>
          <p:blipFill>
            <a:blip r:embed="rId2" cstate="print"/>
            <a:stretch>
              <a:fillRect/>
            </a:stretch>
          </p:blipFill>
          <p:spPr>
            <a:xfrm>
              <a:off x="847065" y="10740848"/>
              <a:ext cx="262047" cy="78479"/>
            </a:xfrm>
            <a:prstGeom prst="rect">
              <a:avLst/>
            </a:prstGeom>
          </p:spPr>
        </p:pic>
        <p:sp>
          <p:nvSpPr>
            <p:cNvPr id="22" name="object 5">
              <a:extLst>
                <a:ext uri="{FF2B5EF4-FFF2-40B4-BE49-F238E27FC236}">
                  <a16:creationId xmlns:a16="http://schemas.microsoft.com/office/drawing/2014/main" id="{E831035A-4B78-43F7-B910-80EA82C97B4F}"/>
                </a:ext>
              </a:extLst>
            </p:cNvPr>
            <p:cNvSpPr/>
            <p:nvPr/>
          </p:nvSpPr>
          <p:spPr>
            <a:xfrm>
              <a:off x="1143129" y="10794304"/>
              <a:ext cx="28575" cy="26670"/>
            </a:xfrm>
            <a:custGeom>
              <a:avLst/>
              <a:gdLst/>
              <a:ahLst/>
              <a:cxnLst/>
              <a:rect l="l" t="t" r="r" b="b"/>
              <a:pathLst>
                <a:path w="28575" h="26670">
                  <a:moveTo>
                    <a:pt x="16167" y="0"/>
                  </a:moveTo>
                  <a:lnTo>
                    <a:pt x="11811" y="0"/>
                  </a:lnTo>
                  <a:lnTo>
                    <a:pt x="9863" y="356"/>
                  </a:lnTo>
                  <a:lnTo>
                    <a:pt x="0" y="11465"/>
                  </a:lnTo>
                  <a:lnTo>
                    <a:pt x="0" y="13339"/>
                  </a:lnTo>
                  <a:lnTo>
                    <a:pt x="0" y="15182"/>
                  </a:lnTo>
                  <a:lnTo>
                    <a:pt x="11811" y="26480"/>
                  </a:lnTo>
                  <a:lnTo>
                    <a:pt x="16167" y="26480"/>
                  </a:lnTo>
                  <a:lnTo>
                    <a:pt x="27988" y="15182"/>
                  </a:lnTo>
                  <a:lnTo>
                    <a:pt x="27988" y="11465"/>
                  </a:lnTo>
                  <a:lnTo>
                    <a:pt x="18125" y="356"/>
                  </a:lnTo>
                  <a:lnTo>
                    <a:pt x="16167" y="0"/>
                  </a:lnTo>
                  <a:close/>
                </a:path>
              </a:pathLst>
            </a:custGeom>
            <a:solidFill>
              <a:srgbClr val="002F67"/>
            </a:solidFill>
          </p:spPr>
          <p:txBody>
            <a:bodyPr wrap="square" lIns="0" tIns="0" rIns="0" bIns="0" rtlCol="0"/>
            <a:lstStyle/>
            <a:p>
              <a:endParaRPr lang="fr-FR" sz="662" dirty="0"/>
            </a:p>
          </p:txBody>
        </p:sp>
        <p:pic>
          <p:nvPicPr>
            <p:cNvPr id="23" name="object 6">
              <a:extLst>
                <a:ext uri="{FF2B5EF4-FFF2-40B4-BE49-F238E27FC236}">
                  <a16:creationId xmlns:a16="http://schemas.microsoft.com/office/drawing/2014/main" id="{D0CAAE98-70CE-44E0-8205-780766B55A5A}"/>
                </a:ext>
              </a:extLst>
            </p:cNvPr>
            <p:cNvPicPr/>
            <p:nvPr/>
          </p:nvPicPr>
          <p:blipFill>
            <a:blip r:embed="rId3" cstate="print"/>
            <a:stretch>
              <a:fillRect/>
            </a:stretch>
          </p:blipFill>
          <p:spPr>
            <a:xfrm>
              <a:off x="1209992" y="10739402"/>
              <a:ext cx="71369" cy="81379"/>
            </a:xfrm>
            <a:prstGeom prst="rect">
              <a:avLst/>
            </a:prstGeom>
          </p:spPr>
        </p:pic>
        <p:pic>
          <p:nvPicPr>
            <p:cNvPr id="24" name="object 7">
              <a:extLst>
                <a:ext uri="{FF2B5EF4-FFF2-40B4-BE49-F238E27FC236}">
                  <a16:creationId xmlns:a16="http://schemas.microsoft.com/office/drawing/2014/main" id="{2AC43F6C-3338-4D56-B01B-07F3FCDCAFED}"/>
                </a:ext>
              </a:extLst>
            </p:cNvPr>
            <p:cNvPicPr/>
            <p:nvPr/>
          </p:nvPicPr>
          <p:blipFill>
            <a:blip r:embed="rId4" cstate="print"/>
            <a:stretch>
              <a:fillRect/>
            </a:stretch>
          </p:blipFill>
          <p:spPr>
            <a:xfrm>
              <a:off x="1305235" y="10707923"/>
              <a:ext cx="781632" cy="142298"/>
            </a:xfrm>
            <a:prstGeom prst="rect">
              <a:avLst/>
            </a:prstGeom>
          </p:spPr>
        </p:pic>
      </p:grpSp>
      <p:sp>
        <p:nvSpPr>
          <p:cNvPr id="3" name="Espace réservé du numéro de diapositive 2">
            <a:extLst>
              <a:ext uri="{FF2B5EF4-FFF2-40B4-BE49-F238E27FC236}">
                <a16:creationId xmlns:a16="http://schemas.microsoft.com/office/drawing/2014/main" id="{95CEC289-6FBA-4C56-94D1-874AC301646D}"/>
              </a:ext>
            </a:extLst>
          </p:cNvPr>
          <p:cNvSpPr>
            <a:spLocks noGrp="1"/>
          </p:cNvSpPr>
          <p:nvPr>
            <p:ph type="sldNum" sz="quarter" idx="14"/>
          </p:nvPr>
        </p:nvSpPr>
        <p:spPr/>
        <p:txBody>
          <a:bodyPr/>
          <a:lstStyle>
            <a:lvl1pPr algn="ctr">
              <a:defRPr/>
            </a:lvl1pPr>
          </a:lstStyle>
          <a:p>
            <a:r>
              <a:rPr lang="fr-FR" dirty="0"/>
              <a:t>page </a:t>
            </a:r>
            <a:fld id="{D4393D1B-37AB-4561-B448-10CBADDAE970}" type="slidenum">
              <a:rPr smtClean="0"/>
              <a:pPr/>
              <a:t>‹N°›</a:t>
            </a:fld>
            <a:endParaRPr dirty="0"/>
          </a:p>
        </p:txBody>
      </p:sp>
      <p:sp>
        <p:nvSpPr>
          <p:cNvPr id="5" name="Espace réservé du texte 4">
            <a:extLst>
              <a:ext uri="{FF2B5EF4-FFF2-40B4-BE49-F238E27FC236}">
                <a16:creationId xmlns:a16="http://schemas.microsoft.com/office/drawing/2014/main" id="{9BC72356-A04F-4E0F-A121-09766CE60568}"/>
              </a:ext>
            </a:extLst>
          </p:cNvPr>
          <p:cNvSpPr>
            <a:spLocks noGrp="1"/>
          </p:cNvSpPr>
          <p:nvPr>
            <p:ph type="body" sz="quarter" idx="15" hasCustomPrompt="1"/>
          </p:nvPr>
        </p:nvSpPr>
        <p:spPr>
          <a:xfrm>
            <a:off x="7323111" y="409700"/>
            <a:ext cx="4374000"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4" name="Espace réservé du texte 3">
            <a:extLst>
              <a:ext uri="{FF2B5EF4-FFF2-40B4-BE49-F238E27FC236}">
                <a16:creationId xmlns:a16="http://schemas.microsoft.com/office/drawing/2014/main" id="{0DECC660-AECA-401A-BE96-5421293086D5}"/>
              </a:ext>
            </a:extLst>
          </p:cNvPr>
          <p:cNvSpPr>
            <a:spLocks noGrp="1"/>
          </p:cNvSpPr>
          <p:nvPr>
            <p:ph type="body" sz="quarter" idx="16" hasCustomPrompt="1"/>
          </p:nvPr>
        </p:nvSpPr>
        <p:spPr>
          <a:xfrm>
            <a:off x="7323111" y="1494991"/>
            <a:ext cx="4374000" cy="4224772"/>
          </a:xfrm>
        </p:spPr>
        <p:txBody>
          <a:bodyPr/>
          <a:lstStyle>
            <a:lvl1pPr>
              <a:defRPr>
                <a:solidFill>
                  <a:schemeClr val="accent5"/>
                </a:solidFill>
              </a:defRPr>
            </a:lvl1pPr>
          </a:lstStyle>
          <a:p>
            <a:pPr lvl="0"/>
            <a:r>
              <a:rPr lang="fr-FR" dirty="0" err="1"/>
              <a:t>Suspendise</a:t>
            </a:r>
            <a:r>
              <a:rPr lang="fr-FR" dirty="0"/>
              <a:t> </a:t>
            </a:r>
            <a:r>
              <a:rPr lang="fr-FR" dirty="0" err="1"/>
              <a:t>pharatra</a:t>
            </a:r>
            <a:r>
              <a:rPr lang="fr-FR" dirty="0"/>
              <a:t> </a:t>
            </a:r>
            <a:r>
              <a:rPr lang="fr-FR" dirty="0" err="1"/>
              <a:t>orci</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a:extLst>
              <a:ext uri="{FF2B5EF4-FFF2-40B4-BE49-F238E27FC236}">
                <a16:creationId xmlns:a16="http://schemas.microsoft.com/office/drawing/2014/main" id="{9470422E-0951-5FAA-923A-595C71A6570E}"/>
              </a:ext>
            </a:extLst>
          </p:cNvPr>
          <p:cNvSpPr>
            <a:spLocks noGrp="1"/>
          </p:cNvSpPr>
          <p:nvPr>
            <p:ph type="ftr" sz="quarter" idx="26"/>
          </p:nvPr>
        </p:nvSpPr>
        <p:spPr/>
        <p:txBody>
          <a:bodyPr/>
          <a:lstStyle/>
          <a:p>
            <a:pPr algn="ctr"/>
            <a:r>
              <a:rPr lang="fr-FR"/>
              <a:t>Confidentiel</a:t>
            </a:r>
            <a:endParaRPr lang="fr-FR" dirty="0"/>
          </a:p>
        </p:txBody>
      </p:sp>
    </p:spTree>
    <p:extLst>
      <p:ext uri="{BB962C8B-B14F-4D97-AF65-F5344CB8AC3E}">
        <p14:creationId xmlns:p14="http://schemas.microsoft.com/office/powerpoint/2010/main" val="2735728991"/>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Image avec mosaique + texte orange">
    <p:spTree>
      <p:nvGrpSpPr>
        <p:cNvPr id="1" name=""/>
        <p:cNvGrpSpPr/>
        <p:nvPr/>
      </p:nvGrpSpPr>
      <p:grpSpPr>
        <a:xfrm>
          <a:off x="0" y="0"/>
          <a:ext cx="0" cy="0"/>
          <a:chOff x="0" y="0"/>
          <a:chExt cx="0" cy="0"/>
        </a:xfrm>
      </p:grpSpPr>
      <p:sp>
        <p:nvSpPr>
          <p:cNvPr id="53" name="Espace réservé du texte 52">
            <a:extLst>
              <a:ext uri="{FF2B5EF4-FFF2-40B4-BE49-F238E27FC236}">
                <a16:creationId xmlns:a16="http://schemas.microsoft.com/office/drawing/2014/main" id="{293CA99F-803C-4500-A73A-D655DCBF0B57}"/>
              </a:ext>
            </a:extLst>
          </p:cNvPr>
          <p:cNvSpPr>
            <a:spLocks noGrp="1"/>
          </p:cNvSpPr>
          <p:nvPr>
            <p:ph type="body" sz="quarter" idx="24" hasCustomPrompt="1"/>
          </p:nvPr>
        </p:nvSpPr>
        <p:spPr>
          <a:xfrm>
            <a:off x="942976" y="4129881"/>
            <a:ext cx="1535112" cy="1541462"/>
          </a:xfrm>
          <a:custGeom>
            <a:avLst/>
            <a:gdLst>
              <a:gd name="connsiteX0" fmla="*/ 0 w 1535112"/>
              <a:gd name="connsiteY0" fmla="*/ 0 h 1541462"/>
              <a:gd name="connsiteX1" fmla="*/ 1535112 w 1535112"/>
              <a:gd name="connsiteY1" fmla="*/ 0 h 1541462"/>
              <a:gd name="connsiteX2" fmla="*/ 1535112 w 1535112"/>
              <a:gd name="connsiteY2" fmla="*/ 773906 h 1541462"/>
              <a:gd name="connsiteX3" fmla="*/ 767556 w 1535112"/>
              <a:gd name="connsiteY3" fmla="*/ 1541462 h 1541462"/>
              <a:gd name="connsiteX4" fmla="*/ 0 w 1535112"/>
              <a:gd name="connsiteY4" fmla="*/ 1541462 h 154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112" h="1541462">
                <a:moveTo>
                  <a:pt x="0" y="0"/>
                </a:moveTo>
                <a:lnTo>
                  <a:pt x="1535112" y="0"/>
                </a:lnTo>
                <a:lnTo>
                  <a:pt x="1535112" y="773906"/>
                </a:lnTo>
                <a:cubicBezTo>
                  <a:pt x="1535112" y="1197815"/>
                  <a:pt x="1191465" y="1541462"/>
                  <a:pt x="767556" y="1541462"/>
                </a:cubicBezTo>
                <a:lnTo>
                  <a:pt x="0" y="1541462"/>
                </a:lnTo>
                <a:close/>
              </a:path>
            </a:pathLst>
          </a:custGeom>
          <a:solidFill>
            <a:schemeClr val="accent6"/>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51" name="Espace réservé du texte 50">
            <a:extLst>
              <a:ext uri="{FF2B5EF4-FFF2-40B4-BE49-F238E27FC236}">
                <a16:creationId xmlns:a16="http://schemas.microsoft.com/office/drawing/2014/main" id="{AD172CE5-0C79-44E8-B6F9-8F33B4E4B695}"/>
              </a:ext>
            </a:extLst>
          </p:cNvPr>
          <p:cNvSpPr>
            <a:spLocks noGrp="1"/>
          </p:cNvSpPr>
          <p:nvPr>
            <p:ph type="body" sz="quarter" idx="23" hasCustomPrompt="1"/>
          </p:nvPr>
        </p:nvSpPr>
        <p:spPr>
          <a:xfrm>
            <a:off x="5724525" y="3332163"/>
            <a:ext cx="742950" cy="744537"/>
          </a:xfrm>
          <a:custGeom>
            <a:avLst/>
            <a:gdLst>
              <a:gd name="connsiteX0" fmla="*/ 0 w 742950"/>
              <a:gd name="connsiteY0" fmla="*/ 0 h 744537"/>
              <a:gd name="connsiteX1" fmla="*/ 742950 w 742950"/>
              <a:gd name="connsiteY1" fmla="*/ 0 h 744537"/>
              <a:gd name="connsiteX2" fmla="*/ 742950 w 742950"/>
              <a:gd name="connsiteY2" fmla="*/ 744537 h 744537"/>
              <a:gd name="connsiteX3" fmla="*/ 0 w 742950"/>
              <a:gd name="connsiteY3" fmla="*/ 744537 h 744537"/>
            </a:gdLst>
            <a:ahLst/>
            <a:cxnLst>
              <a:cxn ang="0">
                <a:pos x="connsiteX0" y="connsiteY0"/>
              </a:cxn>
              <a:cxn ang="0">
                <a:pos x="connsiteX1" y="connsiteY1"/>
              </a:cxn>
              <a:cxn ang="0">
                <a:pos x="connsiteX2" y="connsiteY2"/>
              </a:cxn>
              <a:cxn ang="0">
                <a:pos x="connsiteX3" y="connsiteY3"/>
              </a:cxn>
            </a:cxnLst>
            <a:rect l="l" t="t" r="r" b="b"/>
            <a:pathLst>
              <a:path w="742950" h="744537">
                <a:moveTo>
                  <a:pt x="0" y="0"/>
                </a:moveTo>
                <a:lnTo>
                  <a:pt x="742950" y="0"/>
                </a:lnTo>
                <a:lnTo>
                  <a:pt x="742950" y="744537"/>
                </a:lnTo>
                <a:lnTo>
                  <a:pt x="0" y="744537"/>
                </a:lnTo>
                <a:close/>
              </a:path>
            </a:pathLst>
          </a:custGeom>
          <a:solidFill>
            <a:schemeClr val="accent6"/>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9" name="Espace réservé du texte 48">
            <a:extLst>
              <a:ext uri="{FF2B5EF4-FFF2-40B4-BE49-F238E27FC236}">
                <a16:creationId xmlns:a16="http://schemas.microsoft.com/office/drawing/2014/main" id="{56082275-0416-4BDB-B391-3F0B5E9B0679}"/>
              </a:ext>
            </a:extLst>
          </p:cNvPr>
          <p:cNvSpPr>
            <a:spLocks noGrp="1"/>
          </p:cNvSpPr>
          <p:nvPr>
            <p:ph type="body" sz="quarter" idx="22" hasCustomPrompt="1"/>
          </p:nvPr>
        </p:nvSpPr>
        <p:spPr>
          <a:xfrm>
            <a:off x="4129088" y="2535239"/>
            <a:ext cx="742950" cy="2336800"/>
          </a:xfrm>
          <a:custGeom>
            <a:avLst/>
            <a:gdLst>
              <a:gd name="connsiteX0" fmla="*/ 0 w 742950"/>
              <a:gd name="connsiteY0" fmla="*/ 0 h 2336800"/>
              <a:gd name="connsiteX1" fmla="*/ 742950 w 742950"/>
              <a:gd name="connsiteY1" fmla="*/ 0 h 2336800"/>
              <a:gd name="connsiteX2" fmla="*/ 742950 w 742950"/>
              <a:gd name="connsiteY2" fmla="*/ 2336800 h 2336800"/>
              <a:gd name="connsiteX3" fmla="*/ 0 w 742950"/>
              <a:gd name="connsiteY3" fmla="*/ 2336800 h 2336800"/>
            </a:gdLst>
            <a:ahLst/>
            <a:cxnLst>
              <a:cxn ang="0">
                <a:pos x="connsiteX0" y="connsiteY0"/>
              </a:cxn>
              <a:cxn ang="0">
                <a:pos x="connsiteX1" y="connsiteY1"/>
              </a:cxn>
              <a:cxn ang="0">
                <a:pos x="connsiteX2" y="connsiteY2"/>
              </a:cxn>
              <a:cxn ang="0">
                <a:pos x="connsiteX3" y="connsiteY3"/>
              </a:cxn>
            </a:cxnLst>
            <a:rect l="l" t="t" r="r" b="b"/>
            <a:pathLst>
              <a:path w="742950" h="2336800">
                <a:moveTo>
                  <a:pt x="0" y="0"/>
                </a:moveTo>
                <a:lnTo>
                  <a:pt x="742950" y="0"/>
                </a:lnTo>
                <a:lnTo>
                  <a:pt x="742950" y="2336800"/>
                </a:lnTo>
                <a:lnTo>
                  <a:pt x="0" y="2336800"/>
                </a:lnTo>
                <a:close/>
              </a:path>
            </a:pathLst>
          </a:custGeom>
          <a:solidFill>
            <a:schemeClr val="accent6"/>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7" name="Espace réservé du texte 46">
            <a:extLst>
              <a:ext uri="{FF2B5EF4-FFF2-40B4-BE49-F238E27FC236}">
                <a16:creationId xmlns:a16="http://schemas.microsoft.com/office/drawing/2014/main" id="{3742CCB0-87BE-405D-8116-589EC3A6A1DD}"/>
              </a:ext>
            </a:extLst>
          </p:cNvPr>
          <p:cNvSpPr>
            <a:spLocks noGrp="1"/>
          </p:cNvSpPr>
          <p:nvPr>
            <p:ph type="body" sz="quarter" idx="21" hasCustomPrompt="1"/>
          </p:nvPr>
        </p:nvSpPr>
        <p:spPr>
          <a:xfrm>
            <a:off x="5723733" y="945357"/>
            <a:ext cx="744537" cy="742950"/>
          </a:xfrm>
          <a:custGeom>
            <a:avLst/>
            <a:gdLst>
              <a:gd name="connsiteX0" fmla="*/ 0 w 744537"/>
              <a:gd name="connsiteY0" fmla="*/ 0 h 742950"/>
              <a:gd name="connsiteX1" fmla="*/ 373062 w 744537"/>
              <a:gd name="connsiteY1" fmla="*/ 0 h 742950"/>
              <a:gd name="connsiteX2" fmla="*/ 744537 w 744537"/>
              <a:gd name="connsiteY2" fmla="*/ 371475 h 742950"/>
              <a:gd name="connsiteX3" fmla="*/ 373062 w 744537"/>
              <a:gd name="connsiteY3" fmla="*/ 742950 h 742950"/>
              <a:gd name="connsiteX4" fmla="*/ 0 w 744537"/>
              <a:gd name="connsiteY4" fmla="*/ 74295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537" h="742950">
                <a:moveTo>
                  <a:pt x="0" y="0"/>
                </a:moveTo>
                <a:lnTo>
                  <a:pt x="373062" y="0"/>
                </a:lnTo>
                <a:cubicBezTo>
                  <a:pt x="578222" y="0"/>
                  <a:pt x="744537" y="166315"/>
                  <a:pt x="744537" y="371475"/>
                </a:cubicBezTo>
                <a:cubicBezTo>
                  <a:pt x="744537" y="576635"/>
                  <a:pt x="578222" y="742950"/>
                  <a:pt x="373062" y="742950"/>
                </a:cubicBezTo>
                <a:lnTo>
                  <a:pt x="0" y="742950"/>
                </a:lnTo>
                <a:close/>
              </a:path>
            </a:pathLst>
          </a:custGeom>
          <a:solidFill>
            <a:schemeClr val="accent6"/>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4" name="Espace réservé du texte 43">
            <a:extLst>
              <a:ext uri="{FF2B5EF4-FFF2-40B4-BE49-F238E27FC236}">
                <a16:creationId xmlns:a16="http://schemas.microsoft.com/office/drawing/2014/main" id="{87CE919F-2F61-4486-B941-A5BA76928620}"/>
              </a:ext>
            </a:extLst>
          </p:cNvPr>
          <p:cNvSpPr>
            <a:spLocks noGrp="1"/>
          </p:cNvSpPr>
          <p:nvPr>
            <p:ph type="body" sz="quarter" idx="20" hasCustomPrompt="1"/>
          </p:nvPr>
        </p:nvSpPr>
        <p:spPr>
          <a:xfrm>
            <a:off x="4929188" y="4923632"/>
            <a:ext cx="742950" cy="744537"/>
          </a:xfrm>
          <a:custGeom>
            <a:avLst/>
            <a:gdLst>
              <a:gd name="connsiteX0" fmla="*/ 0 w 742950"/>
              <a:gd name="connsiteY0" fmla="*/ 0 h 744537"/>
              <a:gd name="connsiteX1" fmla="*/ 742950 w 742950"/>
              <a:gd name="connsiteY1" fmla="*/ 0 h 744537"/>
              <a:gd name="connsiteX2" fmla="*/ 742950 w 742950"/>
              <a:gd name="connsiteY2" fmla="*/ 744537 h 744537"/>
              <a:gd name="connsiteX3" fmla="*/ 0 w 742950"/>
              <a:gd name="connsiteY3" fmla="*/ 744537 h 744537"/>
            </a:gdLst>
            <a:ahLst/>
            <a:cxnLst>
              <a:cxn ang="0">
                <a:pos x="connsiteX0" y="connsiteY0"/>
              </a:cxn>
              <a:cxn ang="0">
                <a:pos x="connsiteX1" y="connsiteY1"/>
              </a:cxn>
              <a:cxn ang="0">
                <a:pos x="connsiteX2" y="connsiteY2"/>
              </a:cxn>
              <a:cxn ang="0">
                <a:pos x="connsiteX3" y="connsiteY3"/>
              </a:cxn>
            </a:cxnLst>
            <a:rect l="l" t="t" r="r" b="b"/>
            <a:pathLst>
              <a:path w="742950" h="744537">
                <a:moveTo>
                  <a:pt x="0" y="0"/>
                </a:moveTo>
                <a:lnTo>
                  <a:pt x="742950" y="0"/>
                </a:lnTo>
                <a:lnTo>
                  <a:pt x="742950" y="744537"/>
                </a:lnTo>
                <a:lnTo>
                  <a:pt x="0" y="744537"/>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2" name="Espace réservé du texte 41">
            <a:extLst>
              <a:ext uri="{FF2B5EF4-FFF2-40B4-BE49-F238E27FC236}">
                <a16:creationId xmlns:a16="http://schemas.microsoft.com/office/drawing/2014/main" id="{8BC3C319-BE09-4486-BD62-F8C98CC7E629}"/>
              </a:ext>
            </a:extLst>
          </p:cNvPr>
          <p:cNvSpPr>
            <a:spLocks noGrp="1"/>
          </p:cNvSpPr>
          <p:nvPr>
            <p:ph type="body" sz="quarter" idx="19" hasCustomPrompt="1"/>
          </p:nvPr>
        </p:nvSpPr>
        <p:spPr>
          <a:xfrm>
            <a:off x="3332163" y="4133057"/>
            <a:ext cx="742950" cy="744537"/>
          </a:xfrm>
          <a:custGeom>
            <a:avLst/>
            <a:gdLst>
              <a:gd name="connsiteX0" fmla="*/ 0 w 742950"/>
              <a:gd name="connsiteY0" fmla="*/ 0 h 744537"/>
              <a:gd name="connsiteX1" fmla="*/ 742950 w 742950"/>
              <a:gd name="connsiteY1" fmla="*/ 0 h 744537"/>
              <a:gd name="connsiteX2" fmla="*/ 742950 w 742950"/>
              <a:gd name="connsiteY2" fmla="*/ 744537 h 744537"/>
              <a:gd name="connsiteX3" fmla="*/ 0 w 742950"/>
              <a:gd name="connsiteY3" fmla="*/ 744537 h 744537"/>
            </a:gdLst>
            <a:ahLst/>
            <a:cxnLst>
              <a:cxn ang="0">
                <a:pos x="connsiteX0" y="connsiteY0"/>
              </a:cxn>
              <a:cxn ang="0">
                <a:pos x="connsiteX1" y="connsiteY1"/>
              </a:cxn>
              <a:cxn ang="0">
                <a:pos x="connsiteX2" y="connsiteY2"/>
              </a:cxn>
              <a:cxn ang="0">
                <a:pos x="connsiteX3" y="connsiteY3"/>
              </a:cxn>
            </a:cxnLst>
            <a:rect l="l" t="t" r="r" b="b"/>
            <a:pathLst>
              <a:path w="742950" h="744537">
                <a:moveTo>
                  <a:pt x="0" y="0"/>
                </a:moveTo>
                <a:lnTo>
                  <a:pt x="742950" y="0"/>
                </a:lnTo>
                <a:lnTo>
                  <a:pt x="742950" y="744537"/>
                </a:lnTo>
                <a:lnTo>
                  <a:pt x="0" y="744537"/>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0" name="Espace réservé du texte 39">
            <a:extLst>
              <a:ext uri="{FF2B5EF4-FFF2-40B4-BE49-F238E27FC236}">
                <a16:creationId xmlns:a16="http://schemas.microsoft.com/office/drawing/2014/main" id="{557C94E1-DB93-4817-898D-8B9962734F93}"/>
              </a:ext>
            </a:extLst>
          </p:cNvPr>
          <p:cNvSpPr>
            <a:spLocks noGrp="1"/>
          </p:cNvSpPr>
          <p:nvPr>
            <p:ph type="body" sz="quarter" idx="18" hasCustomPrompt="1"/>
          </p:nvPr>
        </p:nvSpPr>
        <p:spPr>
          <a:xfrm>
            <a:off x="4926013" y="1739900"/>
            <a:ext cx="742950" cy="2336800"/>
          </a:xfrm>
          <a:custGeom>
            <a:avLst/>
            <a:gdLst>
              <a:gd name="connsiteX0" fmla="*/ 0 w 742950"/>
              <a:gd name="connsiteY0" fmla="*/ 0 h 2336800"/>
              <a:gd name="connsiteX1" fmla="*/ 742950 w 742950"/>
              <a:gd name="connsiteY1" fmla="*/ 0 h 2336800"/>
              <a:gd name="connsiteX2" fmla="*/ 742950 w 742950"/>
              <a:gd name="connsiteY2" fmla="*/ 2336800 h 2336800"/>
              <a:gd name="connsiteX3" fmla="*/ 0 w 742950"/>
              <a:gd name="connsiteY3" fmla="*/ 2336800 h 2336800"/>
            </a:gdLst>
            <a:ahLst/>
            <a:cxnLst>
              <a:cxn ang="0">
                <a:pos x="connsiteX0" y="connsiteY0"/>
              </a:cxn>
              <a:cxn ang="0">
                <a:pos x="connsiteX1" y="connsiteY1"/>
              </a:cxn>
              <a:cxn ang="0">
                <a:pos x="connsiteX2" y="connsiteY2"/>
              </a:cxn>
              <a:cxn ang="0">
                <a:pos x="connsiteX3" y="connsiteY3"/>
              </a:cxn>
            </a:cxnLst>
            <a:rect l="l" t="t" r="r" b="b"/>
            <a:pathLst>
              <a:path w="742950" h="2336800">
                <a:moveTo>
                  <a:pt x="0" y="0"/>
                </a:moveTo>
                <a:lnTo>
                  <a:pt x="742950" y="0"/>
                </a:lnTo>
                <a:lnTo>
                  <a:pt x="742950" y="2336800"/>
                </a:lnTo>
                <a:lnTo>
                  <a:pt x="0" y="23368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8" name="Espace réservé du texte 37">
            <a:extLst>
              <a:ext uri="{FF2B5EF4-FFF2-40B4-BE49-F238E27FC236}">
                <a16:creationId xmlns:a16="http://schemas.microsoft.com/office/drawing/2014/main" id="{64A1076D-B6AD-494F-B03D-919E443F9F23}"/>
              </a:ext>
            </a:extLst>
          </p:cNvPr>
          <p:cNvSpPr>
            <a:spLocks noGrp="1"/>
          </p:cNvSpPr>
          <p:nvPr>
            <p:ph type="body" sz="quarter" idx="17" hasCustomPrompt="1"/>
          </p:nvPr>
        </p:nvSpPr>
        <p:spPr>
          <a:xfrm>
            <a:off x="142084" y="3339307"/>
            <a:ext cx="744537" cy="739776"/>
          </a:xfrm>
          <a:custGeom>
            <a:avLst/>
            <a:gdLst>
              <a:gd name="connsiteX0" fmla="*/ 369888 w 744537"/>
              <a:gd name="connsiteY0" fmla="*/ 0 h 739776"/>
              <a:gd name="connsiteX1" fmla="*/ 744537 w 744537"/>
              <a:gd name="connsiteY1" fmla="*/ 0 h 739776"/>
              <a:gd name="connsiteX2" fmla="*/ 744537 w 744537"/>
              <a:gd name="connsiteY2" fmla="*/ 739776 h 739776"/>
              <a:gd name="connsiteX3" fmla="*/ 369888 w 744537"/>
              <a:gd name="connsiteY3" fmla="*/ 739776 h 739776"/>
              <a:gd name="connsiteX4" fmla="*/ 0 w 744537"/>
              <a:gd name="connsiteY4" fmla="*/ 369888 h 739776"/>
              <a:gd name="connsiteX5" fmla="*/ 369888 w 744537"/>
              <a:gd name="connsiteY5" fmla="*/ 0 h 73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537" h="739776">
                <a:moveTo>
                  <a:pt x="369888" y="0"/>
                </a:moveTo>
                <a:lnTo>
                  <a:pt x="744537" y="0"/>
                </a:lnTo>
                <a:lnTo>
                  <a:pt x="744537" y="739776"/>
                </a:lnTo>
                <a:lnTo>
                  <a:pt x="369888" y="739776"/>
                </a:lnTo>
                <a:cubicBezTo>
                  <a:pt x="165604" y="739776"/>
                  <a:pt x="0" y="574172"/>
                  <a:pt x="0" y="369888"/>
                </a:cubicBezTo>
                <a:cubicBezTo>
                  <a:pt x="0" y="165604"/>
                  <a:pt x="165604" y="0"/>
                  <a:pt x="369888" y="0"/>
                </a:cubicBez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6" name="Espace réservé pour une image  35">
            <a:extLst>
              <a:ext uri="{FF2B5EF4-FFF2-40B4-BE49-F238E27FC236}">
                <a16:creationId xmlns:a16="http://schemas.microsoft.com/office/drawing/2014/main" id="{5DB24177-1CE0-4D1E-81D8-EF8290460C3A}"/>
              </a:ext>
            </a:extLst>
          </p:cNvPr>
          <p:cNvSpPr>
            <a:spLocks noGrp="1"/>
          </p:cNvSpPr>
          <p:nvPr>
            <p:ph type="pic" sz="quarter" idx="11" hasCustomPrompt="1"/>
          </p:nvPr>
        </p:nvSpPr>
        <p:spPr>
          <a:xfrm>
            <a:off x="939801" y="944563"/>
            <a:ext cx="3135312" cy="3136900"/>
          </a:xfrm>
          <a:custGeom>
            <a:avLst/>
            <a:gdLst>
              <a:gd name="connsiteX0" fmla="*/ 1567656 w 3135312"/>
              <a:gd name="connsiteY0" fmla="*/ 0 h 3136900"/>
              <a:gd name="connsiteX1" fmla="*/ 3135312 w 3135312"/>
              <a:gd name="connsiteY1" fmla="*/ 1567656 h 3136900"/>
              <a:gd name="connsiteX2" fmla="*/ 3135312 w 3135312"/>
              <a:gd name="connsiteY2" fmla="*/ 3136900 h 3136900"/>
              <a:gd name="connsiteX3" fmla="*/ 0 w 3135312"/>
              <a:gd name="connsiteY3" fmla="*/ 3136900 h 3136900"/>
              <a:gd name="connsiteX4" fmla="*/ 0 w 3135312"/>
              <a:gd name="connsiteY4" fmla="*/ 1567656 h 3136900"/>
              <a:gd name="connsiteX5" fmla="*/ 1567656 w 3135312"/>
              <a:gd name="connsiteY5" fmla="*/ 0 h 31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5312" h="3136900">
                <a:moveTo>
                  <a:pt x="1567656" y="0"/>
                </a:moveTo>
                <a:cubicBezTo>
                  <a:pt x="2433449" y="0"/>
                  <a:pt x="3135312" y="701863"/>
                  <a:pt x="3135312" y="1567656"/>
                </a:cubicBezTo>
                <a:lnTo>
                  <a:pt x="3135312" y="3136900"/>
                </a:lnTo>
                <a:lnTo>
                  <a:pt x="0" y="3136900"/>
                </a:lnTo>
                <a:lnTo>
                  <a:pt x="0" y="1567656"/>
                </a:lnTo>
                <a:cubicBezTo>
                  <a:pt x="0" y="701863"/>
                  <a:pt x="701863" y="0"/>
                  <a:pt x="1567656" y="0"/>
                </a:cubicBezTo>
                <a:close/>
              </a:path>
            </a:pathLst>
          </a:custGeom>
          <a:noFill/>
        </p:spPr>
        <p:txBody>
          <a:bodyPr wrap="square" anchor="ctr">
            <a:noAutofit/>
          </a:bodyPr>
          <a:lstStyle>
            <a:lvl1pPr algn="ctr">
              <a:defRPr sz="1400">
                <a:solidFill>
                  <a:schemeClr val="tx1"/>
                </a:solidFill>
              </a:defRPr>
            </a:lvl1pPr>
          </a:lstStyle>
          <a:p>
            <a:r>
              <a:rPr lang="fr-FR" dirty="0"/>
              <a:t>Image</a:t>
            </a:r>
          </a:p>
        </p:txBody>
      </p:sp>
      <p:grpSp>
        <p:nvGrpSpPr>
          <p:cNvPr id="20" name="object 3">
            <a:extLst>
              <a:ext uri="{FF2B5EF4-FFF2-40B4-BE49-F238E27FC236}">
                <a16:creationId xmlns:a16="http://schemas.microsoft.com/office/drawing/2014/main" id="{A6EE3CD9-1017-40F2-9A0F-9ADC0E97B7E8}"/>
              </a:ext>
            </a:extLst>
          </p:cNvPr>
          <p:cNvGrpSpPr/>
          <p:nvPr userDrawn="1"/>
        </p:nvGrpSpPr>
        <p:grpSpPr>
          <a:xfrm>
            <a:off x="514089" y="6493294"/>
            <a:ext cx="752031" cy="86640"/>
            <a:chOff x="847065" y="10707923"/>
            <a:chExt cx="1240155" cy="142875"/>
          </a:xfrm>
        </p:grpSpPr>
        <p:pic>
          <p:nvPicPr>
            <p:cNvPr id="21" name="object 4">
              <a:extLst>
                <a:ext uri="{FF2B5EF4-FFF2-40B4-BE49-F238E27FC236}">
                  <a16:creationId xmlns:a16="http://schemas.microsoft.com/office/drawing/2014/main" id="{F22A1663-8DA0-407F-8AE8-A696EE603E97}"/>
                </a:ext>
              </a:extLst>
            </p:cNvPr>
            <p:cNvPicPr/>
            <p:nvPr/>
          </p:nvPicPr>
          <p:blipFill>
            <a:blip r:embed="rId2" cstate="print"/>
            <a:stretch>
              <a:fillRect/>
            </a:stretch>
          </p:blipFill>
          <p:spPr>
            <a:xfrm>
              <a:off x="847065" y="10740848"/>
              <a:ext cx="262047" cy="78479"/>
            </a:xfrm>
            <a:prstGeom prst="rect">
              <a:avLst/>
            </a:prstGeom>
          </p:spPr>
        </p:pic>
        <p:sp>
          <p:nvSpPr>
            <p:cNvPr id="22" name="object 5">
              <a:extLst>
                <a:ext uri="{FF2B5EF4-FFF2-40B4-BE49-F238E27FC236}">
                  <a16:creationId xmlns:a16="http://schemas.microsoft.com/office/drawing/2014/main" id="{E831035A-4B78-43F7-B910-80EA82C97B4F}"/>
                </a:ext>
              </a:extLst>
            </p:cNvPr>
            <p:cNvSpPr/>
            <p:nvPr/>
          </p:nvSpPr>
          <p:spPr>
            <a:xfrm>
              <a:off x="1143129" y="10794304"/>
              <a:ext cx="28575" cy="26670"/>
            </a:xfrm>
            <a:custGeom>
              <a:avLst/>
              <a:gdLst/>
              <a:ahLst/>
              <a:cxnLst/>
              <a:rect l="l" t="t" r="r" b="b"/>
              <a:pathLst>
                <a:path w="28575" h="26670">
                  <a:moveTo>
                    <a:pt x="16167" y="0"/>
                  </a:moveTo>
                  <a:lnTo>
                    <a:pt x="11811" y="0"/>
                  </a:lnTo>
                  <a:lnTo>
                    <a:pt x="9863" y="356"/>
                  </a:lnTo>
                  <a:lnTo>
                    <a:pt x="0" y="11465"/>
                  </a:lnTo>
                  <a:lnTo>
                    <a:pt x="0" y="13339"/>
                  </a:lnTo>
                  <a:lnTo>
                    <a:pt x="0" y="15182"/>
                  </a:lnTo>
                  <a:lnTo>
                    <a:pt x="11811" y="26480"/>
                  </a:lnTo>
                  <a:lnTo>
                    <a:pt x="16167" y="26480"/>
                  </a:lnTo>
                  <a:lnTo>
                    <a:pt x="27988" y="15182"/>
                  </a:lnTo>
                  <a:lnTo>
                    <a:pt x="27988" y="11465"/>
                  </a:lnTo>
                  <a:lnTo>
                    <a:pt x="18125" y="356"/>
                  </a:lnTo>
                  <a:lnTo>
                    <a:pt x="16167" y="0"/>
                  </a:lnTo>
                  <a:close/>
                </a:path>
              </a:pathLst>
            </a:custGeom>
            <a:solidFill>
              <a:srgbClr val="002F67"/>
            </a:solidFill>
          </p:spPr>
          <p:txBody>
            <a:bodyPr wrap="square" lIns="0" tIns="0" rIns="0" bIns="0" rtlCol="0"/>
            <a:lstStyle/>
            <a:p>
              <a:endParaRPr lang="fr-FR" sz="662" dirty="0"/>
            </a:p>
          </p:txBody>
        </p:sp>
        <p:pic>
          <p:nvPicPr>
            <p:cNvPr id="23" name="object 6">
              <a:extLst>
                <a:ext uri="{FF2B5EF4-FFF2-40B4-BE49-F238E27FC236}">
                  <a16:creationId xmlns:a16="http://schemas.microsoft.com/office/drawing/2014/main" id="{D0CAAE98-70CE-44E0-8205-780766B55A5A}"/>
                </a:ext>
              </a:extLst>
            </p:cNvPr>
            <p:cNvPicPr/>
            <p:nvPr/>
          </p:nvPicPr>
          <p:blipFill>
            <a:blip r:embed="rId3" cstate="print"/>
            <a:stretch>
              <a:fillRect/>
            </a:stretch>
          </p:blipFill>
          <p:spPr>
            <a:xfrm>
              <a:off x="1209992" y="10739402"/>
              <a:ext cx="71369" cy="81379"/>
            </a:xfrm>
            <a:prstGeom prst="rect">
              <a:avLst/>
            </a:prstGeom>
          </p:spPr>
        </p:pic>
        <p:pic>
          <p:nvPicPr>
            <p:cNvPr id="24" name="object 7">
              <a:extLst>
                <a:ext uri="{FF2B5EF4-FFF2-40B4-BE49-F238E27FC236}">
                  <a16:creationId xmlns:a16="http://schemas.microsoft.com/office/drawing/2014/main" id="{2AC43F6C-3338-4D56-B01B-07F3FCDCAFED}"/>
                </a:ext>
              </a:extLst>
            </p:cNvPr>
            <p:cNvPicPr/>
            <p:nvPr/>
          </p:nvPicPr>
          <p:blipFill>
            <a:blip r:embed="rId4" cstate="print"/>
            <a:stretch>
              <a:fillRect/>
            </a:stretch>
          </p:blipFill>
          <p:spPr>
            <a:xfrm>
              <a:off x="1305235" y="10707923"/>
              <a:ext cx="781632" cy="142298"/>
            </a:xfrm>
            <a:prstGeom prst="rect">
              <a:avLst/>
            </a:prstGeom>
          </p:spPr>
        </p:pic>
      </p:grpSp>
      <p:sp>
        <p:nvSpPr>
          <p:cNvPr id="3" name="Espace réservé du numéro de diapositive 2">
            <a:extLst>
              <a:ext uri="{FF2B5EF4-FFF2-40B4-BE49-F238E27FC236}">
                <a16:creationId xmlns:a16="http://schemas.microsoft.com/office/drawing/2014/main" id="{95CEC289-6FBA-4C56-94D1-874AC301646D}"/>
              </a:ext>
            </a:extLst>
          </p:cNvPr>
          <p:cNvSpPr>
            <a:spLocks noGrp="1"/>
          </p:cNvSpPr>
          <p:nvPr>
            <p:ph type="sldNum" sz="quarter" idx="14"/>
          </p:nvPr>
        </p:nvSpPr>
        <p:spPr/>
        <p:txBody>
          <a:bodyPr/>
          <a:lstStyle>
            <a:lvl1pPr algn="ctr">
              <a:defRPr/>
            </a:lvl1pPr>
          </a:lstStyle>
          <a:p>
            <a:r>
              <a:rPr lang="fr-FR" dirty="0"/>
              <a:t>page </a:t>
            </a:r>
            <a:fld id="{D4393D1B-37AB-4561-B448-10CBADDAE970}" type="slidenum">
              <a:rPr smtClean="0"/>
              <a:pPr/>
              <a:t>‹N°›</a:t>
            </a:fld>
            <a:endParaRPr dirty="0"/>
          </a:p>
        </p:txBody>
      </p:sp>
      <p:sp>
        <p:nvSpPr>
          <p:cNvPr id="5" name="Espace réservé du texte 4">
            <a:extLst>
              <a:ext uri="{FF2B5EF4-FFF2-40B4-BE49-F238E27FC236}">
                <a16:creationId xmlns:a16="http://schemas.microsoft.com/office/drawing/2014/main" id="{9BC72356-A04F-4E0F-A121-09766CE60568}"/>
              </a:ext>
            </a:extLst>
          </p:cNvPr>
          <p:cNvSpPr>
            <a:spLocks noGrp="1"/>
          </p:cNvSpPr>
          <p:nvPr>
            <p:ph type="body" sz="quarter" idx="15" hasCustomPrompt="1"/>
          </p:nvPr>
        </p:nvSpPr>
        <p:spPr>
          <a:xfrm>
            <a:off x="7323111" y="409700"/>
            <a:ext cx="4374000"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4" name="Espace réservé du texte 3">
            <a:extLst>
              <a:ext uri="{FF2B5EF4-FFF2-40B4-BE49-F238E27FC236}">
                <a16:creationId xmlns:a16="http://schemas.microsoft.com/office/drawing/2014/main" id="{0DECC660-AECA-401A-BE96-5421293086D5}"/>
              </a:ext>
            </a:extLst>
          </p:cNvPr>
          <p:cNvSpPr>
            <a:spLocks noGrp="1"/>
          </p:cNvSpPr>
          <p:nvPr>
            <p:ph type="body" sz="quarter" idx="16" hasCustomPrompt="1"/>
          </p:nvPr>
        </p:nvSpPr>
        <p:spPr>
          <a:xfrm>
            <a:off x="7323111" y="1494991"/>
            <a:ext cx="4374000" cy="4224772"/>
          </a:xfrm>
        </p:spPr>
        <p:txBody>
          <a:bodyPr/>
          <a:lstStyle>
            <a:lvl1pPr>
              <a:defRPr>
                <a:solidFill>
                  <a:schemeClr val="accent6"/>
                </a:solidFill>
              </a:defRPr>
            </a:lvl1pPr>
          </a:lstStyle>
          <a:p>
            <a:pPr lvl="0"/>
            <a:r>
              <a:rPr lang="fr-FR" dirty="0" err="1"/>
              <a:t>Suspendise</a:t>
            </a:r>
            <a:r>
              <a:rPr lang="fr-FR" dirty="0"/>
              <a:t> </a:t>
            </a:r>
            <a:r>
              <a:rPr lang="fr-FR" dirty="0" err="1"/>
              <a:t>pharatra</a:t>
            </a:r>
            <a:r>
              <a:rPr lang="fr-FR" dirty="0"/>
              <a:t> </a:t>
            </a:r>
            <a:r>
              <a:rPr lang="fr-FR" dirty="0" err="1"/>
              <a:t>orci</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a:extLst>
              <a:ext uri="{FF2B5EF4-FFF2-40B4-BE49-F238E27FC236}">
                <a16:creationId xmlns:a16="http://schemas.microsoft.com/office/drawing/2014/main" id="{3D0C8C7C-7DF1-781F-87F4-CBC8ADF195A9}"/>
              </a:ext>
            </a:extLst>
          </p:cNvPr>
          <p:cNvSpPr>
            <a:spLocks noGrp="1"/>
          </p:cNvSpPr>
          <p:nvPr>
            <p:ph type="ftr" sz="quarter" idx="26"/>
          </p:nvPr>
        </p:nvSpPr>
        <p:spPr/>
        <p:txBody>
          <a:bodyPr/>
          <a:lstStyle/>
          <a:p>
            <a:pPr algn="ctr"/>
            <a:r>
              <a:rPr lang="fr-FR"/>
              <a:t>Confidentiel</a:t>
            </a:r>
            <a:endParaRPr lang="fr-FR" dirty="0"/>
          </a:p>
        </p:txBody>
      </p:sp>
    </p:spTree>
    <p:extLst>
      <p:ext uri="{BB962C8B-B14F-4D97-AF65-F5344CB8AC3E}">
        <p14:creationId xmlns:p14="http://schemas.microsoft.com/office/powerpoint/2010/main" val="1274561048"/>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Références commerciale">
    <p:spTree>
      <p:nvGrpSpPr>
        <p:cNvPr id="1" name=""/>
        <p:cNvGrpSpPr/>
        <p:nvPr/>
      </p:nvGrpSpPr>
      <p:grpSpPr>
        <a:xfrm>
          <a:off x="0" y="0"/>
          <a:ext cx="0" cy="0"/>
          <a:chOff x="0" y="0"/>
          <a:chExt cx="0" cy="0"/>
        </a:xfrm>
      </p:grpSpPr>
      <p:sp>
        <p:nvSpPr>
          <p:cNvPr id="40" name="Espace réservé pour une image  39">
            <a:extLst>
              <a:ext uri="{FF2B5EF4-FFF2-40B4-BE49-F238E27FC236}">
                <a16:creationId xmlns:a16="http://schemas.microsoft.com/office/drawing/2014/main" id="{40686491-24B1-4689-A1FF-C81B2D2D8DD8}"/>
              </a:ext>
            </a:extLst>
          </p:cNvPr>
          <p:cNvSpPr>
            <a:spLocks noGrp="1"/>
          </p:cNvSpPr>
          <p:nvPr>
            <p:ph type="pic" sz="quarter" idx="18" hasCustomPrompt="1"/>
          </p:nvPr>
        </p:nvSpPr>
        <p:spPr>
          <a:xfrm>
            <a:off x="3706019" y="3332163"/>
            <a:ext cx="2759074" cy="2761457"/>
          </a:xfrm>
          <a:custGeom>
            <a:avLst/>
            <a:gdLst>
              <a:gd name="connsiteX0" fmla="*/ 1379537 w 2759074"/>
              <a:gd name="connsiteY0" fmla="*/ 0 h 2761457"/>
              <a:gd name="connsiteX1" fmla="*/ 2759074 w 2759074"/>
              <a:gd name="connsiteY1" fmla="*/ 0 h 2761457"/>
              <a:gd name="connsiteX2" fmla="*/ 2759074 w 2759074"/>
              <a:gd name="connsiteY2" fmla="*/ 2761457 h 2761457"/>
              <a:gd name="connsiteX3" fmla="*/ 1379537 w 2759074"/>
              <a:gd name="connsiteY3" fmla="*/ 2761457 h 2761457"/>
              <a:gd name="connsiteX4" fmla="*/ 0 w 2759074"/>
              <a:gd name="connsiteY4" fmla="*/ 1381920 h 2761457"/>
              <a:gd name="connsiteX5" fmla="*/ 0 w 2759074"/>
              <a:gd name="connsiteY5" fmla="*/ 1379537 h 2761457"/>
              <a:gd name="connsiteX6" fmla="*/ 1379537 w 2759074"/>
              <a:gd name="connsiteY6" fmla="*/ 0 h 276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074" h="2761457">
                <a:moveTo>
                  <a:pt x="1379537" y="0"/>
                </a:moveTo>
                <a:lnTo>
                  <a:pt x="2759074" y="0"/>
                </a:lnTo>
                <a:lnTo>
                  <a:pt x="2759074" y="2761457"/>
                </a:lnTo>
                <a:lnTo>
                  <a:pt x="1379537" y="2761457"/>
                </a:lnTo>
                <a:cubicBezTo>
                  <a:pt x="617640" y="2761457"/>
                  <a:pt x="0" y="2143817"/>
                  <a:pt x="0" y="1381920"/>
                </a:cubicBezTo>
                <a:lnTo>
                  <a:pt x="0" y="1379537"/>
                </a:lnTo>
                <a:cubicBezTo>
                  <a:pt x="0" y="617640"/>
                  <a:pt x="617640" y="0"/>
                  <a:pt x="1379537" y="0"/>
                </a:cubicBezTo>
                <a:close/>
              </a:path>
            </a:pathLst>
          </a:custGeom>
          <a:noFill/>
        </p:spPr>
        <p:txBody>
          <a:bodyPr wrap="square" anchor="ctr">
            <a:noAutofit/>
          </a:bodyPr>
          <a:lstStyle>
            <a:lvl1pPr algn="ctr">
              <a:defRPr sz="1400">
                <a:solidFill>
                  <a:schemeClr val="tx1"/>
                </a:solidFill>
              </a:defRPr>
            </a:lvl1pPr>
          </a:lstStyle>
          <a:p>
            <a:r>
              <a:rPr lang="fr-FR" dirty="0"/>
              <a:t>Image</a:t>
            </a:r>
          </a:p>
        </p:txBody>
      </p:sp>
      <p:sp>
        <p:nvSpPr>
          <p:cNvPr id="36" name="Espace réservé pour une image  35">
            <a:extLst>
              <a:ext uri="{FF2B5EF4-FFF2-40B4-BE49-F238E27FC236}">
                <a16:creationId xmlns:a16="http://schemas.microsoft.com/office/drawing/2014/main" id="{7EBC4922-CA69-484B-AFD5-B173AC3C7D2E}"/>
              </a:ext>
            </a:extLst>
          </p:cNvPr>
          <p:cNvSpPr>
            <a:spLocks noGrp="1"/>
          </p:cNvSpPr>
          <p:nvPr>
            <p:ph type="pic" sz="quarter" idx="17" hasCustomPrompt="1"/>
          </p:nvPr>
        </p:nvSpPr>
        <p:spPr>
          <a:xfrm>
            <a:off x="3703637" y="942975"/>
            <a:ext cx="2763838" cy="2338389"/>
          </a:xfrm>
          <a:custGeom>
            <a:avLst/>
            <a:gdLst>
              <a:gd name="connsiteX0" fmla="*/ 0 w 2763838"/>
              <a:gd name="connsiteY0" fmla="*/ 0 h 2338389"/>
              <a:gd name="connsiteX1" fmla="*/ 1594643 w 2763838"/>
              <a:gd name="connsiteY1" fmla="*/ 0 h 2338389"/>
              <a:gd name="connsiteX2" fmla="*/ 2763838 w 2763838"/>
              <a:gd name="connsiteY2" fmla="*/ 1169195 h 2338389"/>
              <a:gd name="connsiteX3" fmla="*/ 2763837 w 2763838"/>
              <a:gd name="connsiteY3" fmla="*/ 2338389 h 2338389"/>
              <a:gd name="connsiteX4" fmla="*/ 0 w 2763838"/>
              <a:gd name="connsiteY4" fmla="*/ 2338389 h 2338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3838" h="2338389">
                <a:moveTo>
                  <a:pt x="0" y="0"/>
                </a:moveTo>
                <a:lnTo>
                  <a:pt x="1594643" y="0"/>
                </a:lnTo>
                <a:cubicBezTo>
                  <a:pt x="2240372" y="0"/>
                  <a:pt x="2763838" y="523466"/>
                  <a:pt x="2763838" y="1169195"/>
                </a:cubicBezTo>
                <a:cubicBezTo>
                  <a:pt x="2763838" y="1558926"/>
                  <a:pt x="2763837" y="1948658"/>
                  <a:pt x="2763837" y="2338389"/>
                </a:cubicBezTo>
                <a:lnTo>
                  <a:pt x="0" y="2338389"/>
                </a:lnTo>
                <a:close/>
              </a:path>
            </a:pathLst>
          </a:custGeom>
          <a:noFill/>
        </p:spPr>
        <p:txBody>
          <a:bodyPr wrap="square" anchor="ctr">
            <a:noAutofit/>
          </a:bodyPr>
          <a:lstStyle>
            <a:lvl1pPr algn="ctr">
              <a:defRPr sz="1400">
                <a:solidFill>
                  <a:schemeClr val="tx1"/>
                </a:solidFill>
              </a:defRPr>
            </a:lvl1pPr>
          </a:lstStyle>
          <a:p>
            <a:r>
              <a:rPr lang="fr-FR" dirty="0"/>
              <a:t>Image</a:t>
            </a:r>
          </a:p>
        </p:txBody>
      </p:sp>
      <p:grpSp>
        <p:nvGrpSpPr>
          <p:cNvPr id="20" name="object 3">
            <a:extLst>
              <a:ext uri="{FF2B5EF4-FFF2-40B4-BE49-F238E27FC236}">
                <a16:creationId xmlns:a16="http://schemas.microsoft.com/office/drawing/2014/main" id="{A6EE3CD9-1017-40F2-9A0F-9ADC0E97B7E8}"/>
              </a:ext>
            </a:extLst>
          </p:cNvPr>
          <p:cNvGrpSpPr/>
          <p:nvPr userDrawn="1"/>
        </p:nvGrpSpPr>
        <p:grpSpPr>
          <a:xfrm>
            <a:off x="514089" y="6493294"/>
            <a:ext cx="752031" cy="86640"/>
            <a:chOff x="847065" y="10707923"/>
            <a:chExt cx="1240155" cy="142875"/>
          </a:xfrm>
        </p:grpSpPr>
        <p:pic>
          <p:nvPicPr>
            <p:cNvPr id="21" name="object 4">
              <a:extLst>
                <a:ext uri="{FF2B5EF4-FFF2-40B4-BE49-F238E27FC236}">
                  <a16:creationId xmlns:a16="http://schemas.microsoft.com/office/drawing/2014/main" id="{F22A1663-8DA0-407F-8AE8-A696EE603E97}"/>
                </a:ext>
              </a:extLst>
            </p:cNvPr>
            <p:cNvPicPr/>
            <p:nvPr/>
          </p:nvPicPr>
          <p:blipFill>
            <a:blip r:embed="rId2" cstate="print"/>
            <a:stretch>
              <a:fillRect/>
            </a:stretch>
          </p:blipFill>
          <p:spPr>
            <a:xfrm>
              <a:off x="847065" y="10740848"/>
              <a:ext cx="262047" cy="78479"/>
            </a:xfrm>
            <a:prstGeom prst="rect">
              <a:avLst/>
            </a:prstGeom>
          </p:spPr>
        </p:pic>
        <p:sp>
          <p:nvSpPr>
            <p:cNvPr id="22" name="object 5">
              <a:extLst>
                <a:ext uri="{FF2B5EF4-FFF2-40B4-BE49-F238E27FC236}">
                  <a16:creationId xmlns:a16="http://schemas.microsoft.com/office/drawing/2014/main" id="{E831035A-4B78-43F7-B910-80EA82C97B4F}"/>
                </a:ext>
              </a:extLst>
            </p:cNvPr>
            <p:cNvSpPr/>
            <p:nvPr/>
          </p:nvSpPr>
          <p:spPr>
            <a:xfrm>
              <a:off x="1143129" y="10794304"/>
              <a:ext cx="28575" cy="26670"/>
            </a:xfrm>
            <a:custGeom>
              <a:avLst/>
              <a:gdLst/>
              <a:ahLst/>
              <a:cxnLst/>
              <a:rect l="l" t="t" r="r" b="b"/>
              <a:pathLst>
                <a:path w="28575" h="26670">
                  <a:moveTo>
                    <a:pt x="16167" y="0"/>
                  </a:moveTo>
                  <a:lnTo>
                    <a:pt x="11811" y="0"/>
                  </a:lnTo>
                  <a:lnTo>
                    <a:pt x="9863" y="356"/>
                  </a:lnTo>
                  <a:lnTo>
                    <a:pt x="0" y="11465"/>
                  </a:lnTo>
                  <a:lnTo>
                    <a:pt x="0" y="13339"/>
                  </a:lnTo>
                  <a:lnTo>
                    <a:pt x="0" y="15182"/>
                  </a:lnTo>
                  <a:lnTo>
                    <a:pt x="11811" y="26480"/>
                  </a:lnTo>
                  <a:lnTo>
                    <a:pt x="16167" y="26480"/>
                  </a:lnTo>
                  <a:lnTo>
                    <a:pt x="27988" y="15182"/>
                  </a:lnTo>
                  <a:lnTo>
                    <a:pt x="27988" y="11465"/>
                  </a:lnTo>
                  <a:lnTo>
                    <a:pt x="18125" y="356"/>
                  </a:lnTo>
                  <a:lnTo>
                    <a:pt x="16167" y="0"/>
                  </a:lnTo>
                  <a:close/>
                </a:path>
              </a:pathLst>
            </a:custGeom>
            <a:solidFill>
              <a:srgbClr val="002F67"/>
            </a:solidFill>
          </p:spPr>
          <p:txBody>
            <a:bodyPr wrap="square" lIns="0" tIns="0" rIns="0" bIns="0" rtlCol="0"/>
            <a:lstStyle/>
            <a:p>
              <a:endParaRPr lang="fr-FR" sz="662" dirty="0"/>
            </a:p>
          </p:txBody>
        </p:sp>
        <p:pic>
          <p:nvPicPr>
            <p:cNvPr id="23" name="object 6">
              <a:extLst>
                <a:ext uri="{FF2B5EF4-FFF2-40B4-BE49-F238E27FC236}">
                  <a16:creationId xmlns:a16="http://schemas.microsoft.com/office/drawing/2014/main" id="{D0CAAE98-70CE-44E0-8205-780766B55A5A}"/>
                </a:ext>
              </a:extLst>
            </p:cNvPr>
            <p:cNvPicPr/>
            <p:nvPr/>
          </p:nvPicPr>
          <p:blipFill>
            <a:blip r:embed="rId3" cstate="print"/>
            <a:stretch>
              <a:fillRect/>
            </a:stretch>
          </p:blipFill>
          <p:spPr>
            <a:xfrm>
              <a:off x="1209992" y="10739402"/>
              <a:ext cx="71369" cy="81379"/>
            </a:xfrm>
            <a:prstGeom prst="rect">
              <a:avLst/>
            </a:prstGeom>
          </p:spPr>
        </p:pic>
        <p:pic>
          <p:nvPicPr>
            <p:cNvPr id="24" name="object 7">
              <a:extLst>
                <a:ext uri="{FF2B5EF4-FFF2-40B4-BE49-F238E27FC236}">
                  <a16:creationId xmlns:a16="http://schemas.microsoft.com/office/drawing/2014/main" id="{2AC43F6C-3338-4D56-B01B-07F3FCDCAFED}"/>
                </a:ext>
              </a:extLst>
            </p:cNvPr>
            <p:cNvPicPr/>
            <p:nvPr/>
          </p:nvPicPr>
          <p:blipFill>
            <a:blip r:embed="rId4" cstate="print"/>
            <a:stretch>
              <a:fillRect/>
            </a:stretch>
          </p:blipFill>
          <p:spPr>
            <a:xfrm>
              <a:off x="1305235" y="10707923"/>
              <a:ext cx="781632" cy="142298"/>
            </a:xfrm>
            <a:prstGeom prst="rect">
              <a:avLst/>
            </a:prstGeom>
          </p:spPr>
        </p:pic>
      </p:grpSp>
      <p:sp>
        <p:nvSpPr>
          <p:cNvPr id="3" name="Espace réservé du numéro de diapositive 2">
            <a:extLst>
              <a:ext uri="{FF2B5EF4-FFF2-40B4-BE49-F238E27FC236}">
                <a16:creationId xmlns:a16="http://schemas.microsoft.com/office/drawing/2014/main" id="{95CEC289-6FBA-4C56-94D1-874AC301646D}"/>
              </a:ext>
            </a:extLst>
          </p:cNvPr>
          <p:cNvSpPr>
            <a:spLocks noGrp="1"/>
          </p:cNvSpPr>
          <p:nvPr>
            <p:ph type="sldNum" sz="quarter" idx="14"/>
          </p:nvPr>
        </p:nvSpPr>
        <p:spPr/>
        <p:txBody>
          <a:bodyPr/>
          <a:lstStyle>
            <a:lvl1pPr algn="ctr">
              <a:defRPr/>
            </a:lvl1pPr>
          </a:lstStyle>
          <a:p>
            <a:r>
              <a:rPr lang="fr-FR" dirty="0"/>
              <a:t>page </a:t>
            </a:r>
            <a:fld id="{D4393D1B-37AB-4561-B448-10CBADDAE970}" type="slidenum">
              <a:rPr smtClean="0"/>
              <a:pPr/>
              <a:t>‹N°›</a:t>
            </a:fld>
            <a:endParaRPr dirty="0"/>
          </a:p>
        </p:txBody>
      </p:sp>
      <p:sp>
        <p:nvSpPr>
          <p:cNvPr id="5" name="Espace réservé du texte 4">
            <a:extLst>
              <a:ext uri="{FF2B5EF4-FFF2-40B4-BE49-F238E27FC236}">
                <a16:creationId xmlns:a16="http://schemas.microsoft.com/office/drawing/2014/main" id="{9BC72356-A04F-4E0F-A121-09766CE60568}"/>
              </a:ext>
            </a:extLst>
          </p:cNvPr>
          <p:cNvSpPr>
            <a:spLocks noGrp="1"/>
          </p:cNvSpPr>
          <p:nvPr>
            <p:ph type="body" sz="quarter" idx="15" hasCustomPrompt="1"/>
          </p:nvPr>
        </p:nvSpPr>
        <p:spPr>
          <a:xfrm>
            <a:off x="938088" y="409700"/>
            <a:ext cx="8856000"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4" name="Espace réservé du texte 3">
            <a:extLst>
              <a:ext uri="{FF2B5EF4-FFF2-40B4-BE49-F238E27FC236}">
                <a16:creationId xmlns:a16="http://schemas.microsoft.com/office/drawing/2014/main" id="{0DECC660-AECA-401A-BE96-5421293086D5}"/>
              </a:ext>
            </a:extLst>
          </p:cNvPr>
          <p:cNvSpPr>
            <a:spLocks noGrp="1"/>
          </p:cNvSpPr>
          <p:nvPr>
            <p:ph type="body" sz="quarter" idx="16" hasCustomPrompt="1"/>
          </p:nvPr>
        </p:nvSpPr>
        <p:spPr>
          <a:xfrm>
            <a:off x="7323111" y="1494991"/>
            <a:ext cx="4374000" cy="4224772"/>
          </a:xfrm>
        </p:spPr>
        <p:txBody>
          <a:bodyPr/>
          <a:lstStyle>
            <a:lvl1pPr>
              <a:defRPr>
                <a:solidFill>
                  <a:schemeClr val="accent1"/>
                </a:solidFill>
              </a:defRPr>
            </a:lvl1pPr>
          </a:lstStyle>
          <a:p>
            <a:pPr lvl="0"/>
            <a:r>
              <a:rPr lang="fr-FR" dirty="0" err="1"/>
              <a:t>Suspendise</a:t>
            </a:r>
            <a:r>
              <a:rPr lang="fr-FR" dirty="0"/>
              <a:t> </a:t>
            </a:r>
            <a:r>
              <a:rPr lang="fr-FR" dirty="0" err="1"/>
              <a:t>pharatra</a:t>
            </a:r>
            <a:r>
              <a:rPr lang="fr-FR" dirty="0"/>
              <a:t> </a:t>
            </a:r>
            <a:r>
              <a:rPr lang="fr-FR" dirty="0" err="1"/>
              <a:t>orci</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0" name="Espace réservé pour une image  29">
            <a:extLst>
              <a:ext uri="{FF2B5EF4-FFF2-40B4-BE49-F238E27FC236}">
                <a16:creationId xmlns:a16="http://schemas.microsoft.com/office/drawing/2014/main" id="{2AF07C8E-8B21-4317-B5F7-44B158E7FF9A}"/>
              </a:ext>
            </a:extLst>
          </p:cNvPr>
          <p:cNvSpPr>
            <a:spLocks noGrp="1"/>
          </p:cNvSpPr>
          <p:nvPr>
            <p:ph type="pic" sz="quarter" idx="11" hasCustomPrompt="1"/>
          </p:nvPr>
        </p:nvSpPr>
        <p:spPr>
          <a:xfrm>
            <a:off x="944562" y="942975"/>
            <a:ext cx="2701945" cy="5148263"/>
          </a:xfrm>
          <a:custGeom>
            <a:avLst/>
            <a:gdLst>
              <a:gd name="connsiteX0" fmla="*/ 0 w 2333625"/>
              <a:gd name="connsiteY0" fmla="*/ 0 h 5148263"/>
              <a:gd name="connsiteX1" fmla="*/ 2333625 w 2333625"/>
              <a:gd name="connsiteY1" fmla="*/ 0 h 5148263"/>
              <a:gd name="connsiteX2" fmla="*/ 2333625 w 2333625"/>
              <a:gd name="connsiteY2" fmla="*/ 5148263 h 5148263"/>
              <a:gd name="connsiteX3" fmla="*/ 0 w 2333625"/>
              <a:gd name="connsiteY3" fmla="*/ 5148263 h 5148263"/>
            </a:gdLst>
            <a:ahLst/>
            <a:cxnLst>
              <a:cxn ang="0">
                <a:pos x="connsiteX0" y="connsiteY0"/>
              </a:cxn>
              <a:cxn ang="0">
                <a:pos x="connsiteX1" y="connsiteY1"/>
              </a:cxn>
              <a:cxn ang="0">
                <a:pos x="connsiteX2" y="connsiteY2"/>
              </a:cxn>
              <a:cxn ang="0">
                <a:pos x="connsiteX3" y="connsiteY3"/>
              </a:cxn>
            </a:cxnLst>
            <a:rect l="l" t="t" r="r" b="b"/>
            <a:pathLst>
              <a:path w="2333625" h="5148263">
                <a:moveTo>
                  <a:pt x="0" y="0"/>
                </a:moveTo>
                <a:lnTo>
                  <a:pt x="2333625" y="0"/>
                </a:lnTo>
                <a:lnTo>
                  <a:pt x="2333625" y="5148263"/>
                </a:lnTo>
                <a:lnTo>
                  <a:pt x="0" y="5148263"/>
                </a:lnTo>
                <a:close/>
              </a:path>
            </a:pathLst>
          </a:custGeom>
          <a:noFill/>
        </p:spPr>
        <p:txBody>
          <a:bodyPr wrap="square" anchor="ctr">
            <a:noAutofit/>
          </a:bodyPr>
          <a:lstStyle>
            <a:lvl1pPr algn="ctr">
              <a:defRPr sz="1400">
                <a:solidFill>
                  <a:schemeClr val="tx1"/>
                </a:solidFill>
              </a:defRPr>
            </a:lvl1pPr>
          </a:lstStyle>
          <a:p>
            <a:r>
              <a:rPr lang="fr-FR" dirty="0"/>
              <a:t>Image</a:t>
            </a:r>
          </a:p>
        </p:txBody>
      </p:sp>
      <p:sp>
        <p:nvSpPr>
          <p:cNvPr id="44" name="Espace réservé pour une image  43">
            <a:extLst>
              <a:ext uri="{FF2B5EF4-FFF2-40B4-BE49-F238E27FC236}">
                <a16:creationId xmlns:a16="http://schemas.microsoft.com/office/drawing/2014/main" id="{89D89FCD-B54E-4F31-9458-50A4A2E48563}"/>
              </a:ext>
            </a:extLst>
          </p:cNvPr>
          <p:cNvSpPr>
            <a:spLocks noGrp="1"/>
          </p:cNvSpPr>
          <p:nvPr>
            <p:ph type="pic" sz="quarter" idx="19" hasCustomPrompt="1"/>
          </p:nvPr>
        </p:nvSpPr>
        <p:spPr>
          <a:xfrm>
            <a:off x="10075863" y="150812"/>
            <a:ext cx="1955780" cy="792164"/>
          </a:xfrm>
          <a:prstGeom prst="rect">
            <a:avLst/>
          </a:prstGeom>
          <a:noFill/>
        </p:spPr>
        <p:txBody>
          <a:bodyPr wrap="square" anchor="ctr">
            <a:noAutofit/>
          </a:bodyPr>
          <a:lstStyle>
            <a:lvl1pPr algn="ctr">
              <a:defRPr sz="1400">
                <a:solidFill>
                  <a:schemeClr val="tx1"/>
                </a:solidFill>
              </a:defRPr>
            </a:lvl1pPr>
          </a:lstStyle>
          <a:p>
            <a:r>
              <a:rPr lang="fr-FR" dirty="0"/>
              <a:t>Logo client</a:t>
            </a:r>
          </a:p>
        </p:txBody>
      </p:sp>
      <p:sp>
        <p:nvSpPr>
          <p:cNvPr id="6" name="Espace réservé du pied de page 5">
            <a:extLst>
              <a:ext uri="{FF2B5EF4-FFF2-40B4-BE49-F238E27FC236}">
                <a16:creationId xmlns:a16="http://schemas.microsoft.com/office/drawing/2014/main" id="{CDBDFA76-0DC1-4827-9FD4-F6CCE08B4DB6}"/>
              </a:ext>
            </a:extLst>
          </p:cNvPr>
          <p:cNvSpPr>
            <a:spLocks noGrp="1"/>
          </p:cNvSpPr>
          <p:nvPr>
            <p:ph type="ftr" sz="quarter" idx="21"/>
          </p:nvPr>
        </p:nvSpPr>
        <p:spPr/>
        <p:txBody>
          <a:bodyPr/>
          <a:lstStyle/>
          <a:p>
            <a:pPr algn="ctr"/>
            <a:r>
              <a:rPr lang="fr-FR"/>
              <a:t>Confidentiel</a:t>
            </a:r>
            <a:endParaRPr lang="fr-FR" dirty="0"/>
          </a:p>
        </p:txBody>
      </p:sp>
    </p:spTree>
    <p:extLst>
      <p:ext uri="{BB962C8B-B14F-4D97-AF65-F5344CB8AC3E}">
        <p14:creationId xmlns:p14="http://schemas.microsoft.com/office/powerpoint/2010/main" val="291865086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ommaire">
    <p:bg>
      <p:bgPr>
        <a:solidFill>
          <a:schemeClr val="tx1"/>
        </a:solidFill>
        <a:effectLst/>
      </p:bgPr>
    </p:bg>
    <p:spTree>
      <p:nvGrpSpPr>
        <p:cNvPr id="1" name=""/>
        <p:cNvGrpSpPr/>
        <p:nvPr/>
      </p:nvGrpSpPr>
      <p:grpSpPr>
        <a:xfrm>
          <a:off x="0" y="0"/>
          <a:ext cx="0" cy="0"/>
          <a:chOff x="0" y="0"/>
          <a:chExt cx="0" cy="0"/>
        </a:xfrm>
      </p:grpSpPr>
      <p:sp>
        <p:nvSpPr>
          <p:cNvPr id="41" name="Espace réservé du texte 40">
            <a:extLst>
              <a:ext uri="{FF2B5EF4-FFF2-40B4-BE49-F238E27FC236}">
                <a16:creationId xmlns:a16="http://schemas.microsoft.com/office/drawing/2014/main" id="{4001C19C-2EA6-454D-AC2D-655BB108F641}"/>
              </a:ext>
            </a:extLst>
          </p:cNvPr>
          <p:cNvSpPr>
            <a:spLocks noGrp="1"/>
          </p:cNvSpPr>
          <p:nvPr>
            <p:ph type="body" sz="quarter" idx="24" hasCustomPrompt="1"/>
          </p:nvPr>
        </p:nvSpPr>
        <p:spPr>
          <a:xfrm>
            <a:off x="917352" y="1686435"/>
            <a:ext cx="2786286" cy="2021965"/>
          </a:xfrm>
        </p:spPr>
        <p:txBody>
          <a:bodyPr/>
          <a:lstStyle>
            <a:lvl1pPr>
              <a:spcAft>
                <a:spcPts val="200"/>
              </a:spcAft>
              <a:defRPr sz="4000">
                <a:solidFill>
                  <a:schemeClr val="bg1"/>
                </a:solidFill>
              </a:defRPr>
            </a:lvl1pPr>
            <a:lvl2pPr>
              <a:lnSpc>
                <a:spcPct val="85000"/>
              </a:lnSpc>
              <a:spcAft>
                <a:spcPts val="200"/>
              </a:spcAft>
              <a:defRPr lang="fr-FR" sz="2600" b="1" kern="1200" cap="all" spc="30" baseline="0" dirty="0" smtClean="0">
                <a:solidFill>
                  <a:schemeClr val="bg1"/>
                </a:solidFill>
                <a:latin typeface="Roboto Mono" panose="02000009000000000000" pitchFamily="49" charset="0"/>
                <a:ea typeface="Roboto Mono" panose="02000009000000000000" pitchFamily="49" charset="0"/>
                <a:cs typeface="+mj-cs"/>
              </a:defRPr>
            </a:lvl2pPr>
            <a:lvl3pPr>
              <a:spcAft>
                <a:spcPts val="200"/>
              </a:spcAft>
              <a:defRPr>
                <a:solidFill>
                  <a:schemeClr val="bg1"/>
                </a:solidFill>
              </a:defRPr>
            </a:lvl3pPr>
            <a:lvl4pPr marL="0" indent="0">
              <a:spcAft>
                <a:spcPts val="200"/>
              </a:spcAft>
              <a:buNone/>
              <a:defRPr sz="1400">
                <a:solidFill>
                  <a:schemeClr val="bg1"/>
                </a:solidFill>
              </a:defRPr>
            </a:lvl4pPr>
            <a:lvl5pPr marL="0" indent="0">
              <a:spcAft>
                <a:spcPts val="200"/>
              </a:spcAft>
              <a:buNone/>
              <a:defRPr sz="1400">
                <a:solidFill>
                  <a:schemeClr val="bg1"/>
                </a:solidFill>
              </a:defRPr>
            </a:lvl5pPr>
            <a:lvl6pPr marL="0" indent="0">
              <a:spcAft>
                <a:spcPts val="200"/>
              </a:spcAft>
              <a:buFont typeface="Roboto" panose="020B0604020202020204" pitchFamily="34" charset="0"/>
              <a:buNone/>
              <a:defRPr sz="1400">
                <a:solidFill>
                  <a:schemeClr val="bg1"/>
                </a:solidFill>
              </a:defRPr>
            </a:lvl6pPr>
            <a:lvl7pPr marL="0" indent="0">
              <a:spcAft>
                <a:spcPts val="200"/>
              </a:spcAft>
              <a:buFont typeface="Roboto" panose="020B0604020202020204" pitchFamily="34" charset="0"/>
              <a:buNone/>
              <a:defRPr sz="1400">
                <a:solidFill>
                  <a:schemeClr val="bg1"/>
                </a:solidFill>
              </a:defRPr>
            </a:lvl7pPr>
            <a:lvl8pPr marL="0" indent="0">
              <a:spcAft>
                <a:spcPts val="200"/>
              </a:spcAft>
              <a:buFont typeface="Roboto" panose="020B0604020202020204" pitchFamily="34" charset="0"/>
              <a:buNone/>
              <a:defRPr sz="1400">
                <a:solidFill>
                  <a:schemeClr val="bg1"/>
                </a:solidFill>
              </a:defRPr>
            </a:lvl8pPr>
            <a:lvl9pPr marL="0" indent="0">
              <a:spcAft>
                <a:spcPts val="200"/>
              </a:spcAft>
              <a:buFont typeface="Roboto" panose="020B0604020202020204" pitchFamily="34" charset="0"/>
              <a:buNone/>
              <a:defRPr sz="1400">
                <a:solidFill>
                  <a:schemeClr val="bg1"/>
                </a:solidFill>
              </a:defRPr>
            </a:lvl9pPr>
          </a:lstStyle>
          <a:p>
            <a:pPr lvl="0"/>
            <a:r>
              <a:rPr lang="fr-FR" dirty="0"/>
              <a:t>01</a:t>
            </a:r>
          </a:p>
          <a:p>
            <a:pPr lvl="1"/>
            <a:r>
              <a:rPr lang="fr-FR" dirty="0"/>
              <a:t>Titre chapitre</a:t>
            </a:r>
          </a:p>
          <a:p>
            <a:pPr lvl="2"/>
            <a:r>
              <a:rPr lang="fr-FR" dirty="0"/>
              <a:t>Sous-titre</a:t>
            </a:r>
          </a:p>
        </p:txBody>
      </p:sp>
      <p:sp>
        <p:nvSpPr>
          <p:cNvPr id="2" name="Titre 1">
            <a:extLst>
              <a:ext uri="{FF2B5EF4-FFF2-40B4-BE49-F238E27FC236}">
                <a16:creationId xmlns:a16="http://schemas.microsoft.com/office/drawing/2014/main" id="{EE7B59ED-A864-410C-B75C-0CD3B41702B9}"/>
              </a:ext>
            </a:extLst>
          </p:cNvPr>
          <p:cNvSpPr>
            <a:spLocks noGrp="1"/>
          </p:cNvSpPr>
          <p:nvPr>
            <p:ph type="title" hasCustomPrompt="1"/>
          </p:nvPr>
        </p:nvSpPr>
        <p:spPr>
          <a:xfrm>
            <a:off x="914014" y="402526"/>
            <a:ext cx="10327545" cy="637097"/>
          </a:xfrm>
        </p:spPr>
        <p:txBody>
          <a:bodyPr wrap="square" lIns="0" tIns="0" rIns="0" bIns="0">
            <a:spAutoFit/>
          </a:bodyPr>
          <a:lstStyle>
            <a:lvl1pPr>
              <a:defRPr lang="fr-FR" sz="4600" b="0" cap="none" spc="-50" baseline="0" dirty="0">
                <a:solidFill>
                  <a:schemeClr val="bg1"/>
                </a:solidFill>
                <a:latin typeface="Roboto Mono" panose="02000009000000000000" pitchFamily="49" charset="0"/>
                <a:ea typeface="Roboto Mono" panose="020B0604020202020204" charset="0"/>
                <a:cs typeface="+mn-cs"/>
              </a:defRPr>
            </a:lvl1pPr>
          </a:lstStyle>
          <a:p>
            <a:pPr marL="0" lvl="0" indent="0">
              <a:spcBef>
                <a:spcPts val="0"/>
              </a:spcBef>
              <a:spcAft>
                <a:spcPts val="1200"/>
              </a:spcAft>
              <a:buFontTx/>
            </a:pPr>
            <a:r>
              <a:rPr lang="fr-FR" dirty="0"/>
              <a:t>Sommaire</a:t>
            </a:r>
          </a:p>
        </p:txBody>
      </p:sp>
      <p:sp>
        <p:nvSpPr>
          <p:cNvPr id="4" name="Espace réservé du numéro de diapositive 3">
            <a:extLst>
              <a:ext uri="{FF2B5EF4-FFF2-40B4-BE49-F238E27FC236}">
                <a16:creationId xmlns:a16="http://schemas.microsoft.com/office/drawing/2014/main" id="{09FBB965-3988-47E2-AD05-87A9DDE44890}"/>
              </a:ext>
            </a:extLst>
          </p:cNvPr>
          <p:cNvSpPr>
            <a:spLocks noGrp="1"/>
          </p:cNvSpPr>
          <p:nvPr>
            <p:ph type="sldNum" sz="quarter" idx="10"/>
          </p:nvPr>
        </p:nvSpPr>
        <p:spPr/>
        <p:txBody>
          <a:bodyPr/>
          <a:lstStyle>
            <a:lvl1pPr>
              <a:defRPr>
                <a:solidFill>
                  <a:schemeClr val="bg1"/>
                </a:solidFill>
              </a:defRPr>
            </a:lvl1pPr>
          </a:lstStyle>
          <a:p>
            <a:r>
              <a:rPr lang="fr-FR" dirty="0"/>
              <a:t>page </a:t>
            </a:r>
            <a:fld id="{D4393D1B-37AB-4561-B448-10CBADDAE970}" type="slidenum">
              <a:rPr smtClean="0"/>
              <a:pPr/>
              <a:t>‹N°›</a:t>
            </a:fld>
            <a:endParaRPr dirty="0"/>
          </a:p>
        </p:txBody>
      </p:sp>
      <p:sp>
        <p:nvSpPr>
          <p:cNvPr id="6" name="Forme libre : forme 5">
            <a:extLst>
              <a:ext uri="{FF2B5EF4-FFF2-40B4-BE49-F238E27FC236}">
                <a16:creationId xmlns:a16="http://schemas.microsoft.com/office/drawing/2014/main" id="{CFEECB6E-87C8-4D6A-BFC2-75836CF33CFE}"/>
              </a:ext>
            </a:extLst>
          </p:cNvPr>
          <p:cNvSpPr/>
          <p:nvPr userDrawn="1"/>
        </p:nvSpPr>
        <p:spPr>
          <a:xfrm>
            <a:off x="10924352" y="6401895"/>
            <a:ext cx="795961" cy="251317"/>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bg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7" name="Forme libre : forme 6">
            <a:extLst>
              <a:ext uri="{FF2B5EF4-FFF2-40B4-BE49-F238E27FC236}">
                <a16:creationId xmlns:a16="http://schemas.microsoft.com/office/drawing/2014/main" id="{65FA87D4-B193-44AE-BB99-12580290CA63}"/>
              </a:ext>
            </a:extLst>
          </p:cNvPr>
          <p:cNvSpPr/>
          <p:nvPr userDrawn="1"/>
        </p:nvSpPr>
        <p:spPr>
          <a:xfrm>
            <a:off x="515587" y="6492444"/>
            <a:ext cx="754413" cy="86278"/>
          </a:xfrm>
          <a:custGeom>
            <a:avLst/>
            <a:gdLst>
              <a:gd name="connsiteX0" fmla="*/ 844295 w 1127766"/>
              <a:gd name="connsiteY0" fmla="*/ 79533 h 128977"/>
              <a:gd name="connsiteX1" fmla="*/ 854964 w 1127766"/>
              <a:gd name="connsiteY1" fmla="*/ 79533 h 128977"/>
              <a:gd name="connsiteX2" fmla="*/ 858964 w 1127766"/>
              <a:gd name="connsiteY2" fmla="*/ 82105 h 128977"/>
              <a:gd name="connsiteX3" fmla="*/ 861440 w 1127766"/>
              <a:gd name="connsiteY3" fmla="*/ 85915 h 128977"/>
              <a:gd name="connsiteX4" fmla="*/ 862393 w 1127766"/>
              <a:gd name="connsiteY4" fmla="*/ 90678 h 128977"/>
              <a:gd name="connsiteX5" fmla="*/ 861440 w 1127766"/>
              <a:gd name="connsiteY5" fmla="*/ 95345 h 128977"/>
              <a:gd name="connsiteX6" fmla="*/ 858964 w 1127766"/>
              <a:gd name="connsiteY6" fmla="*/ 99155 h 128977"/>
              <a:gd name="connsiteX7" fmla="*/ 854964 w 1127766"/>
              <a:gd name="connsiteY7" fmla="*/ 101726 h 128977"/>
              <a:gd name="connsiteX8" fmla="*/ 844295 w 1127766"/>
              <a:gd name="connsiteY8" fmla="*/ 101726 h 128977"/>
              <a:gd name="connsiteX9" fmla="*/ 840295 w 1127766"/>
              <a:gd name="connsiteY9" fmla="*/ 99155 h 128977"/>
              <a:gd name="connsiteX10" fmla="*/ 837723 w 1127766"/>
              <a:gd name="connsiteY10" fmla="*/ 95345 h 128977"/>
              <a:gd name="connsiteX11" fmla="*/ 836866 w 1127766"/>
              <a:gd name="connsiteY11" fmla="*/ 90678 h 128977"/>
              <a:gd name="connsiteX12" fmla="*/ 837723 w 1127766"/>
              <a:gd name="connsiteY12" fmla="*/ 85915 h 128977"/>
              <a:gd name="connsiteX13" fmla="*/ 840295 w 1127766"/>
              <a:gd name="connsiteY13" fmla="*/ 82105 h 128977"/>
              <a:gd name="connsiteX14" fmla="*/ 844295 w 1127766"/>
              <a:gd name="connsiteY14" fmla="*/ 79533 h 128977"/>
              <a:gd name="connsiteX15" fmla="*/ 282035 w 1127766"/>
              <a:gd name="connsiteY15" fmla="*/ 78581 h 128977"/>
              <a:gd name="connsiteX16" fmla="*/ 287368 w 1127766"/>
              <a:gd name="connsiteY16" fmla="*/ 79533 h 128977"/>
              <a:gd name="connsiteX17" fmla="*/ 291369 w 1127766"/>
              <a:gd name="connsiteY17" fmla="*/ 82105 h 128977"/>
              <a:gd name="connsiteX18" fmla="*/ 293845 w 1127766"/>
              <a:gd name="connsiteY18" fmla="*/ 85915 h 128977"/>
              <a:gd name="connsiteX19" fmla="*/ 294703 w 1127766"/>
              <a:gd name="connsiteY19" fmla="*/ 90678 h 128977"/>
              <a:gd name="connsiteX20" fmla="*/ 293845 w 1127766"/>
              <a:gd name="connsiteY20" fmla="*/ 95345 h 128977"/>
              <a:gd name="connsiteX21" fmla="*/ 291369 w 1127766"/>
              <a:gd name="connsiteY21" fmla="*/ 99155 h 128977"/>
              <a:gd name="connsiteX22" fmla="*/ 287368 w 1127766"/>
              <a:gd name="connsiteY22" fmla="*/ 101726 h 128977"/>
              <a:gd name="connsiteX23" fmla="*/ 282035 w 1127766"/>
              <a:gd name="connsiteY23" fmla="*/ 102679 h 128977"/>
              <a:gd name="connsiteX24" fmla="*/ 276700 w 1127766"/>
              <a:gd name="connsiteY24" fmla="*/ 101726 h 128977"/>
              <a:gd name="connsiteX25" fmla="*/ 272700 w 1127766"/>
              <a:gd name="connsiteY25" fmla="*/ 99155 h 128977"/>
              <a:gd name="connsiteX26" fmla="*/ 270128 w 1127766"/>
              <a:gd name="connsiteY26" fmla="*/ 95345 h 128977"/>
              <a:gd name="connsiteX27" fmla="*/ 269271 w 1127766"/>
              <a:gd name="connsiteY27" fmla="*/ 90678 h 128977"/>
              <a:gd name="connsiteX28" fmla="*/ 270128 w 1127766"/>
              <a:gd name="connsiteY28" fmla="*/ 85915 h 128977"/>
              <a:gd name="connsiteX29" fmla="*/ 272700 w 1127766"/>
              <a:gd name="connsiteY29" fmla="*/ 82105 h 128977"/>
              <a:gd name="connsiteX30" fmla="*/ 276700 w 1127766"/>
              <a:gd name="connsiteY30" fmla="*/ 79533 h 128977"/>
              <a:gd name="connsiteX31" fmla="*/ 282035 w 1127766"/>
              <a:gd name="connsiteY31" fmla="*/ 78581 h 128977"/>
              <a:gd name="connsiteX32" fmla="*/ 364331 w 1127766"/>
              <a:gd name="connsiteY32" fmla="*/ 68675 h 128977"/>
              <a:gd name="connsiteX33" fmla="*/ 356996 w 1127766"/>
              <a:gd name="connsiteY33" fmla="*/ 69438 h 128977"/>
              <a:gd name="connsiteX34" fmla="*/ 352043 w 1127766"/>
              <a:gd name="connsiteY34" fmla="*/ 71819 h 128977"/>
              <a:gd name="connsiteX35" fmla="*/ 349186 w 1127766"/>
              <a:gd name="connsiteY35" fmla="*/ 75343 h 128977"/>
              <a:gd name="connsiteX36" fmla="*/ 348233 w 1127766"/>
              <a:gd name="connsiteY36" fmla="*/ 79915 h 128977"/>
              <a:gd name="connsiteX37" fmla="*/ 350900 w 1127766"/>
              <a:gd name="connsiteY37" fmla="*/ 86011 h 128977"/>
              <a:gd name="connsiteX38" fmla="*/ 358901 w 1127766"/>
              <a:gd name="connsiteY38" fmla="*/ 88488 h 128977"/>
              <a:gd name="connsiteX39" fmla="*/ 364140 w 1127766"/>
              <a:gd name="connsiteY39" fmla="*/ 87821 h 128977"/>
              <a:gd name="connsiteX40" fmla="*/ 368426 w 1127766"/>
              <a:gd name="connsiteY40" fmla="*/ 86107 h 128977"/>
              <a:gd name="connsiteX41" fmla="*/ 371665 w 1127766"/>
              <a:gd name="connsiteY41" fmla="*/ 83630 h 128977"/>
              <a:gd name="connsiteX42" fmla="*/ 373856 w 1127766"/>
              <a:gd name="connsiteY42" fmla="*/ 80963 h 128977"/>
              <a:gd name="connsiteX43" fmla="*/ 373856 w 1127766"/>
              <a:gd name="connsiteY43" fmla="*/ 68675 h 128977"/>
              <a:gd name="connsiteX44" fmla="*/ 761047 w 1127766"/>
              <a:gd name="connsiteY44" fmla="*/ 45148 h 128977"/>
              <a:gd name="connsiteX45" fmla="*/ 756285 w 1127766"/>
              <a:gd name="connsiteY45" fmla="*/ 49815 h 128977"/>
              <a:gd name="connsiteX46" fmla="*/ 753522 w 1127766"/>
              <a:gd name="connsiteY46" fmla="*/ 56673 h 128977"/>
              <a:gd name="connsiteX47" fmla="*/ 752760 w 1127766"/>
              <a:gd name="connsiteY47" fmla="*/ 64960 h 128977"/>
              <a:gd name="connsiteX48" fmla="*/ 752760 w 1127766"/>
              <a:gd name="connsiteY48" fmla="*/ 66389 h 128977"/>
              <a:gd name="connsiteX49" fmla="*/ 753522 w 1127766"/>
              <a:gd name="connsiteY49" fmla="*/ 74771 h 128977"/>
              <a:gd name="connsiteX50" fmla="*/ 756285 w 1127766"/>
              <a:gd name="connsiteY50" fmla="*/ 81629 h 128977"/>
              <a:gd name="connsiteX51" fmla="*/ 768191 w 1127766"/>
              <a:gd name="connsiteY51" fmla="*/ 88011 h 128977"/>
              <a:gd name="connsiteX52" fmla="*/ 779811 w 1127766"/>
              <a:gd name="connsiteY52" fmla="*/ 81629 h 128977"/>
              <a:gd name="connsiteX53" fmla="*/ 782478 w 1127766"/>
              <a:gd name="connsiteY53" fmla="*/ 74771 h 128977"/>
              <a:gd name="connsiteX54" fmla="*/ 783336 w 1127766"/>
              <a:gd name="connsiteY54" fmla="*/ 66389 h 128977"/>
              <a:gd name="connsiteX55" fmla="*/ 783336 w 1127766"/>
              <a:gd name="connsiteY55" fmla="*/ 64960 h 128977"/>
              <a:gd name="connsiteX56" fmla="*/ 782478 w 1127766"/>
              <a:gd name="connsiteY56" fmla="*/ 56673 h 128977"/>
              <a:gd name="connsiteX57" fmla="*/ 779811 w 1127766"/>
              <a:gd name="connsiteY57" fmla="*/ 49815 h 128977"/>
              <a:gd name="connsiteX58" fmla="*/ 775049 w 1127766"/>
              <a:gd name="connsiteY58" fmla="*/ 45148 h 128977"/>
              <a:gd name="connsiteX59" fmla="*/ 761047 w 1127766"/>
              <a:gd name="connsiteY59" fmla="*/ 45148 h 128977"/>
              <a:gd name="connsiteX60" fmla="*/ 525780 w 1127766"/>
              <a:gd name="connsiteY60" fmla="*/ 43529 h 128977"/>
              <a:gd name="connsiteX61" fmla="*/ 519017 w 1127766"/>
              <a:gd name="connsiteY61" fmla="*/ 45244 h 128977"/>
              <a:gd name="connsiteX62" fmla="*/ 514254 w 1127766"/>
              <a:gd name="connsiteY62" fmla="*/ 49816 h 128977"/>
              <a:gd name="connsiteX63" fmla="*/ 511492 w 1127766"/>
              <a:gd name="connsiteY63" fmla="*/ 56674 h 128977"/>
              <a:gd name="connsiteX64" fmla="*/ 510540 w 1127766"/>
              <a:gd name="connsiteY64" fmla="*/ 65056 h 128977"/>
              <a:gd name="connsiteX65" fmla="*/ 510540 w 1127766"/>
              <a:gd name="connsiteY65" fmla="*/ 66485 h 128977"/>
              <a:gd name="connsiteX66" fmla="*/ 511492 w 1127766"/>
              <a:gd name="connsiteY66" fmla="*/ 74867 h 128977"/>
              <a:gd name="connsiteX67" fmla="*/ 514159 w 1127766"/>
              <a:gd name="connsiteY67" fmla="*/ 81534 h 128977"/>
              <a:gd name="connsiteX68" fmla="*/ 518922 w 1127766"/>
              <a:gd name="connsiteY68" fmla="*/ 86107 h 128977"/>
              <a:gd name="connsiteX69" fmla="*/ 525589 w 1127766"/>
              <a:gd name="connsiteY69" fmla="*/ 87725 h 128977"/>
              <a:gd name="connsiteX70" fmla="*/ 533590 w 1127766"/>
              <a:gd name="connsiteY70" fmla="*/ 85916 h 128977"/>
              <a:gd name="connsiteX71" fmla="*/ 538543 w 1127766"/>
              <a:gd name="connsiteY71" fmla="*/ 80772 h 128977"/>
              <a:gd name="connsiteX72" fmla="*/ 538543 w 1127766"/>
              <a:gd name="connsiteY72" fmla="*/ 50482 h 128977"/>
              <a:gd name="connsiteX73" fmla="*/ 533590 w 1127766"/>
              <a:gd name="connsiteY73" fmla="*/ 45339 h 128977"/>
              <a:gd name="connsiteX74" fmla="*/ 525780 w 1127766"/>
              <a:gd name="connsiteY74" fmla="*/ 43529 h 128977"/>
              <a:gd name="connsiteX75" fmla="*/ 1011650 w 1127766"/>
              <a:gd name="connsiteY75" fmla="*/ 43433 h 128977"/>
              <a:gd name="connsiteX76" fmla="*/ 1004697 w 1127766"/>
              <a:gd name="connsiteY76" fmla="*/ 45148 h 128977"/>
              <a:gd name="connsiteX77" fmla="*/ 999934 w 1127766"/>
              <a:gd name="connsiteY77" fmla="*/ 49815 h 128977"/>
              <a:gd name="connsiteX78" fmla="*/ 997172 w 1127766"/>
              <a:gd name="connsiteY78" fmla="*/ 56673 h 128977"/>
              <a:gd name="connsiteX79" fmla="*/ 996315 w 1127766"/>
              <a:gd name="connsiteY79" fmla="*/ 64960 h 128977"/>
              <a:gd name="connsiteX80" fmla="*/ 996315 w 1127766"/>
              <a:gd name="connsiteY80" fmla="*/ 66389 h 128977"/>
              <a:gd name="connsiteX81" fmla="*/ 997172 w 1127766"/>
              <a:gd name="connsiteY81" fmla="*/ 74771 h 128977"/>
              <a:gd name="connsiteX82" fmla="*/ 999934 w 1127766"/>
              <a:gd name="connsiteY82" fmla="*/ 81629 h 128977"/>
              <a:gd name="connsiteX83" fmla="*/ 1004697 w 1127766"/>
              <a:gd name="connsiteY83" fmla="*/ 86296 h 128977"/>
              <a:gd name="connsiteX84" fmla="*/ 1011745 w 1127766"/>
              <a:gd name="connsiteY84" fmla="*/ 88011 h 128977"/>
              <a:gd name="connsiteX85" fmla="*/ 1023461 w 1127766"/>
              <a:gd name="connsiteY85" fmla="*/ 81629 h 128977"/>
              <a:gd name="connsiteX86" fmla="*/ 1026128 w 1127766"/>
              <a:gd name="connsiteY86" fmla="*/ 74771 h 128977"/>
              <a:gd name="connsiteX87" fmla="*/ 1026985 w 1127766"/>
              <a:gd name="connsiteY87" fmla="*/ 66389 h 128977"/>
              <a:gd name="connsiteX88" fmla="*/ 1026985 w 1127766"/>
              <a:gd name="connsiteY88" fmla="*/ 64960 h 128977"/>
              <a:gd name="connsiteX89" fmla="*/ 1026128 w 1127766"/>
              <a:gd name="connsiteY89" fmla="*/ 56673 h 128977"/>
              <a:gd name="connsiteX90" fmla="*/ 1023461 w 1127766"/>
              <a:gd name="connsiteY90" fmla="*/ 49815 h 128977"/>
              <a:gd name="connsiteX91" fmla="*/ 1018699 w 1127766"/>
              <a:gd name="connsiteY91" fmla="*/ 45148 h 128977"/>
              <a:gd name="connsiteX92" fmla="*/ 1011650 w 1127766"/>
              <a:gd name="connsiteY92" fmla="*/ 43433 h 128977"/>
              <a:gd name="connsiteX93" fmla="*/ 607504 w 1127766"/>
              <a:gd name="connsiteY93" fmla="*/ 43433 h 128977"/>
              <a:gd name="connsiteX94" fmla="*/ 601884 w 1127766"/>
              <a:gd name="connsiteY94" fmla="*/ 44576 h 128977"/>
              <a:gd name="connsiteX95" fmla="*/ 597312 w 1127766"/>
              <a:gd name="connsiteY95" fmla="*/ 47720 h 128977"/>
              <a:gd name="connsiteX96" fmla="*/ 594073 w 1127766"/>
              <a:gd name="connsiteY96" fmla="*/ 52578 h 128977"/>
              <a:gd name="connsiteX97" fmla="*/ 592073 w 1127766"/>
              <a:gd name="connsiteY97" fmla="*/ 58864 h 128977"/>
              <a:gd name="connsiteX98" fmla="*/ 622172 w 1127766"/>
              <a:gd name="connsiteY98" fmla="*/ 58864 h 128977"/>
              <a:gd name="connsiteX99" fmla="*/ 622172 w 1127766"/>
              <a:gd name="connsiteY99" fmla="*/ 57436 h 128977"/>
              <a:gd name="connsiteX100" fmla="*/ 621029 w 1127766"/>
              <a:gd name="connsiteY100" fmla="*/ 52006 h 128977"/>
              <a:gd name="connsiteX101" fmla="*/ 618267 w 1127766"/>
              <a:gd name="connsiteY101" fmla="*/ 47530 h 128977"/>
              <a:gd name="connsiteX102" fmla="*/ 613695 w 1127766"/>
              <a:gd name="connsiteY102" fmla="*/ 44576 h 128977"/>
              <a:gd name="connsiteX103" fmla="*/ 607504 w 1127766"/>
              <a:gd name="connsiteY103" fmla="*/ 43433 h 128977"/>
              <a:gd name="connsiteX104" fmla="*/ 997363 w 1127766"/>
              <a:gd name="connsiteY104" fmla="*/ 31338 h 128977"/>
              <a:gd name="connsiteX105" fmla="*/ 1025938 w 1127766"/>
              <a:gd name="connsiteY105" fmla="*/ 31338 h 128977"/>
              <a:gd name="connsiteX106" fmla="*/ 1036606 w 1127766"/>
              <a:gd name="connsiteY106" fmla="*/ 39052 h 128977"/>
              <a:gd name="connsiteX107" fmla="*/ 1043083 w 1127766"/>
              <a:gd name="connsiteY107" fmla="*/ 50577 h 128977"/>
              <a:gd name="connsiteX108" fmla="*/ 1045369 w 1127766"/>
              <a:gd name="connsiteY108" fmla="*/ 64960 h 128977"/>
              <a:gd name="connsiteX109" fmla="*/ 1045369 w 1127766"/>
              <a:gd name="connsiteY109" fmla="*/ 66389 h 128977"/>
              <a:gd name="connsiteX110" fmla="*/ 1043083 w 1127766"/>
              <a:gd name="connsiteY110" fmla="*/ 80867 h 128977"/>
              <a:gd name="connsiteX111" fmla="*/ 1036606 w 1127766"/>
              <a:gd name="connsiteY111" fmla="*/ 92392 h 128977"/>
              <a:gd name="connsiteX112" fmla="*/ 1026033 w 1127766"/>
              <a:gd name="connsiteY112" fmla="*/ 99917 h 128977"/>
              <a:gd name="connsiteX113" fmla="*/ 997458 w 1127766"/>
              <a:gd name="connsiteY113" fmla="*/ 99917 h 128977"/>
              <a:gd name="connsiteX114" fmla="*/ 986790 w 1127766"/>
              <a:gd name="connsiteY114" fmla="*/ 92392 h 128977"/>
              <a:gd name="connsiteX115" fmla="*/ 980218 w 1127766"/>
              <a:gd name="connsiteY115" fmla="*/ 80867 h 128977"/>
              <a:gd name="connsiteX116" fmla="*/ 978027 w 1127766"/>
              <a:gd name="connsiteY116" fmla="*/ 66389 h 128977"/>
              <a:gd name="connsiteX117" fmla="*/ 978027 w 1127766"/>
              <a:gd name="connsiteY117" fmla="*/ 64960 h 128977"/>
              <a:gd name="connsiteX118" fmla="*/ 980218 w 1127766"/>
              <a:gd name="connsiteY118" fmla="*/ 50577 h 128977"/>
              <a:gd name="connsiteX119" fmla="*/ 986790 w 1127766"/>
              <a:gd name="connsiteY119" fmla="*/ 39052 h 128977"/>
              <a:gd name="connsiteX120" fmla="*/ 997363 w 1127766"/>
              <a:gd name="connsiteY120" fmla="*/ 31338 h 128977"/>
              <a:gd name="connsiteX121" fmla="*/ 593883 w 1127766"/>
              <a:gd name="connsiteY121" fmla="*/ 31338 h 128977"/>
              <a:gd name="connsiteX122" fmla="*/ 621410 w 1127766"/>
              <a:gd name="connsiteY122" fmla="*/ 31338 h 128977"/>
              <a:gd name="connsiteX123" fmla="*/ 631697 w 1127766"/>
              <a:gd name="connsiteY123" fmla="*/ 38481 h 128977"/>
              <a:gd name="connsiteX124" fmla="*/ 637984 w 1127766"/>
              <a:gd name="connsiteY124" fmla="*/ 49625 h 128977"/>
              <a:gd name="connsiteX125" fmla="*/ 640174 w 1127766"/>
              <a:gd name="connsiteY125" fmla="*/ 64008 h 128977"/>
              <a:gd name="connsiteX126" fmla="*/ 640174 w 1127766"/>
              <a:gd name="connsiteY126" fmla="*/ 71723 h 128977"/>
              <a:gd name="connsiteX127" fmla="*/ 591502 w 1127766"/>
              <a:gd name="connsiteY127" fmla="*/ 71723 h 128977"/>
              <a:gd name="connsiteX128" fmla="*/ 593597 w 1127766"/>
              <a:gd name="connsiteY128" fmla="*/ 78390 h 128977"/>
              <a:gd name="connsiteX129" fmla="*/ 597788 w 1127766"/>
              <a:gd name="connsiteY129" fmla="*/ 83534 h 128977"/>
              <a:gd name="connsiteX130" fmla="*/ 603503 w 1127766"/>
              <a:gd name="connsiteY130" fmla="*/ 86963 h 128977"/>
              <a:gd name="connsiteX131" fmla="*/ 610552 w 1127766"/>
              <a:gd name="connsiteY131" fmla="*/ 88106 h 128977"/>
              <a:gd name="connsiteX132" fmla="*/ 615886 w 1127766"/>
              <a:gd name="connsiteY132" fmla="*/ 88106 h 128977"/>
              <a:gd name="connsiteX133" fmla="*/ 621029 w 1127766"/>
              <a:gd name="connsiteY133" fmla="*/ 86486 h 128977"/>
              <a:gd name="connsiteX134" fmla="*/ 625601 w 1127766"/>
              <a:gd name="connsiteY134" fmla="*/ 84010 h 128977"/>
              <a:gd name="connsiteX135" fmla="*/ 629316 w 1127766"/>
              <a:gd name="connsiteY135" fmla="*/ 80390 h 128977"/>
              <a:gd name="connsiteX136" fmla="*/ 638841 w 1127766"/>
              <a:gd name="connsiteY136" fmla="*/ 89915 h 128977"/>
              <a:gd name="connsiteX137" fmla="*/ 634364 w 1127766"/>
              <a:gd name="connsiteY137" fmla="*/ 94678 h 128977"/>
              <a:gd name="connsiteX138" fmla="*/ 627887 w 1127766"/>
              <a:gd name="connsiteY138" fmla="*/ 98869 h 128977"/>
              <a:gd name="connsiteX139" fmla="*/ 619696 w 1127766"/>
              <a:gd name="connsiteY139" fmla="*/ 101822 h 128977"/>
              <a:gd name="connsiteX140" fmla="*/ 609694 w 1127766"/>
              <a:gd name="connsiteY140" fmla="*/ 102680 h 128977"/>
              <a:gd name="connsiteX141" fmla="*/ 594740 w 1127766"/>
              <a:gd name="connsiteY141" fmla="*/ 99917 h 128977"/>
              <a:gd name="connsiteX142" fmla="*/ 583215 w 1127766"/>
              <a:gd name="connsiteY142" fmla="*/ 92583 h 128977"/>
              <a:gd name="connsiteX143" fmla="*/ 575785 w 1127766"/>
              <a:gd name="connsiteY143" fmla="*/ 81629 h 128977"/>
              <a:gd name="connsiteX144" fmla="*/ 573214 w 1127766"/>
              <a:gd name="connsiteY144" fmla="*/ 68104 h 128977"/>
              <a:gd name="connsiteX145" fmla="*/ 573214 w 1127766"/>
              <a:gd name="connsiteY145" fmla="*/ 65532 h 128977"/>
              <a:gd name="connsiteX146" fmla="*/ 575785 w 1127766"/>
              <a:gd name="connsiteY146" fmla="*/ 50577 h 128977"/>
              <a:gd name="connsiteX147" fmla="*/ 582929 w 1127766"/>
              <a:gd name="connsiteY147" fmla="*/ 38861 h 128977"/>
              <a:gd name="connsiteX148" fmla="*/ 593883 w 1127766"/>
              <a:gd name="connsiteY148" fmla="*/ 31338 h 128977"/>
              <a:gd name="connsiteX149" fmla="*/ 162115 w 1127766"/>
              <a:gd name="connsiteY149" fmla="*/ 29908 h 128977"/>
              <a:gd name="connsiteX150" fmla="*/ 178879 w 1127766"/>
              <a:gd name="connsiteY150" fmla="*/ 29908 h 128977"/>
              <a:gd name="connsiteX151" fmla="*/ 185070 w 1127766"/>
              <a:gd name="connsiteY151" fmla="*/ 79152 h 128977"/>
              <a:gd name="connsiteX152" fmla="*/ 194595 w 1127766"/>
              <a:gd name="connsiteY152" fmla="*/ 29908 h 128977"/>
              <a:gd name="connsiteX153" fmla="*/ 206787 w 1127766"/>
              <a:gd name="connsiteY153" fmla="*/ 29908 h 128977"/>
              <a:gd name="connsiteX154" fmla="*/ 215360 w 1127766"/>
              <a:gd name="connsiteY154" fmla="*/ 78962 h 128977"/>
              <a:gd name="connsiteX155" fmla="*/ 221551 w 1127766"/>
              <a:gd name="connsiteY155" fmla="*/ 29908 h 128977"/>
              <a:gd name="connsiteX156" fmla="*/ 238315 w 1127766"/>
              <a:gd name="connsiteY156" fmla="*/ 29908 h 128977"/>
              <a:gd name="connsiteX157" fmla="*/ 225552 w 1127766"/>
              <a:gd name="connsiteY157" fmla="*/ 101346 h 128977"/>
              <a:gd name="connsiteX158" fmla="*/ 209454 w 1127766"/>
              <a:gd name="connsiteY158" fmla="*/ 101346 h 128977"/>
              <a:gd name="connsiteX159" fmla="*/ 199929 w 1127766"/>
              <a:gd name="connsiteY159" fmla="*/ 55911 h 128977"/>
              <a:gd name="connsiteX160" fmla="*/ 190404 w 1127766"/>
              <a:gd name="connsiteY160" fmla="*/ 101346 h 128977"/>
              <a:gd name="connsiteX161" fmla="*/ 174974 w 1127766"/>
              <a:gd name="connsiteY161" fmla="*/ 101346 h 128977"/>
              <a:gd name="connsiteX162" fmla="*/ 81057 w 1127766"/>
              <a:gd name="connsiteY162" fmla="*/ 29908 h 128977"/>
              <a:gd name="connsiteX163" fmla="*/ 97821 w 1127766"/>
              <a:gd name="connsiteY163" fmla="*/ 29908 h 128977"/>
              <a:gd name="connsiteX164" fmla="*/ 104012 w 1127766"/>
              <a:gd name="connsiteY164" fmla="*/ 79152 h 128977"/>
              <a:gd name="connsiteX165" fmla="*/ 112966 w 1127766"/>
              <a:gd name="connsiteY165" fmla="*/ 29908 h 128977"/>
              <a:gd name="connsiteX166" fmla="*/ 125253 w 1127766"/>
              <a:gd name="connsiteY166" fmla="*/ 29908 h 128977"/>
              <a:gd name="connsiteX167" fmla="*/ 134302 w 1127766"/>
              <a:gd name="connsiteY167" fmla="*/ 78962 h 128977"/>
              <a:gd name="connsiteX168" fmla="*/ 140493 w 1127766"/>
              <a:gd name="connsiteY168" fmla="*/ 29908 h 128977"/>
              <a:gd name="connsiteX169" fmla="*/ 157352 w 1127766"/>
              <a:gd name="connsiteY169" fmla="*/ 29908 h 128977"/>
              <a:gd name="connsiteX170" fmla="*/ 144589 w 1127766"/>
              <a:gd name="connsiteY170" fmla="*/ 101346 h 128977"/>
              <a:gd name="connsiteX171" fmla="*/ 128396 w 1127766"/>
              <a:gd name="connsiteY171" fmla="*/ 101346 h 128977"/>
              <a:gd name="connsiteX172" fmla="*/ 118871 w 1127766"/>
              <a:gd name="connsiteY172" fmla="*/ 55911 h 128977"/>
              <a:gd name="connsiteX173" fmla="*/ 109346 w 1127766"/>
              <a:gd name="connsiteY173" fmla="*/ 101346 h 128977"/>
              <a:gd name="connsiteX174" fmla="*/ 93821 w 1127766"/>
              <a:gd name="connsiteY174" fmla="*/ 101346 h 128977"/>
              <a:gd name="connsiteX175" fmla="*/ 0 w 1127766"/>
              <a:gd name="connsiteY175" fmla="*/ 29908 h 128977"/>
              <a:gd name="connsiteX176" fmla="*/ 16764 w 1127766"/>
              <a:gd name="connsiteY176" fmla="*/ 29908 h 128977"/>
              <a:gd name="connsiteX177" fmla="*/ 22955 w 1127766"/>
              <a:gd name="connsiteY177" fmla="*/ 79152 h 128977"/>
              <a:gd name="connsiteX178" fmla="*/ 31909 w 1127766"/>
              <a:gd name="connsiteY178" fmla="*/ 29908 h 128977"/>
              <a:gd name="connsiteX179" fmla="*/ 44196 w 1127766"/>
              <a:gd name="connsiteY179" fmla="*/ 29908 h 128977"/>
              <a:gd name="connsiteX180" fmla="*/ 53150 w 1127766"/>
              <a:gd name="connsiteY180" fmla="*/ 78962 h 128977"/>
              <a:gd name="connsiteX181" fmla="*/ 59341 w 1127766"/>
              <a:gd name="connsiteY181" fmla="*/ 29908 h 128977"/>
              <a:gd name="connsiteX182" fmla="*/ 76200 w 1127766"/>
              <a:gd name="connsiteY182" fmla="*/ 29908 h 128977"/>
              <a:gd name="connsiteX183" fmla="*/ 63341 w 1127766"/>
              <a:gd name="connsiteY183" fmla="*/ 101346 h 128977"/>
              <a:gd name="connsiteX184" fmla="*/ 47244 w 1127766"/>
              <a:gd name="connsiteY184" fmla="*/ 101346 h 128977"/>
              <a:gd name="connsiteX185" fmla="*/ 37719 w 1127766"/>
              <a:gd name="connsiteY185" fmla="*/ 55911 h 128977"/>
              <a:gd name="connsiteX186" fmla="*/ 28670 w 1127766"/>
              <a:gd name="connsiteY186" fmla="*/ 101346 h 128977"/>
              <a:gd name="connsiteX187" fmla="*/ 12764 w 1127766"/>
              <a:gd name="connsiteY187" fmla="*/ 101346 h 128977"/>
              <a:gd name="connsiteX188" fmla="*/ 1087945 w 1127766"/>
              <a:gd name="connsiteY188" fmla="*/ 28575 h 128977"/>
              <a:gd name="connsiteX189" fmla="*/ 1099184 w 1127766"/>
              <a:gd name="connsiteY189" fmla="*/ 36194 h 128977"/>
              <a:gd name="connsiteX190" fmla="*/ 1104613 w 1127766"/>
              <a:gd name="connsiteY190" fmla="*/ 30670 h 128977"/>
              <a:gd name="connsiteX191" fmla="*/ 1112519 w 1127766"/>
              <a:gd name="connsiteY191" fmla="*/ 28575 h 128977"/>
              <a:gd name="connsiteX192" fmla="*/ 1118520 w 1127766"/>
              <a:gd name="connsiteY192" fmla="*/ 29813 h 128977"/>
              <a:gd name="connsiteX193" fmla="*/ 1123378 w 1127766"/>
              <a:gd name="connsiteY193" fmla="*/ 33623 h 128977"/>
              <a:gd name="connsiteX194" fmla="*/ 1126616 w 1127766"/>
              <a:gd name="connsiteY194" fmla="*/ 40290 h 128977"/>
              <a:gd name="connsiteX195" fmla="*/ 1127759 w 1127766"/>
              <a:gd name="connsiteY195" fmla="*/ 50387 h 128977"/>
              <a:gd name="connsiteX196" fmla="*/ 1127759 w 1127766"/>
              <a:gd name="connsiteY196" fmla="*/ 101346 h 128977"/>
              <a:gd name="connsiteX197" fmla="*/ 1111090 w 1127766"/>
              <a:gd name="connsiteY197" fmla="*/ 101346 h 128977"/>
              <a:gd name="connsiteX198" fmla="*/ 1111090 w 1127766"/>
              <a:gd name="connsiteY198" fmla="*/ 50292 h 128977"/>
              <a:gd name="connsiteX199" fmla="*/ 1110614 w 1127766"/>
              <a:gd name="connsiteY199" fmla="*/ 46957 h 128977"/>
              <a:gd name="connsiteX200" fmla="*/ 1109471 w 1127766"/>
              <a:gd name="connsiteY200" fmla="*/ 44862 h 128977"/>
              <a:gd name="connsiteX201" fmla="*/ 1107852 w 1127766"/>
              <a:gd name="connsiteY201" fmla="*/ 43815 h 128977"/>
              <a:gd name="connsiteX202" fmla="*/ 1105852 w 1127766"/>
              <a:gd name="connsiteY202" fmla="*/ 43815 h 128977"/>
              <a:gd name="connsiteX203" fmla="*/ 1102613 w 1127766"/>
              <a:gd name="connsiteY203" fmla="*/ 44671 h 128977"/>
              <a:gd name="connsiteX204" fmla="*/ 1100613 w 1127766"/>
              <a:gd name="connsiteY204" fmla="*/ 47148 h 128977"/>
              <a:gd name="connsiteX205" fmla="*/ 1100613 w 1127766"/>
              <a:gd name="connsiteY205" fmla="*/ 101632 h 128977"/>
              <a:gd name="connsiteX206" fmla="*/ 1084420 w 1127766"/>
              <a:gd name="connsiteY206" fmla="*/ 101632 h 128977"/>
              <a:gd name="connsiteX207" fmla="*/ 1084420 w 1127766"/>
              <a:gd name="connsiteY207" fmla="*/ 50577 h 128977"/>
              <a:gd name="connsiteX208" fmla="*/ 1084420 w 1127766"/>
              <a:gd name="connsiteY208" fmla="*/ 47148 h 128977"/>
              <a:gd name="connsiteX209" fmla="*/ 1083277 w 1127766"/>
              <a:gd name="connsiteY209" fmla="*/ 45148 h 128977"/>
              <a:gd name="connsiteX210" fmla="*/ 1081753 w 1127766"/>
              <a:gd name="connsiteY210" fmla="*/ 44101 h 128977"/>
              <a:gd name="connsiteX211" fmla="*/ 1079753 w 1127766"/>
              <a:gd name="connsiteY211" fmla="*/ 44101 h 128977"/>
              <a:gd name="connsiteX212" fmla="*/ 1076324 w 1127766"/>
              <a:gd name="connsiteY212" fmla="*/ 45244 h 128977"/>
              <a:gd name="connsiteX213" fmla="*/ 1074324 w 1127766"/>
              <a:gd name="connsiteY213" fmla="*/ 48482 h 128977"/>
              <a:gd name="connsiteX214" fmla="*/ 1074324 w 1127766"/>
              <a:gd name="connsiteY214" fmla="*/ 101917 h 128977"/>
              <a:gd name="connsiteX215" fmla="*/ 1057274 w 1127766"/>
              <a:gd name="connsiteY215" fmla="*/ 101917 h 128977"/>
              <a:gd name="connsiteX216" fmla="*/ 1057274 w 1127766"/>
              <a:gd name="connsiteY216" fmla="*/ 30479 h 128977"/>
              <a:gd name="connsiteX217" fmla="*/ 1072990 w 1127766"/>
              <a:gd name="connsiteY217" fmla="*/ 29908 h 128977"/>
              <a:gd name="connsiteX218" fmla="*/ 1073562 w 1127766"/>
              <a:gd name="connsiteY218" fmla="*/ 38575 h 128977"/>
              <a:gd name="connsiteX219" fmla="*/ 1079182 w 1127766"/>
              <a:gd name="connsiteY219" fmla="*/ 31242 h 128977"/>
              <a:gd name="connsiteX220" fmla="*/ 1087945 w 1127766"/>
              <a:gd name="connsiteY220" fmla="*/ 28575 h 128977"/>
              <a:gd name="connsiteX221" fmla="*/ 931449 w 1127766"/>
              <a:gd name="connsiteY221" fmla="*/ 28575 h 128977"/>
              <a:gd name="connsiteX222" fmla="*/ 943641 w 1127766"/>
              <a:gd name="connsiteY222" fmla="*/ 30575 h 128977"/>
              <a:gd name="connsiteX223" fmla="*/ 953166 w 1127766"/>
              <a:gd name="connsiteY223" fmla="*/ 36194 h 128977"/>
              <a:gd name="connsiteX224" fmla="*/ 959453 w 1127766"/>
              <a:gd name="connsiteY224" fmla="*/ 44862 h 128977"/>
              <a:gd name="connsiteX225" fmla="*/ 961644 w 1127766"/>
              <a:gd name="connsiteY225" fmla="*/ 56293 h 128977"/>
              <a:gd name="connsiteX226" fmla="*/ 943927 w 1127766"/>
              <a:gd name="connsiteY226" fmla="*/ 56293 h 128977"/>
              <a:gd name="connsiteX227" fmla="*/ 943165 w 1127766"/>
              <a:gd name="connsiteY227" fmla="*/ 51340 h 128977"/>
              <a:gd name="connsiteX228" fmla="*/ 940403 w 1127766"/>
              <a:gd name="connsiteY228" fmla="*/ 47243 h 128977"/>
              <a:gd name="connsiteX229" fmla="*/ 936116 w 1127766"/>
              <a:gd name="connsiteY229" fmla="*/ 44482 h 128977"/>
              <a:gd name="connsiteX230" fmla="*/ 930687 w 1127766"/>
              <a:gd name="connsiteY230" fmla="*/ 43433 h 128977"/>
              <a:gd name="connsiteX231" fmla="*/ 923448 w 1127766"/>
              <a:gd name="connsiteY231" fmla="*/ 45244 h 128977"/>
              <a:gd name="connsiteX232" fmla="*/ 918972 w 1127766"/>
              <a:gd name="connsiteY232" fmla="*/ 50006 h 128977"/>
              <a:gd name="connsiteX233" fmla="*/ 916590 w 1127766"/>
              <a:gd name="connsiteY233" fmla="*/ 56768 h 128977"/>
              <a:gd name="connsiteX234" fmla="*/ 915924 w 1127766"/>
              <a:gd name="connsiteY234" fmla="*/ 64675 h 128977"/>
              <a:gd name="connsiteX235" fmla="*/ 915924 w 1127766"/>
              <a:gd name="connsiteY235" fmla="*/ 66675 h 128977"/>
              <a:gd name="connsiteX236" fmla="*/ 916590 w 1127766"/>
              <a:gd name="connsiteY236" fmla="*/ 74676 h 128977"/>
              <a:gd name="connsiteX237" fmla="*/ 918876 w 1127766"/>
              <a:gd name="connsiteY237" fmla="*/ 81533 h 128977"/>
              <a:gd name="connsiteX238" fmla="*/ 930782 w 1127766"/>
              <a:gd name="connsiteY238" fmla="*/ 88011 h 128977"/>
              <a:gd name="connsiteX239" fmla="*/ 931068 w 1127766"/>
              <a:gd name="connsiteY239" fmla="*/ 88011 h 128977"/>
              <a:gd name="connsiteX240" fmla="*/ 936212 w 1127766"/>
              <a:gd name="connsiteY240" fmla="*/ 87249 h 128977"/>
              <a:gd name="connsiteX241" fmla="*/ 940498 w 1127766"/>
              <a:gd name="connsiteY241" fmla="*/ 84963 h 128977"/>
              <a:gd name="connsiteX242" fmla="*/ 943356 w 1127766"/>
              <a:gd name="connsiteY242" fmla="*/ 81438 h 128977"/>
              <a:gd name="connsiteX243" fmla="*/ 944213 w 1127766"/>
              <a:gd name="connsiteY243" fmla="*/ 76866 h 128977"/>
              <a:gd name="connsiteX244" fmla="*/ 961548 w 1127766"/>
              <a:gd name="connsiteY244" fmla="*/ 76866 h 128977"/>
              <a:gd name="connsiteX245" fmla="*/ 959262 w 1127766"/>
              <a:gd name="connsiteY245" fmla="*/ 87249 h 128977"/>
              <a:gd name="connsiteX246" fmla="*/ 952690 w 1127766"/>
              <a:gd name="connsiteY246" fmla="*/ 95345 h 128977"/>
              <a:gd name="connsiteX247" fmla="*/ 943165 w 1127766"/>
              <a:gd name="connsiteY247" fmla="*/ 100774 h 128977"/>
              <a:gd name="connsiteX248" fmla="*/ 931545 w 1127766"/>
              <a:gd name="connsiteY248" fmla="*/ 102680 h 128977"/>
              <a:gd name="connsiteX249" fmla="*/ 916971 w 1127766"/>
              <a:gd name="connsiteY249" fmla="*/ 99917 h 128977"/>
              <a:gd name="connsiteX250" fmla="*/ 906494 w 1127766"/>
              <a:gd name="connsiteY250" fmla="*/ 92201 h 128977"/>
              <a:gd name="connsiteX251" fmla="*/ 900207 w 1127766"/>
              <a:gd name="connsiteY251" fmla="*/ 80772 h 128977"/>
              <a:gd name="connsiteX252" fmla="*/ 898016 w 1127766"/>
              <a:gd name="connsiteY252" fmla="*/ 66675 h 128977"/>
              <a:gd name="connsiteX253" fmla="*/ 898016 w 1127766"/>
              <a:gd name="connsiteY253" fmla="*/ 64675 h 128977"/>
              <a:gd name="connsiteX254" fmla="*/ 900112 w 1127766"/>
              <a:gd name="connsiteY254" fmla="*/ 50577 h 128977"/>
              <a:gd name="connsiteX255" fmla="*/ 906494 w 1127766"/>
              <a:gd name="connsiteY255" fmla="*/ 39147 h 128977"/>
              <a:gd name="connsiteX256" fmla="*/ 916971 w 1127766"/>
              <a:gd name="connsiteY256" fmla="*/ 31432 h 128977"/>
              <a:gd name="connsiteX257" fmla="*/ 931449 w 1127766"/>
              <a:gd name="connsiteY257" fmla="*/ 28575 h 128977"/>
              <a:gd name="connsiteX258" fmla="*/ 768000 w 1127766"/>
              <a:gd name="connsiteY258" fmla="*/ 28575 h 128977"/>
              <a:gd name="connsiteX259" fmla="*/ 782288 w 1127766"/>
              <a:gd name="connsiteY259" fmla="*/ 31337 h 128977"/>
              <a:gd name="connsiteX260" fmla="*/ 792956 w 1127766"/>
              <a:gd name="connsiteY260" fmla="*/ 39052 h 128977"/>
              <a:gd name="connsiteX261" fmla="*/ 799528 w 1127766"/>
              <a:gd name="connsiteY261" fmla="*/ 50577 h 128977"/>
              <a:gd name="connsiteX262" fmla="*/ 801719 w 1127766"/>
              <a:gd name="connsiteY262" fmla="*/ 64960 h 128977"/>
              <a:gd name="connsiteX263" fmla="*/ 801719 w 1127766"/>
              <a:gd name="connsiteY263" fmla="*/ 66389 h 128977"/>
              <a:gd name="connsiteX264" fmla="*/ 799528 w 1127766"/>
              <a:gd name="connsiteY264" fmla="*/ 80867 h 128977"/>
              <a:gd name="connsiteX265" fmla="*/ 792956 w 1127766"/>
              <a:gd name="connsiteY265" fmla="*/ 92392 h 128977"/>
              <a:gd name="connsiteX266" fmla="*/ 782383 w 1127766"/>
              <a:gd name="connsiteY266" fmla="*/ 99917 h 128977"/>
              <a:gd name="connsiteX267" fmla="*/ 768191 w 1127766"/>
              <a:gd name="connsiteY267" fmla="*/ 102680 h 128977"/>
              <a:gd name="connsiteX268" fmla="*/ 753808 w 1127766"/>
              <a:gd name="connsiteY268" fmla="*/ 99917 h 128977"/>
              <a:gd name="connsiteX269" fmla="*/ 743140 w 1127766"/>
              <a:gd name="connsiteY269" fmla="*/ 92392 h 128977"/>
              <a:gd name="connsiteX270" fmla="*/ 736663 w 1127766"/>
              <a:gd name="connsiteY270" fmla="*/ 80867 h 128977"/>
              <a:gd name="connsiteX271" fmla="*/ 734377 w 1127766"/>
              <a:gd name="connsiteY271" fmla="*/ 66389 h 128977"/>
              <a:gd name="connsiteX272" fmla="*/ 734377 w 1127766"/>
              <a:gd name="connsiteY272" fmla="*/ 64960 h 128977"/>
              <a:gd name="connsiteX273" fmla="*/ 736663 w 1127766"/>
              <a:gd name="connsiteY273" fmla="*/ 50577 h 128977"/>
              <a:gd name="connsiteX274" fmla="*/ 743140 w 1127766"/>
              <a:gd name="connsiteY274" fmla="*/ 39052 h 128977"/>
              <a:gd name="connsiteX275" fmla="*/ 753713 w 1127766"/>
              <a:gd name="connsiteY275" fmla="*/ 31337 h 128977"/>
              <a:gd name="connsiteX276" fmla="*/ 768000 w 1127766"/>
              <a:gd name="connsiteY276" fmla="*/ 28575 h 128977"/>
              <a:gd name="connsiteX277" fmla="*/ 688181 w 1127766"/>
              <a:gd name="connsiteY277" fmla="*/ 28575 h 128977"/>
              <a:gd name="connsiteX278" fmla="*/ 700373 w 1127766"/>
              <a:gd name="connsiteY278" fmla="*/ 30575 h 128977"/>
              <a:gd name="connsiteX279" fmla="*/ 709898 w 1127766"/>
              <a:gd name="connsiteY279" fmla="*/ 36194 h 128977"/>
              <a:gd name="connsiteX280" fmla="*/ 716280 w 1127766"/>
              <a:gd name="connsiteY280" fmla="*/ 44862 h 128977"/>
              <a:gd name="connsiteX281" fmla="*/ 718376 w 1127766"/>
              <a:gd name="connsiteY281" fmla="*/ 56293 h 128977"/>
              <a:gd name="connsiteX282" fmla="*/ 701040 w 1127766"/>
              <a:gd name="connsiteY282" fmla="*/ 56293 h 128977"/>
              <a:gd name="connsiteX283" fmla="*/ 700278 w 1127766"/>
              <a:gd name="connsiteY283" fmla="*/ 51340 h 128977"/>
              <a:gd name="connsiteX284" fmla="*/ 697611 w 1127766"/>
              <a:gd name="connsiteY284" fmla="*/ 47243 h 128977"/>
              <a:gd name="connsiteX285" fmla="*/ 693325 w 1127766"/>
              <a:gd name="connsiteY285" fmla="*/ 44482 h 128977"/>
              <a:gd name="connsiteX286" fmla="*/ 687800 w 1127766"/>
              <a:gd name="connsiteY286" fmla="*/ 43433 h 128977"/>
              <a:gd name="connsiteX287" fmla="*/ 680656 w 1127766"/>
              <a:gd name="connsiteY287" fmla="*/ 45244 h 128977"/>
              <a:gd name="connsiteX288" fmla="*/ 676085 w 1127766"/>
              <a:gd name="connsiteY288" fmla="*/ 50006 h 128977"/>
              <a:gd name="connsiteX289" fmla="*/ 673703 w 1127766"/>
              <a:gd name="connsiteY289" fmla="*/ 56768 h 128977"/>
              <a:gd name="connsiteX290" fmla="*/ 673036 w 1127766"/>
              <a:gd name="connsiteY290" fmla="*/ 64675 h 128977"/>
              <a:gd name="connsiteX291" fmla="*/ 673036 w 1127766"/>
              <a:gd name="connsiteY291" fmla="*/ 66675 h 128977"/>
              <a:gd name="connsiteX292" fmla="*/ 673703 w 1127766"/>
              <a:gd name="connsiteY292" fmla="*/ 74676 h 128977"/>
              <a:gd name="connsiteX293" fmla="*/ 675989 w 1127766"/>
              <a:gd name="connsiteY293" fmla="*/ 81533 h 128977"/>
              <a:gd name="connsiteX294" fmla="*/ 687875 w 1127766"/>
              <a:gd name="connsiteY294" fmla="*/ 88000 h 128977"/>
              <a:gd name="connsiteX295" fmla="*/ 687800 w 1127766"/>
              <a:gd name="connsiteY295" fmla="*/ 88011 h 128977"/>
              <a:gd name="connsiteX296" fmla="*/ 687895 w 1127766"/>
              <a:gd name="connsiteY296" fmla="*/ 88011 h 128977"/>
              <a:gd name="connsiteX297" fmla="*/ 687875 w 1127766"/>
              <a:gd name="connsiteY297" fmla="*/ 88000 h 128977"/>
              <a:gd name="connsiteX298" fmla="*/ 692944 w 1127766"/>
              <a:gd name="connsiteY298" fmla="*/ 87249 h 128977"/>
              <a:gd name="connsiteX299" fmla="*/ 697230 w 1127766"/>
              <a:gd name="connsiteY299" fmla="*/ 84963 h 128977"/>
              <a:gd name="connsiteX300" fmla="*/ 700087 w 1127766"/>
              <a:gd name="connsiteY300" fmla="*/ 81438 h 128977"/>
              <a:gd name="connsiteX301" fmla="*/ 700945 w 1127766"/>
              <a:gd name="connsiteY301" fmla="*/ 76866 h 128977"/>
              <a:gd name="connsiteX302" fmla="*/ 718280 w 1127766"/>
              <a:gd name="connsiteY302" fmla="*/ 76866 h 128977"/>
              <a:gd name="connsiteX303" fmla="*/ 715994 w 1127766"/>
              <a:gd name="connsiteY303" fmla="*/ 87249 h 128977"/>
              <a:gd name="connsiteX304" fmla="*/ 709422 w 1127766"/>
              <a:gd name="connsiteY304" fmla="*/ 95345 h 128977"/>
              <a:gd name="connsiteX305" fmla="*/ 699897 w 1127766"/>
              <a:gd name="connsiteY305" fmla="*/ 100774 h 128977"/>
              <a:gd name="connsiteX306" fmla="*/ 688277 w 1127766"/>
              <a:gd name="connsiteY306" fmla="*/ 102680 h 128977"/>
              <a:gd name="connsiteX307" fmla="*/ 673703 w 1127766"/>
              <a:gd name="connsiteY307" fmla="*/ 99917 h 128977"/>
              <a:gd name="connsiteX308" fmla="*/ 663226 w 1127766"/>
              <a:gd name="connsiteY308" fmla="*/ 92201 h 128977"/>
              <a:gd name="connsiteX309" fmla="*/ 656939 w 1127766"/>
              <a:gd name="connsiteY309" fmla="*/ 80772 h 128977"/>
              <a:gd name="connsiteX310" fmla="*/ 654748 w 1127766"/>
              <a:gd name="connsiteY310" fmla="*/ 66675 h 128977"/>
              <a:gd name="connsiteX311" fmla="*/ 654748 w 1127766"/>
              <a:gd name="connsiteY311" fmla="*/ 64675 h 128977"/>
              <a:gd name="connsiteX312" fmla="*/ 656844 w 1127766"/>
              <a:gd name="connsiteY312" fmla="*/ 50577 h 128977"/>
              <a:gd name="connsiteX313" fmla="*/ 663226 w 1127766"/>
              <a:gd name="connsiteY313" fmla="*/ 39147 h 128977"/>
              <a:gd name="connsiteX314" fmla="*/ 673703 w 1127766"/>
              <a:gd name="connsiteY314" fmla="*/ 31432 h 128977"/>
              <a:gd name="connsiteX315" fmla="*/ 688181 w 1127766"/>
              <a:gd name="connsiteY315" fmla="*/ 28575 h 128977"/>
              <a:gd name="connsiteX316" fmla="*/ 521589 w 1127766"/>
              <a:gd name="connsiteY316" fmla="*/ 28575 h 128977"/>
              <a:gd name="connsiteX317" fmla="*/ 532352 w 1127766"/>
              <a:gd name="connsiteY317" fmla="*/ 30766 h 128977"/>
              <a:gd name="connsiteX318" fmla="*/ 539972 w 1127766"/>
              <a:gd name="connsiteY318" fmla="*/ 36767 h 128977"/>
              <a:gd name="connsiteX319" fmla="*/ 540734 w 1127766"/>
              <a:gd name="connsiteY319" fmla="*/ 29909 h 128977"/>
              <a:gd name="connsiteX320" fmla="*/ 557403 w 1127766"/>
              <a:gd name="connsiteY320" fmla="*/ 29909 h 128977"/>
              <a:gd name="connsiteX321" fmla="*/ 557403 w 1127766"/>
              <a:gd name="connsiteY321" fmla="*/ 98679 h 128977"/>
              <a:gd name="connsiteX322" fmla="*/ 554926 w 1127766"/>
              <a:gd name="connsiteY322" fmla="*/ 111538 h 128977"/>
              <a:gd name="connsiteX323" fmla="*/ 548068 w 1127766"/>
              <a:gd name="connsiteY323" fmla="*/ 121063 h 128977"/>
              <a:gd name="connsiteX324" fmla="*/ 537305 w 1127766"/>
              <a:gd name="connsiteY324" fmla="*/ 126968 h 128977"/>
              <a:gd name="connsiteX325" fmla="*/ 523589 w 1127766"/>
              <a:gd name="connsiteY325" fmla="*/ 128969 h 128977"/>
              <a:gd name="connsiteX326" fmla="*/ 516636 w 1127766"/>
              <a:gd name="connsiteY326" fmla="*/ 128302 h 128977"/>
              <a:gd name="connsiteX327" fmla="*/ 509301 w 1127766"/>
              <a:gd name="connsiteY327" fmla="*/ 126207 h 128977"/>
              <a:gd name="connsiteX328" fmla="*/ 502443 w 1127766"/>
              <a:gd name="connsiteY328" fmla="*/ 122682 h 128977"/>
              <a:gd name="connsiteX329" fmla="*/ 496919 w 1127766"/>
              <a:gd name="connsiteY329" fmla="*/ 117634 h 128977"/>
              <a:gd name="connsiteX330" fmla="*/ 505206 w 1127766"/>
              <a:gd name="connsiteY330" fmla="*/ 106489 h 128977"/>
              <a:gd name="connsiteX331" fmla="*/ 513111 w 1127766"/>
              <a:gd name="connsiteY331" fmla="*/ 112490 h 128977"/>
              <a:gd name="connsiteX332" fmla="*/ 522636 w 1127766"/>
              <a:gd name="connsiteY332" fmla="*/ 114586 h 128977"/>
              <a:gd name="connsiteX333" fmla="*/ 534733 w 1127766"/>
              <a:gd name="connsiteY333" fmla="*/ 110490 h 128977"/>
              <a:gd name="connsiteX334" fmla="*/ 539019 w 1127766"/>
              <a:gd name="connsiteY334" fmla="*/ 98775 h 128977"/>
              <a:gd name="connsiteX335" fmla="*/ 539019 w 1127766"/>
              <a:gd name="connsiteY335" fmla="*/ 94678 h 128977"/>
              <a:gd name="connsiteX336" fmla="*/ 531495 w 1127766"/>
              <a:gd name="connsiteY336" fmla="*/ 100204 h 128977"/>
              <a:gd name="connsiteX337" fmla="*/ 521493 w 1127766"/>
              <a:gd name="connsiteY337" fmla="*/ 102203 h 128977"/>
              <a:gd name="connsiteX338" fmla="*/ 509492 w 1127766"/>
              <a:gd name="connsiteY338" fmla="*/ 99441 h 128977"/>
              <a:gd name="connsiteX339" fmla="*/ 499967 w 1127766"/>
              <a:gd name="connsiteY339" fmla="*/ 91917 h 128977"/>
              <a:gd name="connsiteX340" fmla="*/ 494157 w 1127766"/>
              <a:gd name="connsiteY340" fmla="*/ 80391 h 128977"/>
              <a:gd name="connsiteX341" fmla="*/ 492156 w 1127766"/>
              <a:gd name="connsiteY341" fmla="*/ 66008 h 128977"/>
              <a:gd name="connsiteX342" fmla="*/ 492156 w 1127766"/>
              <a:gd name="connsiteY342" fmla="*/ 65056 h 128977"/>
              <a:gd name="connsiteX343" fmla="*/ 494157 w 1127766"/>
              <a:gd name="connsiteY343" fmla="*/ 50293 h 128977"/>
              <a:gd name="connsiteX344" fmla="*/ 499967 w 1127766"/>
              <a:gd name="connsiteY344" fmla="*/ 38671 h 128977"/>
              <a:gd name="connsiteX345" fmla="*/ 509492 w 1127766"/>
              <a:gd name="connsiteY345" fmla="*/ 31243 h 128977"/>
              <a:gd name="connsiteX346" fmla="*/ 521589 w 1127766"/>
              <a:gd name="connsiteY346" fmla="*/ 28575 h 128977"/>
              <a:gd name="connsiteX347" fmla="*/ 362045 w 1127766"/>
              <a:gd name="connsiteY347" fmla="*/ 28575 h 128977"/>
              <a:gd name="connsiteX348" fmla="*/ 374141 w 1127766"/>
              <a:gd name="connsiteY348" fmla="*/ 30195 h 128977"/>
              <a:gd name="connsiteX349" fmla="*/ 383666 w 1127766"/>
              <a:gd name="connsiteY349" fmla="*/ 34862 h 128977"/>
              <a:gd name="connsiteX350" fmla="*/ 390048 w 1127766"/>
              <a:gd name="connsiteY350" fmla="*/ 42672 h 128977"/>
              <a:gd name="connsiteX351" fmla="*/ 392429 w 1127766"/>
              <a:gd name="connsiteY351" fmla="*/ 53626 h 128977"/>
              <a:gd name="connsiteX352" fmla="*/ 392429 w 1127766"/>
              <a:gd name="connsiteY352" fmla="*/ 84201 h 128977"/>
              <a:gd name="connsiteX353" fmla="*/ 393096 w 1127766"/>
              <a:gd name="connsiteY353" fmla="*/ 93726 h 128977"/>
              <a:gd name="connsiteX354" fmla="*/ 395192 w 1127766"/>
              <a:gd name="connsiteY354" fmla="*/ 100204 h 128977"/>
              <a:gd name="connsiteX355" fmla="*/ 395192 w 1127766"/>
              <a:gd name="connsiteY355" fmla="*/ 101347 h 128977"/>
              <a:gd name="connsiteX356" fmla="*/ 376427 w 1127766"/>
              <a:gd name="connsiteY356" fmla="*/ 101347 h 128977"/>
              <a:gd name="connsiteX357" fmla="*/ 375285 w 1127766"/>
              <a:gd name="connsiteY357" fmla="*/ 98298 h 128977"/>
              <a:gd name="connsiteX358" fmla="*/ 374522 w 1127766"/>
              <a:gd name="connsiteY358" fmla="*/ 94678 h 128977"/>
              <a:gd name="connsiteX359" fmla="*/ 366617 w 1127766"/>
              <a:gd name="connsiteY359" fmla="*/ 100299 h 128977"/>
              <a:gd name="connsiteX360" fmla="*/ 361283 w 1127766"/>
              <a:gd name="connsiteY360" fmla="*/ 102013 h 128977"/>
              <a:gd name="connsiteX361" fmla="*/ 355091 w 1127766"/>
              <a:gd name="connsiteY361" fmla="*/ 102680 h 128977"/>
              <a:gd name="connsiteX362" fmla="*/ 344995 w 1127766"/>
              <a:gd name="connsiteY362" fmla="*/ 101060 h 128977"/>
              <a:gd name="connsiteX363" fmla="*/ 337089 w 1127766"/>
              <a:gd name="connsiteY363" fmla="*/ 96679 h 128977"/>
              <a:gd name="connsiteX364" fmla="*/ 331946 w 1127766"/>
              <a:gd name="connsiteY364" fmla="*/ 89916 h 128977"/>
              <a:gd name="connsiteX365" fmla="*/ 338518 w 1127766"/>
              <a:gd name="connsiteY365" fmla="*/ 63913 h 128977"/>
              <a:gd name="connsiteX366" fmla="*/ 363664 w 1127766"/>
              <a:gd name="connsiteY366" fmla="*/ 57721 h 128977"/>
              <a:gd name="connsiteX367" fmla="*/ 373856 w 1127766"/>
              <a:gd name="connsiteY367" fmla="*/ 57721 h 128977"/>
              <a:gd name="connsiteX368" fmla="*/ 373856 w 1127766"/>
              <a:gd name="connsiteY368" fmla="*/ 53531 h 128977"/>
              <a:gd name="connsiteX369" fmla="*/ 370522 w 1127766"/>
              <a:gd name="connsiteY369" fmla="*/ 45339 h 128977"/>
              <a:gd name="connsiteX370" fmla="*/ 360997 w 1127766"/>
              <a:gd name="connsiteY370" fmla="*/ 42291 h 128977"/>
              <a:gd name="connsiteX371" fmla="*/ 352805 w 1127766"/>
              <a:gd name="connsiteY371" fmla="*/ 44767 h 128977"/>
              <a:gd name="connsiteX372" fmla="*/ 350234 w 1127766"/>
              <a:gd name="connsiteY372" fmla="*/ 51150 h 128977"/>
              <a:gd name="connsiteX373" fmla="*/ 331946 w 1127766"/>
              <a:gd name="connsiteY373" fmla="*/ 51150 h 128977"/>
              <a:gd name="connsiteX374" fmla="*/ 333946 w 1127766"/>
              <a:gd name="connsiteY374" fmla="*/ 42577 h 128977"/>
              <a:gd name="connsiteX375" fmla="*/ 339756 w 1127766"/>
              <a:gd name="connsiteY375" fmla="*/ 35338 h 128977"/>
              <a:gd name="connsiteX376" fmla="*/ 349281 w 1127766"/>
              <a:gd name="connsiteY376" fmla="*/ 30385 h 128977"/>
              <a:gd name="connsiteX377" fmla="*/ 362045 w 1127766"/>
              <a:gd name="connsiteY377" fmla="*/ 28575 h 128977"/>
              <a:gd name="connsiteX378" fmla="*/ 416718 w 1127766"/>
              <a:gd name="connsiteY378" fmla="*/ 0 h 128977"/>
              <a:gd name="connsiteX379" fmla="*/ 456628 w 1127766"/>
              <a:gd name="connsiteY379" fmla="*/ 0 h 128977"/>
              <a:gd name="connsiteX380" fmla="*/ 456628 w 1127766"/>
              <a:gd name="connsiteY380" fmla="*/ 86392 h 128977"/>
              <a:gd name="connsiteX381" fmla="*/ 477202 w 1127766"/>
              <a:gd name="connsiteY381" fmla="*/ 86392 h 128977"/>
              <a:gd name="connsiteX382" fmla="*/ 477202 w 1127766"/>
              <a:gd name="connsiteY382" fmla="*/ 101347 h 128977"/>
              <a:gd name="connsiteX383" fmla="*/ 416813 w 1127766"/>
              <a:gd name="connsiteY383" fmla="*/ 101347 h 128977"/>
              <a:gd name="connsiteX384" fmla="*/ 416813 w 1127766"/>
              <a:gd name="connsiteY384" fmla="*/ 86392 h 128977"/>
              <a:gd name="connsiteX385" fmla="*/ 438245 w 1127766"/>
              <a:gd name="connsiteY385" fmla="*/ 86392 h 128977"/>
              <a:gd name="connsiteX386" fmla="*/ 438245 w 1127766"/>
              <a:gd name="connsiteY386" fmla="*/ 14954 h 128977"/>
              <a:gd name="connsiteX387" fmla="*/ 416813 w 1127766"/>
              <a:gd name="connsiteY387" fmla="*/ 14954 h 12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Lst>
            <a:rect l="l" t="t" r="r" b="b"/>
            <a:pathLst>
              <a:path w="1127766" h="128977">
                <a:moveTo>
                  <a:pt x="844295" y="79533"/>
                </a:moveTo>
                <a:cubicBezTo>
                  <a:pt x="847734" y="78295"/>
                  <a:pt x="851525" y="78295"/>
                  <a:pt x="854964" y="79533"/>
                </a:cubicBezTo>
                <a:cubicBezTo>
                  <a:pt x="856497" y="80010"/>
                  <a:pt x="857869" y="80962"/>
                  <a:pt x="858964" y="82105"/>
                </a:cubicBezTo>
                <a:cubicBezTo>
                  <a:pt x="860040" y="83153"/>
                  <a:pt x="860879" y="84486"/>
                  <a:pt x="861440" y="85915"/>
                </a:cubicBezTo>
                <a:cubicBezTo>
                  <a:pt x="862098" y="87438"/>
                  <a:pt x="862422" y="89058"/>
                  <a:pt x="862393" y="90678"/>
                </a:cubicBezTo>
                <a:cubicBezTo>
                  <a:pt x="862431" y="92296"/>
                  <a:pt x="862107" y="93916"/>
                  <a:pt x="861440" y="95345"/>
                </a:cubicBezTo>
                <a:cubicBezTo>
                  <a:pt x="860898" y="96774"/>
                  <a:pt x="860059" y="98106"/>
                  <a:pt x="858964" y="99155"/>
                </a:cubicBezTo>
                <a:cubicBezTo>
                  <a:pt x="857840" y="100298"/>
                  <a:pt x="856468" y="101155"/>
                  <a:pt x="854964" y="101726"/>
                </a:cubicBezTo>
                <a:cubicBezTo>
                  <a:pt x="851525" y="102964"/>
                  <a:pt x="847734" y="102964"/>
                  <a:pt x="844295" y="101726"/>
                </a:cubicBezTo>
                <a:cubicBezTo>
                  <a:pt x="842791" y="101155"/>
                  <a:pt x="841419" y="100298"/>
                  <a:pt x="840295" y="99155"/>
                </a:cubicBezTo>
                <a:cubicBezTo>
                  <a:pt x="839142" y="98106"/>
                  <a:pt x="838257" y="96774"/>
                  <a:pt x="837723" y="95345"/>
                </a:cubicBezTo>
                <a:cubicBezTo>
                  <a:pt x="837142" y="93821"/>
                  <a:pt x="836847" y="92296"/>
                  <a:pt x="836866" y="90678"/>
                </a:cubicBezTo>
                <a:cubicBezTo>
                  <a:pt x="836847" y="89058"/>
                  <a:pt x="837142" y="87438"/>
                  <a:pt x="837723" y="85915"/>
                </a:cubicBezTo>
                <a:cubicBezTo>
                  <a:pt x="838285" y="84486"/>
                  <a:pt x="839162" y="83153"/>
                  <a:pt x="840295" y="82105"/>
                </a:cubicBezTo>
                <a:cubicBezTo>
                  <a:pt x="841390" y="80962"/>
                  <a:pt x="842762" y="80010"/>
                  <a:pt x="844295" y="79533"/>
                </a:cubicBezTo>
                <a:close/>
                <a:moveTo>
                  <a:pt x="282035" y="78581"/>
                </a:moveTo>
                <a:cubicBezTo>
                  <a:pt x="283854" y="78581"/>
                  <a:pt x="285673" y="78867"/>
                  <a:pt x="287368" y="79533"/>
                </a:cubicBezTo>
                <a:cubicBezTo>
                  <a:pt x="288902" y="80010"/>
                  <a:pt x="290274" y="80962"/>
                  <a:pt x="291369" y="82105"/>
                </a:cubicBezTo>
                <a:cubicBezTo>
                  <a:pt x="292445" y="83153"/>
                  <a:pt x="293284" y="84486"/>
                  <a:pt x="293845" y="85915"/>
                </a:cubicBezTo>
                <a:cubicBezTo>
                  <a:pt x="294426" y="87438"/>
                  <a:pt x="294722" y="89058"/>
                  <a:pt x="294703" y="90678"/>
                </a:cubicBezTo>
                <a:cubicBezTo>
                  <a:pt x="294722" y="92296"/>
                  <a:pt x="294426" y="93821"/>
                  <a:pt x="293845" y="95345"/>
                </a:cubicBezTo>
                <a:cubicBezTo>
                  <a:pt x="293303" y="96774"/>
                  <a:pt x="292464" y="98106"/>
                  <a:pt x="291369" y="99155"/>
                </a:cubicBezTo>
                <a:cubicBezTo>
                  <a:pt x="290245" y="100298"/>
                  <a:pt x="288873" y="101155"/>
                  <a:pt x="287368" y="101726"/>
                </a:cubicBezTo>
                <a:cubicBezTo>
                  <a:pt x="285663" y="102393"/>
                  <a:pt x="283854" y="102679"/>
                  <a:pt x="282035" y="102679"/>
                </a:cubicBezTo>
                <a:cubicBezTo>
                  <a:pt x="280215" y="102679"/>
                  <a:pt x="278405" y="102393"/>
                  <a:pt x="276700" y="101726"/>
                </a:cubicBezTo>
                <a:cubicBezTo>
                  <a:pt x="275196" y="101155"/>
                  <a:pt x="273824" y="100298"/>
                  <a:pt x="272700" y="99155"/>
                </a:cubicBezTo>
                <a:cubicBezTo>
                  <a:pt x="271547" y="98106"/>
                  <a:pt x="270662" y="96774"/>
                  <a:pt x="270128" y="95345"/>
                </a:cubicBezTo>
                <a:cubicBezTo>
                  <a:pt x="269547" y="93821"/>
                  <a:pt x="269252" y="92296"/>
                  <a:pt x="269271" y="90678"/>
                </a:cubicBezTo>
                <a:cubicBezTo>
                  <a:pt x="269252" y="89058"/>
                  <a:pt x="269547" y="87438"/>
                  <a:pt x="270128" y="85915"/>
                </a:cubicBezTo>
                <a:cubicBezTo>
                  <a:pt x="270690" y="84486"/>
                  <a:pt x="271567" y="83153"/>
                  <a:pt x="272700" y="82105"/>
                </a:cubicBezTo>
                <a:cubicBezTo>
                  <a:pt x="273795" y="80962"/>
                  <a:pt x="275167" y="80010"/>
                  <a:pt x="276700" y="79533"/>
                </a:cubicBezTo>
                <a:cubicBezTo>
                  <a:pt x="278396" y="78867"/>
                  <a:pt x="280206" y="78486"/>
                  <a:pt x="282035" y="78581"/>
                </a:cubicBezTo>
                <a:close/>
                <a:moveTo>
                  <a:pt x="364331" y="68675"/>
                </a:moveTo>
                <a:cubicBezTo>
                  <a:pt x="361864" y="68675"/>
                  <a:pt x="359406" y="68866"/>
                  <a:pt x="356996" y="69438"/>
                </a:cubicBezTo>
                <a:cubicBezTo>
                  <a:pt x="355196" y="69914"/>
                  <a:pt x="353510" y="70676"/>
                  <a:pt x="352043" y="71819"/>
                </a:cubicBezTo>
                <a:cubicBezTo>
                  <a:pt x="350786" y="72676"/>
                  <a:pt x="349796" y="73914"/>
                  <a:pt x="349186" y="75343"/>
                </a:cubicBezTo>
                <a:cubicBezTo>
                  <a:pt x="348576" y="76771"/>
                  <a:pt x="348253" y="78296"/>
                  <a:pt x="348233" y="79915"/>
                </a:cubicBezTo>
                <a:cubicBezTo>
                  <a:pt x="348224" y="82201"/>
                  <a:pt x="349186" y="84487"/>
                  <a:pt x="350900" y="86011"/>
                </a:cubicBezTo>
                <a:cubicBezTo>
                  <a:pt x="353148" y="87821"/>
                  <a:pt x="356015" y="88773"/>
                  <a:pt x="358901" y="88488"/>
                </a:cubicBezTo>
                <a:cubicBezTo>
                  <a:pt x="360664" y="88488"/>
                  <a:pt x="362426" y="88202"/>
                  <a:pt x="364140" y="87821"/>
                </a:cubicBezTo>
                <a:cubicBezTo>
                  <a:pt x="365617" y="87345"/>
                  <a:pt x="367045" y="86773"/>
                  <a:pt x="368426" y="86107"/>
                </a:cubicBezTo>
                <a:cubicBezTo>
                  <a:pt x="369598" y="85439"/>
                  <a:pt x="370684" y="84582"/>
                  <a:pt x="371665" y="83630"/>
                </a:cubicBezTo>
                <a:cubicBezTo>
                  <a:pt x="372503" y="82867"/>
                  <a:pt x="373246" y="81915"/>
                  <a:pt x="373856" y="80963"/>
                </a:cubicBezTo>
                <a:lnTo>
                  <a:pt x="373856" y="68675"/>
                </a:lnTo>
                <a:close/>
                <a:moveTo>
                  <a:pt x="761047" y="45148"/>
                </a:moveTo>
                <a:cubicBezTo>
                  <a:pt x="759123" y="46291"/>
                  <a:pt x="757494" y="47911"/>
                  <a:pt x="756285" y="49815"/>
                </a:cubicBezTo>
                <a:cubicBezTo>
                  <a:pt x="755027" y="51911"/>
                  <a:pt x="754094" y="54292"/>
                  <a:pt x="753522" y="56673"/>
                </a:cubicBezTo>
                <a:cubicBezTo>
                  <a:pt x="753027" y="59436"/>
                  <a:pt x="752770" y="62198"/>
                  <a:pt x="752760" y="64960"/>
                </a:cubicBezTo>
                <a:lnTo>
                  <a:pt x="752760" y="66389"/>
                </a:lnTo>
                <a:cubicBezTo>
                  <a:pt x="752770" y="69247"/>
                  <a:pt x="753018" y="72008"/>
                  <a:pt x="753522" y="74771"/>
                </a:cubicBezTo>
                <a:cubicBezTo>
                  <a:pt x="754094" y="77152"/>
                  <a:pt x="755027" y="79533"/>
                  <a:pt x="756285" y="81629"/>
                </a:cubicBezTo>
                <a:cubicBezTo>
                  <a:pt x="758771" y="85820"/>
                  <a:pt x="763352" y="88201"/>
                  <a:pt x="768191" y="88011"/>
                </a:cubicBezTo>
                <a:cubicBezTo>
                  <a:pt x="772934" y="88106"/>
                  <a:pt x="777373" y="85725"/>
                  <a:pt x="779811" y="81629"/>
                </a:cubicBezTo>
                <a:cubicBezTo>
                  <a:pt x="781078" y="79533"/>
                  <a:pt x="781983" y="77152"/>
                  <a:pt x="782478" y="74771"/>
                </a:cubicBezTo>
                <a:cubicBezTo>
                  <a:pt x="783059" y="72008"/>
                  <a:pt x="783345" y="69247"/>
                  <a:pt x="783336" y="66389"/>
                </a:cubicBezTo>
                <a:lnTo>
                  <a:pt x="783336" y="64960"/>
                </a:lnTo>
                <a:cubicBezTo>
                  <a:pt x="783345" y="62198"/>
                  <a:pt x="783059" y="59436"/>
                  <a:pt x="782478" y="56673"/>
                </a:cubicBezTo>
                <a:cubicBezTo>
                  <a:pt x="781983" y="54292"/>
                  <a:pt x="781078" y="51911"/>
                  <a:pt x="779811" y="49815"/>
                </a:cubicBezTo>
                <a:cubicBezTo>
                  <a:pt x="778621" y="47911"/>
                  <a:pt x="776992" y="46291"/>
                  <a:pt x="775049" y="45148"/>
                </a:cubicBezTo>
                <a:cubicBezTo>
                  <a:pt x="770658" y="42862"/>
                  <a:pt x="765438" y="42862"/>
                  <a:pt x="761047" y="45148"/>
                </a:cubicBezTo>
                <a:close/>
                <a:moveTo>
                  <a:pt x="525780" y="43529"/>
                </a:moveTo>
                <a:cubicBezTo>
                  <a:pt x="523408" y="43434"/>
                  <a:pt x="521065" y="44101"/>
                  <a:pt x="519017" y="45244"/>
                </a:cubicBezTo>
                <a:cubicBezTo>
                  <a:pt x="517102" y="46387"/>
                  <a:pt x="515464" y="47911"/>
                  <a:pt x="514254" y="49816"/>
                </a:cubicBezTo>
                <a:cubicBezTo>
                  <a:pt x="512950" y="51911"/>
                  <a:pt x="512016" y="54292"/>
                  <a:pt x="511492" y="56674"/>
                </a:cubicBezTo>
                <a:cubicBezTo>
                  <a:pt x="510873" y="59436"/>
                  <a:pt x="510559" y="62199"/>
                  <a:pt x="510540" y="65056"/>
                </a:cubicBezTo>
                <a:lnTo>
                  <a:pt x="510540" y="66485"/>
                </a:lnTo>
                <a:cubicBezTo>
                  <a:pt x="510502" y="69343"/>
                  <a:pt x="510825" y="72104"/>
                  <a:pt x="511492" y="74867"/>
                </a:cubicBezTo>
                <a:cubicBezTo>
                  <a:pt x="512016" y="77248"/>
                  <a:pt x="512911" y="79439"/>
                  <a:pt x="514159" y="81534"/>
                </a:cubicBezTo>
                <a:cubicBezTo>
                  <a:pt x="515378" y="83439"/>
                  <a:pt x="517007" y="84964"/>
                  <a:pt x="518922" y="86107"/>
                </a:cubicBezTo>
                <a:cubicBezTo>
                  <a:pt x="520960" y="87250"/>
                  <a:pt x="523265" y="87821"/>
                  <a:pt x="525589" y="87725"/>
                </a:cubicBezTo>
                <a:cubicBezTo>
                  <a:pt x="528370" y="87821"/>
                  <a:pt x="531133" y="87250"/>
                  <a:pt x="533590" y="85916"/>
                </a:cubicBezTo>
                <a:cubicBezTo>
                  <a:pt x="535676" y="84678"/>
                  <a:pt x="537381" y="82867"/>
                  <a:pt x="538543" y="80772"/>
                </a:cubicBezTo>
                <a:lnTo>
                  <a:pt x="538543" y="50482"/>
                </a:lnTo>
                <a:cubicBezTo>
                  <a:pt x="537381" y="48387"/>
                  <a:pt x="535676" y="46578"/>
                  <a:pt x="533590" y="45339"/>
                </a:cubicBezTo>
                <a:cubicBezTo>
                  <a:pt x="531190" y="44101"/>
                  <a:pt x="528494" y="43434"/>
                  <a:pt x="525780" y="43529"/>
                </a:cubicBezTo>
                <a:close/>
                <a:moveTo>
                  <a:pt x="1011650" y="43433"/>
                </a:moveTo>
                <a:cubicBezTo>
                  <a:pt x="1009221" y="43338"/>
                  <a:pt x="1006811" y="43910"/>
                  <a:pt x="1004697" y="45148"/>
                </a:cubicBezTo>
                <a:cubicBezTo>
                  <a:pt x="1002754" y="46291"/>
                  <a:pt x="1001125" y="47911"/>
                  <a:pt x="999934" y="49815"/>
                </a:cubicBezTo>
                <a:cubicBezTo>
                  <a:pt x="998629" y="51911"/>
                  <a:pt x="997696" y="54292"/>
                  <a:pt x="997172" y="56673"/>
                </a:cubicBezTo>
                <a:cubicBezTo>
                  <a:pt x="996591" y="59436"/>
                  <a:pt x="996305" y="62198"/>
                  <a:pt x="996315" y="64960"/>
                </a:cubicBezTo>
                <a:lnTo>
                  <a:pt x="996315" y="66389"/>
                </a:lnTo>
                <a:cubicBezTo>
                  <a:pt x="996305" y="69247"/>
                  <a:pt x="996591" y="72008"/>
                  <a:pt x="997172" y="74771"/>
                </a:cubicBezTo>
                <a:cubicBezTo>
                  <a:pt x="997696" y="77152"/>
                  <a:pt x="998629" y="79533"/>
                  <a:pt x="999934" y="81629"/>
                </a:cubicBezTo>
                <a:cubicBezTo>
                  <a:pt x="1001096" y="83534"/>
                  <a:pt x="1002735" y="85153"/>
                  <a:pt x="1004697" y="86296"/>
                </a:cubicBezTo>
                <a:cubicBezTo>
                  <a:pt x="1006850" y="87439"/>
                  <a:pt x="1009288" y="88106"/>
                  <a:pt x="1011745" y="88011"/>
                </a:cubicBezTo>
                <a:cubicBezTo>
                  <a:pt x="1016517" y="88202"/>
                  <a:pt x="1021004" y="85725"/>
                  <a:pt x="1023461" y="81629"/>
                </a:cubicBezTo>
                <a:cubicBezTo>
                  <a:pt x="1024690" y="79533"/>
                  <a:pt x="1025585" y="77152"/>
                  <a:pt x="1026128" y="74771"/>
                </a:cubicBezTo>
                <a:cubicBezTo>
                  <a:pt x="1026709" y="72008"/>
                  <a:pt x="1026995" y="69247"/>
                  <a:pt x="1026985" y="66389"/>
                </a:cubicBezTo>
                <a:lnTo>
                  <a:pt x="1026985" y="64960"/>
                </a:lnTo>
                <a:cubicBezTo>
                  <a:pt x="1026995" y="62198"/>
                  <a:pt x="1026709" y="59436"/>
                  <a:pt x="1026128" y="56673"/>
                </a:cubicBezTo>
                <a:cubicBezTo>
                  <a:pt x="1025585" y="54292"/>
                  <a:pt x="1024690" y="51911"/>
                  <a:pt x="1023461" y="49815"/>
                </a:cubicBezTo>
                <a:cubicBezTo>
                  <a:pt x="1022271" y="47911"/>
                  <a:pt x="1020642" y="46291"/>
                  <a:pt x="1018699" y="45148"/>
                </a:cubicBezTo>
                <a:cubicBezTo>
                  <a:pt x="1016546" y="43910"/>
                  <a:pt x="1014108" y="43338"/>
                  <a:pt x="1011650" y="43433"/>
                </a:cubicBezTo>
                <a:close/>
                <a:moveTo>
                  <a:pt x="607504" y="43433"/>
                </a:moveTo>
                <a:cubicBezTo>
                  <a:pt x="605570" y="43433"/>
                  <a:pt x="603656" y="43815"/>
                  <a:pt x="601884" y="44576"/>
                </a:cubicBezTo>
                <a:cubicBezTo>
                  <a:pt x="600141" y="45244"/>
                  <a:pt x="598579" y="46291"/>
                  <a:pt x="597312" y="47720"/>
                </a:cubicBezTo>
                <a:cubicBezTo>
                  <a:pt x="595978" y="49149"/>
                  <a:pt x="594883" y="50768"/>
                  <a:pt x="594073" y="52578"/>
                </a:cubicBezTo>
                <a:cubicBezTo>
                  <a:pt x="593178" y="54578"/>
                  <a:pt x="592511" y="56673"/>
                  <a:pt x="592073" y="58864"/>
                </a:cubicBezTo>
                <a:lnTo>
                  <a:pt x="622172" y="58864"/>
                </a:lnTo>
                <a:lnTo>
                  <a:pt x="622172" y="57436"/>
                </a:lnTo>
                <a:cubicBezTo>
                  <a:pt x="622086" y="55530"/>
                  <a:pt x="621705" y="53721"/>
                  <a:pt x="621029" y="52006"/>
                </a:cubicBezTo>
                <a:cubicBezTo>
                  <a:pt x="620467" y="50292"/>
                  <a:pt x="619524" y="48768"/>
                  <a:pt x="618267" y="47530"/>
                </a:cubicBezTo>
                <a:cubicBezTo>
                  <a:pt x="616971" y="46196"/>
                  <a:pt x="615419" y="45244"/>
                  <a:pt x="613695" y="44576"/>
                </a:cubicBezTo>
                <a:cubicBezTo>
                  <a:pt x="611733" y="43815"/>
                  <a:pt x="609628" y="43338"/>
                  <a:pt x="607504" y="43433"/>
                </a:cubicBezTo>
                <a:close/>
                <a:moveTo>
                  <a:pt x="997363" y="31338"/>
                </a:moveTo>
                <a:cubicBezTo>
                  <a:pt x="1006526" y="27623"/>
                  <a:pt x="1016775" y="27623"/>
                  <a:pt x="1025938" y="31338"/>
                </a:cubicBezTo>
                <a:cubicBezTo>
                  <a:pt x="1029986" y="33147"/>
                  <a:pt x="1033615" y="35814"/>
                  <a:pt x="1036606" y="39052"/>
                </a:cubicBezTo>
                <a:cubicBezTo>
                  <a:pt x="1039549" y="42386"/>
                  <a:pt x="1041759" y="46291"/>
                  <a:pt x="1043083" y="50577"/>
                </a:cubicBezTo>
                <a:cubicBezTo>
                  <a:pt x="1044645" y="55244"/>
                  <a:pt x="1045416" y="60102"/>
                  <a:pt x="1045369" y="64960"/>
                </a:cubicBezTo>
                <a:lnTo>
                  <a:pt x="1045369" y="66389"/>
                </a:lnTo>
                <a:cubicBezTo>
                  <a:pt x="1045416" y="71342"/>
                  <a:pt x="1044645" y="76200"/>
                  <a:pt x="1043083" y="80867"/>
                </a:cubicBezTo>
                <a:cubicBezTo>
                  <a:pt x="1041711" y="85058"/>
                  <a:pt x="1039511" y="89058"/>
                  <a:pt x="1036606" y="92392"/>
                </a:cubicBezTo>
                <a:cubicBezTo>
                  <a:pt x="1033691" y="95631"/>
                  <a:pt x="1030072" y="98202"/>
                  <a:pt x="1026033" y="99917"/>
                </a:cubicBezTo>
                <a:cubicBezTo>
                  <a:pt x="1016870" y="103632"/>
                  <a:pt x="1006621" y="103632"/>
                  <a:pt x="997458" y="99917"/>
                </a:cubicBezTo>
                <a:cubicBezTo>
                  <a:pt x="993391" y="98202"/>
                  <a:pt x="989743" y="95631"/>
                  <a:pt x="986790" y="92392"/>
                </a:cubicBezTo>
                <a:cubicBezTo>
                  <a:pt x="983885" y="88963"/>
                  <a:pt x="981656" y="85058"/>
                  <a:pt x="980218" y="80867"/>
                </a:cubicBezTo>
                <a:cubicBezTo>
                  <a:pt x="978732" y="76200"/>
                  <a:pt x="977998" y="71342"/>
                  <a:pt x="978027" y="66389"/>
                </a:cubicBezTo>
                <a:lnTo>
                  <a:pt x="978027" y="64960"/>
                </a:lnTo>
                <a:cubicBezTo>
                  <a:pt x="977998" y="60102"/>
                  <a:pt x="978741" y="55244"/>
                  <a:pt x="980218" y="50577"/>
                </a:cubicBezTo>
                <a:cubicBezTo>
                  <a:pt x="981618" y="46291"/>
                  <a:pt x="983847" y="42386"/>
                  <a:pt x="986790" y="39052"/>
                </a:cubicBezTo>
                <a:cubicBezTo>
                  <a:pt x="989724" y="35719"/>
                  <a:pt x="993324" y="33147"/>
                  <a:pt x="997363" y="31338"/>
                </a:cubicBezTo>
                <a:close/>
                <a:moveTo>
                  <a:pt x="593883" y="31338"/>
                </a:moveTo>
                <a:cubicBezTo>
                  <a:pt x="602713" y="27813"/>
                  <a:pt x="612580" y="27813"/>
                  <a:pt x="621410" y="31338"/>
                </a:cubicBezTo>
                <a:cubicBezTo>
                  <a:pt x="625315" y="32956"/>
                  <a:pt x="628821" y="35433"/>
                  <a:pt x="631697" y="38481"/>
                </a:cubicBezTo>
                <a:cubicBezTo>
                  <a:pt x="634526" y="41719"/>
                  <a:pt x="636660" y="45530"/>
                  <a:pt x="637984" y="49625"/>
                </a:cubicBezTo>
                <a:cubicBezTo>
                  <a:pt x="639527" y="54292"/>
                  <a:pt x="640270" y="59150"/>
                  <a:pt x="640174" y="64008"/>
                </a:cubicBezTo>
                <a:lnTo>
                  <a:pt x="640174" y="71723"/>
                </a:lnTo>
                <a:lnTo>
                  <a:pt x="591502" y="71723"/>
                </a:lnTo>
                <a:cubicBezTo>
                  <a:pt x="591825" y="74009"/>
                  <a:pt x="592530" y="76295"/>
                  <a:pt x="593597" y="78390"/>
                </a:cubicBezTo>
                <a:cubicBezTo>
                  <a:pt x="594673" y="80390"/>
                  <a:pt x="596093" y="82105"/>
                  <a:pt x="597788" y="83534"/>
                </a:cubicBezTo>
                <a:cubicBezTo>
                  <a:pt x="599455" y="85057"/>
                  <a:pt x="601389" y="86200"/>
                  <a:pt x="603503" y="86963"/>
                </a:cubicBezTo>
                <a:cubicBezTo>
                  <a:pt x="605770" y="87725"/>
                  <a:pt x="608151" y="88106"/>
                  <a:pt x="610552" y="88106"/>
                </a:cubicBezTo>
                <a:cubicBezTo>
                  <a:pt x="612323" y="88297"/>
                  <a:pt x="614114" y="88297"/>
                  <a:pt x="615886" y="88106"/>
                </a:cubicBezTo>
                <a:cubicBezTo>
                  <a:pt x="617648" y="87725"/>
                  <a:pt x="619372" y="87154"/>
                  <a:pt x="621029" y="86486"/>
                </a:cubicBezTo>
                <a:cubicBezTo>
                  <a:pt x="622629" y="85820"/>
                  <a:pt x="624163" y="84963"/>
                  <a:pt x="625601" y="84010"/>
                </a:cubicBezTo>
                <a:cubicBezTo>
                  <a:pt x="627020" y="82962"/>
                  <a:pt x="628278" y="81819"/>
                  <a:pt x="629316" y="80390"/>
                </a:cubicBezTo>
                <a:lnTo>
                  <a:pt x="638841" y="89915"/>
                </a:lnTo>
                <a:cubicBezTo>
                  <a:pt x="637584" y="91726"/>
                  <a:pt x="636079" y="93344"/>
                  <a:pt x="634364" y="94678"/>
                </a:cubicBezTo>
                <a:cubicBezTo>
                  <a:pt x="632412" y="96393"/>
                  <a:pt x="630230" y="97822"/>
                  <a:pt x="627887" y="98869"/>
                </a:cubicBezTo>
                <a:cubicBezTo>
                  <a:pt x="625268" y="100108"/>
                  <a:pt x="622525" y="101155"/>
                  <a:pt x="619696" y="101822"/>
                </a:cubicBezTo>
                <a:cubicBezTo>
                  <a:pt x="616410" y="102489"/>
                  <a:pt x="613047" y="102775"/>
                  <a:pt x="609694" y="102680"/>
                </a:cubicBezTo>
                <a:cubicBezTo>
                  <a:pt x="604579" y="102775"/>
                  <a:pt x="599503" y="101822"/>
                  <a:pt x="594740" y="99917"/>
                </a:cubicBezTo>
                <a:cubicBezTo>
                  <a:pt x="590473" y="98202"/>
                  <a:pt x="586568" y="95725"/>
                  <a:pt x="583215" y="92583"/>
                </a:cubicBezTo>
                <a:cubicBezTo>
                  <a:pt x="579996" y="89535"/>
                  <a:pt x="577471" y="85725"/>
                  <a:pt x="575785" y="81629"/>
                </a:cubicBezTo>
                <a:cubicBezTo>
                  <a:pt x="574052" y="77343"/>
                  <a:pt x="573176" y="72771"/>
                  <a:pt x="573214" y="68104"/>
                </a:cubicBezTo>
                <a:lnTo>
                  <a:pt x="573214" y="65532"/>
                </a:lnTo>
                <a:cubicBezTo>
                  <a:pt x="573147" y="60388"/>
                  <a:pt x="574014" y="55340"/>
                  <a:pt x="575785" y="50577"/>
                </a:cubicBezTo>
                <a:cubicBezTo>
                  <a:pt x="577386" y="46291"/>
                  <a:pt x="579805" y="42290"/>
                  <a:pt x="582929" y="38861"/>
                </a:cubicBezTo>
                <a:cubicBezTo>
                  <a:pt x="586025" y="35623"/>
                  <a:pt x="589749" y="33051"/>
                  <a:pt x="593883" y="31338"/>
                </a:cubicBezTo>
                <a:close/>
                <a:moveTo>
                  <a:pt x="162115" y="29908"/>
                </a:moveTo>
                <a:lnTo>
                  <a:pt x="178879" y="29908"/>
                </a:lnTo>
                <a:lnTo>
                  <a:pt x="185070" y="79152"/>
                </a:lnTo>
                <a:lnTo>
                  <a:pt x="194595" y="29908"/>
                </a:lnTo>
                <a:lnTo>
                  <a:pt x="206787" y="29908"/>
                </a:lnTo>
                <a:lnTo>
                  <a:pt x="215360" y="78962"/>
                </a:lnTo>
                <a:lnTo>
                  <a:pt x="221551" y="29908"/>
                </a:lnTo>
                <a:lnTo>
                  <a:pt x="238315" y="29908"/>
                </a:lnTo>
                <a:lnTo>
                  <a:pt x="225552" y="101346"/>
                </a:lnTo>
                <a:lnTo>
                  <a:pt x="209454" y="101346"/>
                </a:lnTo>
                <a:lnTo>
                  <a:pt x="199929" y="55911"/>
                </a:lnTo>
                <a:lnTo>
                  <a:pt x="190404" y="101346"/>
                </a:lnTo>
                <a:lnTo>
                  <a:pt x="174974" y="101346"/>
                </a:lnTo>
                <a:close/>
                <a:moveTo>
                  <a:pt x="81057" y="29908"/>
                </a:moveTo>
                <a:lnTo>
                  <a:pt x="97821" y="29908"/>
                </a:lnTo>
                <a:lnTo>
                  <a:pt x="104012" y="79152"/>
                </a:lnTo>
                <a:lnTo>
                  <a:pt x="112966" y="29908"/>
                </a:lnTo>
                <a:lnTo>
                  <a:pt x="125253" y="29908"/>
                </a:lnTo>
                <a:lnTo>
                  <a:pt x="134302" y="78962"/>
                </a:lnTo>
                <a:lnTo>
                  <a:pt x="140493" y="29908"/>
                </a:lnTo>
                <a:lnTo>
                  <a:pt x="157352" y="29908"/>
                </a:lnTo>
                <a:lnTo>
                  <a:pt x="144589" y="101346"/>
                </a:lnTo>
                <a:lnTo>
                  <a:pt x="128396" y="101346"/>
                </a:lnTo>
                <a:lnTo>
                  <a:pt x="118871" y="55911"/>
                </a:lnTo>
                <a:lnTo>
                  <a:pt x="109346" y="101346"/>
                </a:lnTo>
                <a:lnTo>
                  <a:pt x="93821" y="101346"/>
                </a:lnTo>
                <a:close/>
                <a:moveTo>
                  <a:pt x="0" y="29908"/>
                </a:moveTo>
                <a:lnTo>
                  <a:pt x="16764" y="29908"/>
                </a:lnTo>
                <a:lnTo>
                  <a:pt x="22955" y="79152"/>
                </a:lnTo>
                <a:lnTo>
                  <a:pt x="31909" y="29908"/>
                </a:lnTo>
                <a:lnTo>
                  <a:pt x="44196" y="29908"/>
                </a:lnTo>
                <a:lnTo>
                  <a:pt x="53150" y="78962"/>
                </a:lnTo>
                <a:lnTo>
                  <a:pt x="59341" y="29908"/>
                </a:lnTo>
                <a:lnTo>
                  <a:pt x="76200" y="29908"/>
                </a:lnTo>
                <a:lnTo>
                  <a:pt x="63341" y="101346"/>
                </a:lnTo>
                <a:lnTo>
                  <a:pt x="47244" y="101346"/>
                </a:lnTo>
                <a:lnTo>
                  <a:pt x="37719" y="55911"/>
                </a:lnTo>
                <a:lnTo>
                  <a:pt x="28670" y="101346"/>
                </a:lnTo>
                <a:lnTo>
                  <a:pt x="12764" y="101346"/>
                </a:lnTo>
                <a:close/>
                <a:moveTo>
                  <a:pt x="1087945" y="28575"/>
                </a:moveTo>
                <a:cubicBezTo>
                  <a:pt x="1093021" y="28098"/>
                  <a:pt x="1097717" y="31337"/>
                  <a:pt x="1099184" y="36194"/>
                </a:cubicBezTo>
                <a:cubicBezTo>
                  <a:pt x="1100508" y="33908"/>
                  <a:pt x="1102375" y="32004"/>
                  <a:pt x="1104613" y="30670"/>
                </a:cubicBezTo>
                <a:cubicBezTo>
                  <a:pt x="1106985" y="29241"/>
                  <a:pt x="1109738" y="28479"/>
                  <a:pt x="1112519" y="28575"/>
                </a:cubicBezTo>
                <a:cubicBezTo>
                  <a:pt x="1114577" y="28575"/>
                  <a:pt x="1116615" y="29050"/>
                  <a:pt x="1118520" y="29813"/>
                </a:cubicBezTo>
                <a:cubicBezTo>
                  <a:pt x="1120473" y="30575"/>
                  <a:pt x="1122149" y="31908"/>
                  <a:pt x="1123378" y="33623"/>
                </a:cubicBezTo>
                <a:cubicBezTo>
                  <a:pt x="1124902" y="35623"/>
                  <a:pt x="1126007" y="37909"/>
                  <a:pt x="1126616" y="40290"/>
                </a:cubicBezTo>
                <a:cubicBezTo>
                  <a:pt x="1127445" y="43624"/>
                  <a:pt x="1127826" y="46957"/>
                  <a:pt x="1127759" y="50387"/>
                </a:cubicBezTo>
                <a:lnTo>
                  <a:pt x="1127759" y="101346"/>
                </a:lnTo>
                <a:lnTo>
                  <a:pt x="1111090" y="101346"/>
                </a:lnTo>
                <a:lnTo>
                  <a:pt x="1111090" y="50292"/>
                </a:lnTo>
                <a:cubicBezTo>
                  <a:pt x="1111109" y="49149"/>
                  <a:pt x="1110948" y="48006"/>
                  <a:pt x="1110614" y="46957"/>
                </a:cubicBezTo>
                <a:cubicBezTo>
                  <a:pt x="1110395" y="46196"/>
                  <a:pt x="1110005" y="45434"/>
                  <a:pt x="1109471" y="44862"/>
                </a:cubicBezTo>
                <a:cubicBezTo>
                  <a:pt x="1109014" y="44387"/>
                  <a:pt x="1108462" y="44005"/>
                  <a:pt x="1107852" y="43815"/>
                </a:cubicBezTo>
                <a:lnTo>
                  <a:pt x="1105852" y="43815"/>
                </a:lnTo>
                <a:cubicBezTo>
                  <a:pt x="1104709" y="43815"/>
                  <a:pt x="1103594" y="44101"/>
                  <a:pt x="1102613" y="44671"/>
                </a:cubicBezTo>
                <a:cubicBezTo>
                  <a:pt x="1101727" y="45339"/>
                  <a:pt x="1101032" y="46196"/>
                  <a:pt x="1100613" y="47148"/>
                </a:cubicBezTo>
                <a:lnTo>
                  <a:pt x="1100613" y="101632"/>
                </a:lnTo>
                <a:lnTo>
                  <a:pt x="1084420" y="101632"/>
                </a:lnTo>
                <a:lnTo>
                  <a:pt x="1084420" y="50577"/>
                </a:lnTo>
                <a:cubicBezTo>
                  <a:pt x="1084592" y="49434"/>
                  <a:pt x="1084592" y="48291"/>
                  <a:pt x="1084420" y="47148"/>
                </a:cubicBezTo>
                <a:cubicBezTo>
                  <a:pt x="1084201" y="46387"/>
                  <a:pt x="1083811" y="45719"/>
                  <a:pt x="1083277" y="45148"/>
                </a:cubicBezTo>
                <a:cubicBezTo>
                  <a:pt x="1082877" y="44671"/>
                  <a:pt x="1082344" y="44291"/>
                  <a:pt x="1081753" y="44101"/>
                </a:cubicBezTo>
                <a:lnTo>
                  <a:pt x="1079753" y="44101"/>
                </a:lnTo>
                <a:cubicBezTo>
                  <a:pt x="1078505" y="44005"/>
                  <a:pt x="1077286" y="44482"/>
                  <a:pt x="1076324" y="45244"/>
                </a:cubicBezTo>
                <a:cubicBezTo>
                  <a:pt x="1075419" y="46196"/>
                  <a:pt x="1074734" y="47243"/>
                  <a:pt x="1074324" y="48482"/>
                </a:cubicBezTo>
                <a:lnTo>
                  <a:pt x="1074324" y="101917"/>
                </a:lnTo>
                <a:lnTo>
                  <a:pt x="1057274" y="101917"/>
                </a:lnTo>
                <a:lnTo>
                  <a:pt x="1057274" y="30479"/>
                </a:lnTo>
                <a:lnTo>
                  <a:pt x="1072990" y="29908"/>
                </a:lnTo>
                <a:lnTo>
                  <a:pt x="1073562" y="38575"/>
                </a:lnTo>
                <a:cubicBezTo>
                  <a:pt x="1074772" y="35719"/>
                  <a:pt x="1076705" y="33147"/>
                  <a:pt x="1079182" y="31242"/>
                </a:cubicBezTo>
                <a:cubicBezTo>
                  <a:pt x="1081744" y="29432"/>
                  <a:pt x="1084811" y="28479"/>
                  <a:pt x="1087945" y="28575"/>
                </a:cubicBezTo>
                <a:close/>
                <a:moveTo>
                  <a:pt x="931449" y="28575"/>
                </a:moveTo>
                <a:cubicBezTo>
                  <a:pt x="935602" y="28575"/>
                  <a:pt x="939727" y="29241"/>
                  <a:pt x="943641" y="30575"/>
                </a:cubicBezTo>
                <a:cubicBezTo>
                  <a:pt x="947146" y="31813"/>
                  <a:pt x="950375" y="33719"/>
                  <a:pt x="953166" y="36194"/>
                </a:cubicBezTo>
                <a:cubicBezTo>
                  <a:pt x="955919" y="38575"/>
                  <a:pt x="958072" y="41529"/>
                  <a:pt x="959453" y="44862"/>
                </a:cubicBezTo>
                <a:cubicBezTo>
                  <a:pt x="961024" y="48482"/>
                  <a:pt x="961777" y="52387"/>
                  <a:pt x="961644" y="56293"/>
                </a:cubicBezTo>
                <a:lnTo>
                  <a:pt x="943927" y="56293"/>
                </a:lnTo>
                <a:cubicBezTo>
                  <a:pt x="944013" y="54578"/>
                  <a:pt x="943756" y="52958"/>
                  <a:pt x="943165" y="51340"/>
                </a:cubicBezTo>
                <a:cubicBezTo>
                  <a:pt x="942565" y="49815"/>
                  <a:pt x="941622" y="48386"/>
                  <a:pt x="940403" y="47243"/>
                </a:cubicBezTo>
                <a:cubicBezTo>
                  <a:pt x="939184" y="46005"/>
                  <a:pt x="937726" y="45053"/>
                  <a:pt x="936116" y="44482"/>
                </a:cubicBezTo>
                <a:cubicBezTo>
                  <a:pt x="934392" y="43815"/>
                  <a:pt x="932545" y="43433"/>
                  <a:pt x="930687" y="43433"/>
                </a:cubicBezTo>
                <a:cubicBezTo>
                  <a:pt x="928154" y="43338"/>
                  <a:pt x="925648" y="44005"/>
                  <a:pt x="923448" y="45244"/>
                </a:cubicBezTo>
                <a:cubicBezTo>
                  <a:pt x="921591" y="46482"/>
                  <a:pt x="920048" y="48100"/>
                  <a:pt x="918972" y="50006"/>
                </a:cubicBezTo>
                <a:cubicBezTo>
                  <a:pt x="917800" y="52101"/>
                  <a:pt x="916990" y="54387"/>
                  <a:pt x="916590" y="56768"/>
                </a:cubicBezTo>
                <a:cubicBezTo>
                  <a:pt x="916123" y="59340"/>
                  <a:pt x="915904" y="62008"/>
                  <a:pt x="915924" y="64675"/>
                </a:cubicBezTo>
                <a:lnTo>
                  <a:pt x="915924" y="66675"/>
                </a:lnTo>
                <a:cubicBezTo>
                  <a:pt x="915904" y="69342"/>
                  <a:pt x="916123" y="72008"/>
                  <a:pt x="916590" y="74676"/>
                </a:cubicBezTo>
                <a:cubicBezTo>
                  <a:pt x="916962" y="77057"/>
                  <a:pt x="917733" y="79438"/>
                  <a:pt x="918876" y="81533"/>
                </a:cubicBezTo>
                <a:cubicBezTo>
                  <a:pt x="921296" y="85820"/>
                  <a:pt x="925906" y="88297"/>
                  <a:pt x="930782" y="88011"/>
                </a:cubicBezTo>
                <a:lnTo>
                  <a:pt x="931068" y="88011"/>
                </a:lnTo>
                <a:cubicBezTo>
                  <a:pt x="932811" y="88011"/>
                  <a:pt x="934545" y="87725"/>
                  <a:pt x="936212" y="87249"/>
                </a:cubicBezTo>
                <a:cubicBezTo>
                  <a:pt x="937755" y="86677"/>
                  <a:pt x="939203" y="85916"/>
                  <a:pt x="940498" y="84963"/>
                </a:cubicBezTo>
                <a:cubicBezTo>
                  <a:pt x="941717" y="84010"/>
                  <a:pt x="942698" y="82867"/>
                  <a:pt x="943356" y="81438"/>
                </a:cubicBezTo>
                <a:cubicBezTo>
                  <a:pt x="944041" y="80010"/>
                  <a:pt x="944337" y="78486"/>
                  <a:pt x="944213" y="76866"/>
                </a:cubicBezTo>
                <a:lnTo>
                  <a:pt x="961548" y="76866"/>
                </a:lnTo>
                <a:cubicBezTo>
                  <a:pt x="961663" y="80486"/>
                  <a:pt x="960882" y="84010"/>
                  <a:pt x="959262" y="87249"/>
                </a:cubicBezTo>
                <a:cubicBezTo>
                  <a:pt x="957653" y="90392"/>
                  <a:pt x="955414" y="93155"/>
                  <a:pt x="952690" y="95345"/>
                </a:cubicBezTo>
                <a:cubicBezTo>
                  <a:pt x="949852" y="97726"/>
                  <a:pt x="946632" y="99536"/>
                  <a:pt x="943165" y="100774"/>
                </a:cubicBezTo>
                <a:cubicBezTo>
                  <a:pt x="939422" y="102012"/>
                  <a:pt x="935497" y="102680"/>
                  <a:pt x="931545" y="102680"/>
                </a:cubicBezTo>
                <a:cubicBezTo>
                  <a:pt x="926553" y="102775"/>
                  <a:pt x="921591" y="101822"/>
                  <a:pt x="916971" y="99917"/>
                </a:cubicBezTo>
                <a:cubicBezTo>
                  <a:pt x="912961" y="98107"/>
                  <a:pt x="909389" y="95536"/>
                  <a:pt x="906494" y="92201"/>
                </a:cubicBezTo>
                <a:cubicBezTo>
                  <a:pt x="903665" y="88868"/>
                  <a:pt x="901531" y="84963"/>
                  <a:pt x="900207" y="80772"/>
                </a:cubicBezTo>
                <a:cubicBezTo>
                  <a:pt x="898731" y="76200"/>
                  <a:pt x="897997" y="71437"/>
                  <a:pt x="898016" y="66675"/>
                </a:cubicBezTo>
                <a:lnTo>
                  <a:pt x="898016" y="64675"/>
                </a:lnTo>
                <a:cubicBezTo>
                  <a:pt x="898016" y="59912"/>
                  <a:pt x="898721" y="55150"/>
                  <a:pt x="900112" y="50577"/>
                </a:cubicBezTo>
                <a:cubicBezTo>
                  <a:pt x="901426" y="46387"/>
                  <a:pt x="903598" y="42481"/>
                  <a:pt x="906494" y="39147"/>
                </a:cubicBezTo>
                <a:cubicBezTo>
                  <a:pt x="909370" y="35814"/>
                  <a:pt x="912952" y="33242"/>
                  <a:pt x="916971" y="31432"/>
                </a:cubicBezTo>
                <a:cubicBezTo>
                  <a:pt x="921534" y="29432"/>
                  <a:pt x="926477" y="28480"/>
                  <a:pt x="931449" y="28575"/>
                </a:cubicBezTo>
                <a:close/>
                <a:moveTo>
                  <a:pt x="768000" y="28575"/>
                </a:moveTo>
                <a:cubicBezTo>
                  <a:pt x="772906" y="28480"/>
                  <a:pt x="777773" y="29432"/>
                  <a:pt x="782288" y="31337"/>
                </a:cubicBezTo>
                <a:cubicBezTo>
                  <a:pt x="786336" y="33147"/>
                  <a:pt x="789965" y="35814"/>
                  <a:pt x="792956" y="39052"/>
                </a:cubicBezTo>
                <a:cubicBezTo>
                  <a:pt x="795899" y="42386"/>
                  <a:pt x="798128" y="46291"/>
                  <a:pt x="799528" y="50577"/>
                </a:cubicBezTo>
                <a:cubicBezTo>
                  <a:pt x="801005" y="55244"/>
                  <a:pt x="801747" y="60102"/>
                  <a:pt x="801719" y="64960"/>
                </a:cubicBezTo>
                <a:lnTo>
                  <a:pt x="801719" y="66389"/>
                </a:lnTo>
                <a:cubicBezTo>
                  <a:pt x="801747" y="71342"/>
                  <a:pt x="801014" y="76200"/>
                  <a:pt x="799528" y="80867"/>
                </a:cubicBezTo>
                <a:cubicBezTo>
                  <a:pt x="798090" y="85057"/>
                  <a:pt x="795861" y="88963"/>
                  <a:pt x="792956" y="92392"/>
                </a:cubicBezTo>
                <a:cubicBezTo>
                  <a:pt x="790041" y="95631"/>
                  <a:pt x="786422" y="98202"/>
                  <a:pt x="782383" y="99917"/>
                </a:cubicBezTo>
                <a:cubicBezTo>
                  <a:pt x="777907" y="101822"/>
                  <a:pt x="773068" y="102775"/>
                  <a:pt x="768191" y="102680"/>
                </a:cubicBezTo>
                <a:cubicBezTo>
                  <a:pt x="763257" y="102775"/>
                  <a:pt x="758352" y="101822"/>
                  <a:pt x="753808" y="99917"/>
                </a:cubicBezTo>
                <a:cubicBezTo>
                  <a:pt x="749751" y="98202"/>
                  <a:pt x="746112" y="95631"/>
                  <a:pt x="743140" y="92392"/>
                </a:cubicBezTo>
                <a:cubicBezTo>
                  <a:pt x="740235" y="89058"/>
                  <a:pt x="738035" y="85057"/>
                  <a:pt x="736663" y="80867"/>
                </a:cubicBezTo>
                <a:cubicBezTo>
                  <a:pt x="735101" y="76200"/>
                  <a:pt x="734330" y="71342"/>
                  <a:pt x="734377" y="66389"/>
                </a:cubicBezTo>
                <a:lnTo>
                  <a:pt x="734377" y="64960"/>
                </a:lnTo>
                <a:cubicBezTo>
                  <a:pt x="734330" y="60102"/>
                  <a:pt x="735101" y="55244"/>
                  <a:pt x="736663" y="50577"/>
                </a:cubicBezTo>
                <a:cubicBezTo>
                  <a:pt x="737987" y="46291"/>
                  <a:pt x="740197" y="42386"/>
                  <a:pt x="743140" y="39052"/>
                </a:cubicBezTo>
                <a:cubicBezTo>
                  <a:pt x="746112" y="35814"/>
                  <a:pt x="749712" y="33147"/>
                  <a:pt x="753713" y="31337"/>
                </a:cubicBezTo>
                <a:cubicBezTo>
                  <a:pt x="758237" y="29432"/>
                  <a:pt x="763095" y="28480"/>
                  <a:pt x="768000" y="28575"/>
                </a:cubicBezTo>
                <a:close/>
                <a:moveTo>
                  <a:pt x="688181" y="28575"/>
                </a:moveTo>
                <a:cubicBezTo>
                  <a:pt x="692334" y="28575"/>
                  <a:pt x="696458" y="29241"/>
                  <a:pt x="700373" y="30575"/>
                </a:cubicBezTo>
                <a:cubicBezTo>
                  <a:pt x="703878" y="31813"/>
                  <a:pt x="707107" y="33719"/>
                  <a:pt x="709898" y="36194"/>
                </a:cubicBezTo>
                <a:cubicBezTo>
                  <a:pt x="712651" y="38575"/>
                  <a:pt x="714832" y="41529"/>
                  <a:pt x="716280" y="44862"/>
                </a:cubicBezTo>
                <a:cubicBezTo>
                  <a:pt x="717775" y="48482"/>
                  <a:pt x="718490" y="52387"/>
                  <a:pt x="718376" y="56293"/>
                </a:cubicBezTo>
                <a:lnTo>
                  <a:pt x="701040" y="56293"/>
                </a:lnTo>
                <a:cubicBezTo>
                  <a:pt x="701126" y="54578"/>
                  <a:pt x="700868" y="52958"/>
                  <a:pt x="700278" y="51340"/>
                </a:cubicBezTo>
                <a:cubicBezTo>
                  <a:pt x="699706" y="49815"/>
                  <a:pt x="698802" y="48386"/>
                  <a:pt x="697611" y="47243"/>
                </a:cubicBezTo>
                <a:cubicBezTo>
                  <a:pt x="696354" y="46101"/>
                  <a:pt x="694906" y="45148"/>
                  <a:pt x="693325" y="44482"/>
                </a:cubicBezTo>
                <a:cubicBezTo>
                  <a:pt x="691563" y="43815"/>
                  <a:pt x="689696" y="43433"/>
                  <a:pt x="687800" y="43433"/>
                </a:cubicBezTo>
                <a:cubicBezTo>
                  <a:pt x="685295" y="43338"/>
                  <a:pt x="682819" y="44005"/>
                  <a:pt x="680656" y="45244"/>
                </a:cubicBezTo>
                <a:cubicBezTo>
                  <a:pt x="678752" y="46387"/>
                  <a:pt x="677170" y="48006"/>
                  <a:pt x="676085" y="50006"/>
                </a:cubicBezTo>
                <a:cubicBezTo>
                  <a:pt x="674913" y="52101"/>
                  <a:pt x="674103" y="54387"/>
                  <a:pt x="673703" y="56768"/>
                </a:cubicBezTo>
                <a:cubicBezTo>
                  <a:pt x="673236" y="59340"/>
                  <a:pt x="673017" y="62008"/>
                  <a:pt x="673036" y="64675"/>
                </a:cubicBezTo>
                <a:lnTo>
                  <a:pt x="673036" y="66675"/>
                </a:lnTo>
                <a:cubicBezTo>
                  <a:pt x="673017" y="69342"/>
                  <a:pt x="673236" y="72008"/>
                  <a:pt x="673703" y="74676"/>
                </a:cubicBezTo>
                <a:cubicBezTo>
                  <a:pt x="674113" y="77057"/>
                  <a:pt x="674884" y="79343"/>
                  <a:pt x="675989" y="81533"/>
                </a:cubicBezTo>
                <a:lnTo>
                  <a:pt x="687875" y="88000"/>
                </a:lnTo>
                <a:lnTo>
                  <a:pt x="687800" y="88011"/>
                </a:lnTo>
                <a:lnTo>
                  <a:pt x="687895" y="88011"/>
                </a:lnTo>
                <a:lnTo>
                  <a:pt x="687875" y="88000"/>
                </a:lnTo>
                <a:lnTo>
                  <a:pt x="692944" y="87249"/>
                </a:lnTo>
                <a:cubicBezTo>
                  <a:pt x="694487" y="86677"/>
                  <a:pt x="695935" y="85916"/>
                  <a:pt x="697230" y="84963"/>
                </a:cubicBezTo>
                <a:cubicBezTo>
                  <a:pt x="698449" y="84010"/>
                  <a:pt x="699430" y="82867"/>
                  <a:pt x="700087" y="81438"/>
                </a:cubicBezTo>
                <a:cubicBezTo>
                  <a:pt x="700773" y="80010"/>
                  <a:pt x="701069" y="78486"/>
                  <a:pt x="700945" y="76866"/>
                </a:cubicBezTo>
                <a:lnTo>
                  <a:pt x="718280" y="76866"/>
                </a:lnTo>
                <a:cubicBezTo>
                  <a:pt x="718395" y="80486"/>
                  <a:pt x="717614" y="84010"/>
                  <a:pt x="715994" y="87249"/>
                </a:cubicBezTo>
                <a:cubicBezTo>
                  <a:pt x="714385" y="90392"/>
                  <a:pt x="712146" y="93155"/>
                  <a:pt x="709422" y="95345"/>
                </a:cubicBezTo>
                <a:cubicBezTo>
                  <a:pt x="706584" y="97726"/>
                  <a:pt x="703364" y="99536"/>
                  <a:pt x="699897" y="100774"/>
                </a:cubicBezTo>
                <a:cubicBezTo>
                  <a:pt x="696154" y="102012"/>
                  <a:pt x="692229" y="102680"/>
                  <a:pt x="688277" y="102680"/>
                </a:cubicBezTo>
                <a:cubicBezTo>
                  <a:pt x="683285" y="102775"/>
                  <a:pt x="678323" y="101822"/>
                  <a:pt x="673703" y="99917"/>
                </a:cubicBezTo>
                <a:cubicBezTo>
                  <a:pt x="669693" y="98107"/>
                  <a:pt x="666121" y="95536"/>
                  <a:pt x="663226" y="92201"/>
                </a:cubicBezTo>
                <a:cubicBezTo>
                  <a:pt x="660397" y="88868"/>
                  <a:pt x="658263" y="84963"/>
                  <a:pt x="656939" y="80772"/>
                </a:cubicBezTo>
                <a:cubicBezTo>
                  <a:pt x="655463" y="76200"/>
                  <a:pt x="654729" y="71437"/>
                  <a:pt x="654748" y="66675"/>
                </a:cubicBezTo>
                <a:lnTo>
                  <a:pt x="654748" y="64675"/>
                </a:lnTo>
                <a:cubicBezTo>
                  <a:pt x="654748" y="59912"/>
                  <a:pt x="655453" y="55150"/>
                  <a:pt x="656844" y="50577"/>
                </a:cubicBezTo>
                <a:cubicBezTo>
                  <a:pt x="658158" y="46387"/>
                  <a:pt x="660330" y="42481"/>
                  <a:pt x="663226" y="39147"/>
                </a:cubicBezTo>
                <a:cubicBezTo>
                  <a:pt x="666121" y="35814"/>
                  <a:pt x="669693" y="33242"/>
                  <a:pt x="673703" y="31432"/>
                </a:cubicBezTo>
                <a:cubicBezTo>
                  <a:pt x="678266" y="29432"/>
                  <a:pt x="683209" y="28480"/>
                  <a:pt x="688181" y="28575"/>
                </a:cubicBezTo>
                <a:close/>
                <a:moveTo>
                  <a:pt x="521589" y="28575"/>
                </a:moveTo>
                <a:cubicBezTo>
                  <a:pt x="525294" y="28480"/>
                  <a:pt x="528970" y="29242"/>
                  <a:pt x="532352" y="30766"/>
                </a:cubicBezTo>
                <a:cubicBezTo>
                  <a:pt x="535343" y="32100"/>
                  <a:pt x="537953" y="34195"/>
                  <a:pt x="539972" y="36767"/>
                </a:cubicBezTo>
                <a:lnTo>
                  <a:pt x="540734" y="29909"/>
                </a:lnTo>
                <a:lnTo>
                  <a:pt x="557403" y="29909"/>
                </a:lnTo>
                <a:lnTo>
                  <a:pt x="557403" y="98679"/>
                </a:lnTo>
                <a:cubicBezTo>
                  <a:pt x="557517" y="103060"/>
                  <a:pt x="556669" y="107443"/>
                  <a:pt x="554926" y="111538"/>
                </a:cubicBezTo>
                <a:cubicBezTo>
                  <a:pt x="553364" y="115157"/>
                  <a:pt x="551030" y="118395"/>
                  <a:pt x="548068" y="121063"/>
                </a:cubicBezTo>
                <a:cubicBezTo>
                  <a:pt x="544906" y="123730"/>
                  <a:pt x="541248" y="125730"/>
                  <a:pt x="537305" y="126968"/>
                </a:cubicBezTo>
                <a:cubicBezTo>
                  <a:pt x="532866" y="128397"/>
                  <a:pt x="528237" y="129063"/>
                  <a:pt x="523589" y="128969"/>
                </a:cubicBezTo>
                <a:cubicBezTo>
                  <a:pt x="521255" y="128969"/>
                  <a:pt x="518931" y="128779"/>
                  <a:pt x="516636" y="128302"/>
                </a:cubicBezTo>
                <a:cubicBezTo>
                  <a:pt x="514131" y="127826"/>
                  <a:pt x="511683" y="127159"/>
                  <a:pt x="509301" y="126207"/>
                </a:cubicBezTo>
                <a:cubicBezTo>
                  <a:pt x="506892" y="125254"/>
                  <a:pt x="504587" y="124111"/>
                  <a:pt x="502443" y="122682"/>
                </a:cubicBezTo>
                <a:cubicBezTo>
                  <a:pt x="500367" y="121253"/>
                  <a:pt x="498500" y="119538"/>
                  <a:pt x="496919" y="117634"/>
                </a:cubicBezTo>
                <a:lnTo>
                  <a:pt x="505206" y="106489"/>
                </a:lnTo>
                <a:cubicBezTo>
                  <a:pt x="507415" y="108966"/>
                  <a:pt x="510101" y="111062"/>
                  <a:pt x="513111" y="112490"/>
                </a:cubicBezTo>
                <a:cubicBezTo>
                  <a:pt x="516102" y="113824"/>
                  <a:pt x="519350" y="114586"/>
                  <a:pt x="522636" y="114586"/>
                </a:cubicBezTo>
                <a:cubicBezTo>
                  <a:pt x="527046" y="114776"/>
                  <a:pt x="531371" y="113348"/>
                  <a:pt x="534733" y="110490"/>
                </a:cubicBezTo>
                <a:cubicBezTo>
                  <a:pt x="537733" y="107347"/>
                  <a:pt x="539296" y="103060"/>
                  <a:pt x="539019" y="98775"/>
                </a:cubicBezTo>
                <a:lnTo>
                  <a:pt x="539019" y="94678"/>
                </a:lnTo>
                <a:cubicBezTo>
                  <a:pt x="536876" y="96964"/>
                  <a:pt x="534324" y="98870"/>
                  <a:pt x="531495" y="100204"/>
                </a:cubicBezTo>
                <a:cubicBezTo>
                  <a:pt x="528342" y="101633"/>
                  <a:pt x="524932" y="102299"/>
                  <a:pt x="521493" y="102203"/>
                </a:cubicBezTo>
                <a:cubicBezTo>
                  <a:pt x="517331" y="102299"/>
                  <a:pt x="513216" y="101346"/>
                  <a:pt x="509492" y="99441"/>
                </a:cubicBezTo>
                <a:cubicBezTo>
                  <a:pt x="505796" y="97632"/>
                  <a:pt x="502539" y="95060"/>
                  <a:pt x="499967" y="91917"/>
                </a:cubicBezTo>
                <a:cubicBezTo>
                  <a:pt x="497300" y="88488"/>
                  <a:pt x="495328" y="84582"/>
                  <a:pt x="494157" y="80391"/>
                </a:cubicBezTo>
                <a:cubicBezTo>
                  <a:pt x="492785" y="75724"/>
                  <a:pt x="492109" y="70866"/>
                  <a:pt x="492156" y="66008"/>
                </a:cubicBezTo>
                <a:lnTo>
                  <a:pt x="492156" y="65056"/>
                </a:lnTo>
                <a:cubicBezTo>
                  <a:pt x="492109" y="60102"/>
                  <a:pt x="492785" y="55055"/>
                  <a:pt x="494157" y="50293"/>
                </a:cubicBezTo>
                <a:cubicBezTo>
                  <a:pt x="495309" y="46101"/>
                  <a:pt x="497290" y="42101"/>
                  <a:pt x="499967" y="38671"/>
                </a:cubicBezTo>
                <a:cubicBezTo>
                  <a:pt x="502548" y="35528"/>
                  <a:pt x="505806" y="32956"/>
                  <a:pt x="509492" y="31243"/>
                </a:cubicBezTo>
                <a:cubicBezTo>
                  <a:pt x="513273" y="29432"/>
                  <a:pt x="517407" y="28575"/>
                  <a:pt x="521589" y="28575"/>
                </a:cubicBezTo>
                <a:close/>
                <a:moveTo>
                  <a:pt x="362045" y="28575"/>
                </a:moveTo>
                <a:cubicBezTo>
                  <a:pt x="366131" y="28575"/>
                  <a:pt x="370208" y="29051"/>
                  <a:pt x="374141" y="30195"/>
                </a:cubicBezTo>
                <a:cubicBezTo>
                  <a:pt x="377590" y="31147"/>
                  <a:pt x="380828" y="32670"/>
                  <a:pt x="383666" y="34862"/>
                </a:cubicBezTo>
                <a:cubicBezTo>
                  <a:pt x="386391" y="36957"/>
                  <a:pt x="388581" y="39625"/>
                  <a:pt x="390048" y="42672"/>
                </a:cubicBezTo>
                <a:cubicBezTo>
                  <a:pt x="391706" y="46101"/>
                  <a:pt x="392515" y="49816"/>
                  <a:pt x="392429" y="53626"/>
                </a:cubicBezTo>
                <a:lnTo>
                  <a:pt x="392429" y="84201"/>
                </a:lnTo>
                <a:cubicBezTo>
                  <a:pt x="392363" y="87345"/>
                  <a:pt x="392591" y="90583"/>
                  <a:pt x="393096" y="93726"/>
                </a:cubicBezTo>
                <a:cubicBezTo>
                  <a:pt x="393525" y="95917"/>
                  <a:pt x="394230" y="98107"/>
                  <a:pt x="395192" y="100204"/>
                </a:cubicBezTo>
                <a:lnTo>
                  <a:pt x="395192" y="101347"/>
                </a:lnTo>
                <a:lnTo>
                  <a:pt x="376427" y="101347"/>
                </a:lnTo>
                <a:cubicBezTo>
                  <a:pt x="375961" y="100394"/>
                  <a:pt x="375580" y="99345"/>
                  <a:pt x="375285" y="98298"/>
                </a:cubicBezTo>
                <a:cubicBezTo>
                  <a:pt x="375285" y="97155"/>
                  <a:pt x="374713" y="95917"/>
                  <a:pt x="374522" y="94678"/>
                </a:cubicBezTo>
                <a:cubicBezTo>
                  <a:pt x="372256" y="97060"/>
                  <a:pt x="369569" y="98965"/>
                  <a:pt x="366617" y="100299"/>
                </a:cubicBezTo>
                <a:cubicBezTo>
                  <a:pt x="364921" y="101060"/>
                  <a:pt x="363131" y="101633"/>
                  <a:pt x="361283" y="102013"/>
                </a:cubicBezTo>
                <a:cubicBezTo>
                  <a:pt x="359244" y="102394"/>
                  <a:pt x="357168" y="102680"/>
                  <a:pt x="355091" y="102680"/>
                </a:cubicBezTo>
                <a:cubicBezTo>
                  <a:pt x="351662" y="102680"/>
                  <a:pt x="348243" y="102203"/>
                  <a:pt x="344995" y="101060"/>
                </a:cubicBezTo>
                <a:cubicBezTo>
                  <a:pt x="342118" y="100108"/>
                  <a:pt x="339442" y="98584"/>
                  <a:pt x="337089" y="96679"/>
                </a:cubicBezTo>
                <a:cubicBezTo>
                  <a:pt x="334927" y="94774"/>
                  <a:pt x="333184" y="92488"/>
                  <a:pt x="331946" y="89916"/>
                </a:cubicBezTo>
                <a:cubicBezTo>
                  <a:pt x="327993" y="80772"/>
                  <a:pt x="330688" y="70104"/>
                  <a:pt x="338518" y="63913"/>
                </a:cubicBezTo>
                <a:cubicBezTo>
                  <a:pt x="346033" y="59246"/>
                  <a:pt x="354834" y="57055"/>
                  <a:pt x="363664" y="57721"/>
                </a:cubicBezTo>
                <a:lnTo>
                  <a:pt x="373856" y="57721"/>
                </a:lnTo>
                <a:lnTo>
                  <a:pt x="373856" y="53531"/>
                </a:lnTo>
                <a:cubicBezTo>
                  <a:pt x="374008" y="50482"/>
                  <a:pt x="372789" y="47435"/>
                  <a:pt x="370522" y="45339"/>
                </a:cubicBezTo>
                <a:cubicBezTo>
                  <a:pt x="367817" y="43244"/>
                  <a:pt x="364436" y="42101"/>
                  <a:pt x="360997" y="42291"/>
                </a:cubicBezTo>
                <a:cubicBezTo>
                  <a:pt x="358054" y="42101"/>
                  <a:pt x="355130" y="42958"/>
                  <a:pt x="352805" y="44767"/>
                </a:cubicBezTo>
                <a:cubicBezTo>
                  <a:pt x="351062" y="46387"/>
                  <a:pt x="350129" y="48768"/>
                  <a:pt x="350234" y="51150"/>
                </a:cubicBezTo>
                <a:lnTo>
                  <a:pt x="331946" y="51150"/>
                </a:lnTo>
                <a:cubicBezTo>
                  <a:pt x="331879" y="48196"/>
                  <a:pt x="332565" y="45244"/>
                  <a:pt x="333946" y="42577"/>
                </a:cubicBezTo>
                <a:cubicBezTo>
                  <a:pt x="335318" y="39720"/>
                  <a:pt x="337308" y="37243"/>
                  <a:pt x="339756" y="35338"/>
                </a:cubicBezTo>
                <a:cubicBezTo>
                  <a:pt x="342604" y="33147"/>
                  <a:pt x="345833" y="31432"/>
                  <a:pt x="349281" y="30385"/>
                </a:cubicBezTo>
                <a:cubicBezTo>
                  <a:pt x="353425" y="29146"/>
                  <a:pt x="357720" y="28575"/>
                  <a:pt x="362045" y="28575"/>
                </a:cubicBezTo>
                <a:close/>
                <a:moveTo>
                  <a:pt x="416718" y="0"/>
                </a:moveTo>
                <a:lnTo>
                  <a:pt x="456628" y="0"/>
                </a:lnTo>
                <a:lnTo>
                  <a:pt x="456628" y="86392"/>
                </a:lnTo>
                <a:lnTo>
                  <a:pt x="477202" y="86392"/>
                </a:lnTo>
                <a:lnTo>
                  <a:pt x="477202" y="101347"/>
                </a:lnTo>
                <a:lnTo>
                  <a:pt x="416813" y="101347"/>
                </a:lnTo>
                <a:lnTo>
                  <a:pt x="416813" y="86392"/>
                </a:lnTo>
                <a:lnTo>
                  <a:pt x="438245" y="86392"/>
                </a:lnTo>
                <a:lnTo>
                  <a:pt x="438245" y="14954"/>
                </a:lnTo>
                <a:lnTo>
                  <a:pt x="416813" y="14954"/>
                </a:lnTo>
                <a:close/>
              </a:path>
            </a:pathLst>
          </a:custGeom>
          <a:solidFill>
            <a:schemeClr val="bg1"/>
          </a:solidFill>
          <a:ln w="9525" cap="flat">
            <a:noFill/>
            <a:prstDash val="solid"/>
            <a:miter/>
          </a:ln>
        </p:spPr>
        <p:txBody>
          <a:bodyPr rtlCol="0" anchor="ctr"/>
          <a:lstStyle/>
          <a:p>
            <a:endParaRPr lang="fr-FR" dirty="0"/>
          </a:p>
        </p:txBody>
      </p:sp>
      <p:sp>
        <p:nvSpPr>
          <p:cNvPr id="44" name="Espace réservé du texte 40">
            <a:extLst>
              <a:ext uri="{FF2B5EF4-FFF2-40B4-BE49-F238E27FC236}">
                <a16:creationId xmlns:a16="http://schemas.microsoft.com/office/drawing/2014/main" id="{32DDC420-39F5-4440-BC06-272C41A74469}"/>
              </a:ext>
            </a:extLst>
          </p:cNvPr>
          <p:cNvSpPr>
            <a:spLocks noGrp="1"/>
          </p:cNvSpPr>
          <p:nvPr>
            <p:ph type="body" sz="quarter" idx="25" hasCustomPrompt="1"/>
          </p:nvPr>
        </p:nvSpPr>
        <p:spPr>
          <a:xfrm>
            <a:off x="4899651" y="1686435"/>
            <a:ext cx="2786400" cy="2021965"/>
          </a:xfrm>
        </p:spPr>
        <p:txBody>
          <a:bodyPr/>
          <a:lstStyle>
            <a:lvl1pPr>
              <a:spcAft>
                <a:spcPts val="200"/>
              </a:spcAft>
              <a:defRPr sz="4000">
                <a:solidFill>
                  <a:schemeClr val="bg1"/>
                </a:solidFill>
              </a:defRPr>
            </a:lvl1pPr>
            <a:lvl2pPr>
              <a:lnSpc>
                <a:spcPct val="85000"/>
              </a:lnSpc>
              <a:spcAft>
                <a:spcPts val="200"/>
              </a:spcAft>
              <a:defRPr lang="fr-FR" sz="2600" b="1" kern="1200" cap="all" spc="30" baseline="0" dirty="0" smtClean="0">
                <a:solidFill>
                  <a:schemeClr val="bg1"/>
                </a:solidFill>
                <a:latin typeface="Roboto Mono" panose="02000009000000000000" pitchFamily="49" charset="0"/>
                <a:ea typeface="Roboto Mono" panose="02000009000000000000" pitchFamily="49" charset="0"/>
                <a:cs typeface="+mj-cs"/>
              </a:defRPr>
            </a:lvl2pPr>
            <a:lvl3pPr>
              <a:spcAft>
                <a:spcPts val="200"/>
              </a:spcAft>
              <a:defRPr>
                <a:solidFill>
                  <a:schemeClr val="bg1"/>
                </a:solidFill>
              </a:defRPr>
            </a:lvl3pPr>
            <a:lvl4pPr marL="0" indent="0">
              <a:spcAft>
                <a:spcPts val="200"/>
              </a:spcAft>
              <a:buNone/>
              <a:defRPr sz="1400">
                <a:solidFill>
                  <a:schemeClr val="bg1"/>
                </a:solidFill>
              </a:defRPr>
            </a:lvl4pPr>
            <a:lvl5pPr marL="0" indent="0">
              <a:spcAft>
                <a:spcPts val="200"/>
              </a:spcAft>
              <a:buNone/>
              <a:defRPr sz="1400">
                <a:solidFill>
                  <a:schemeClr val="bg1"/>
                </a:solidFill>
              </a:defRPr>
            </a:lvl5pPr>
            <a:lvl6pPr marL="0" indent="0">
              <a:spcAft>
                <a:spcPts val="200"/>
              </a:spcAft>
              <a:buFont typeface="Roboto" panose="020B0604020202020204" pitchFamily="34" charset="0"/>
              <a:buNone/>
              <a:defRPr sz="1400">
                <a:solidFill>
                  <a:schemeClr val="bg1"/>
                </a:solidFill>
              </a:defRPr>
            </a:lvl6pPr>
            <a:lvl7pPr marL="0" indent="0">
              <a:spcAft>
                <a:spcPts val="200"/>
              </a:spcAft>
              <a:buFont typeface="Roboto" panose="020B0604020202020204" pitchFamily="34" charset="0"/>
              <a:buNone/>
              <a:defRPr sz="1400">
                <a:solidFill>
                  <a:schemeClr val="bg1"/>
                </a:solidFill>
              </a:defRPr>
            </a:lvl7pPr>
            <a:lvl8pPr marL="0" indent="0">
              <a:spcAft>
                <a:spcPts val="200"/>
              </a:spcAft>
              <a:buFont typeface="Roboto" panose="020B0604020202020204" pitchFamily="34" charset="0"/>
              <a:buNone/>
              <a:defRPr sz="1400">
                <a:solidFill>
                  <a:schemeClr val="bg1"/>
                </a:solidFill>
              </a:defRPr>
            </a:lvl8pPr>
            <a:lvl9pPr marL="0" indent="0">
              <a:spcAft>
                <a:spcPts val="200"/>
              </a:spcAft>
              <a:buFont typeface="Roboto" panose="020B0604020202020204" pitchFamily="34" charset="0"/>
              <a:buNone/>
              <a:defRPr sz="1400">
                <a:solidFill>
                  <a:schemeClr val="bg1"/>
                </a:solidFill>
              </a:defRPr>
            </a:lvl9pPr>
          </a:lstStyle>
          <a:p>
            <a:pPr lvl="0"/>
            <a:r>
              <a:rPr lang="fr-FR" dirty="0"/>
              <a:t>02</a:t>
            </a:r>
          </a:p>
          <a:p>
            <a:pPr lvl="1"/>
            <a:r>
              <a:rPr lang="fr-FR" dirty="0"/>
              <a:t>Titre chapitre</a:t>
            </a:r>
          </a:p>
          <a:p>
            <a:pPr lvl="2"/>
            <a:r>
              <a:rPr lang="fr-FR" dirty="0"/>
              <a:t>Sous-titre</a:t>
            </a:r>
          </a:p>
        </p:txBody>
      </p:sp>
      <p:sp>
        <p:nvSpPr>
          <p:cNvPr id="45" name="Espace réservé du texte 40">
            <a:extLst>
              <a:ext uri="{FF2B5EF4-FFF2-40B4-BE49-F238E27FC236}">
                <a16:creationId xmlns:a16="http://schemas.microsoft.com/office/drawing/2014/main" id="{DC87446D-1169-44A9-81BD-0AA46C280CCF}"/>
              </a:ext>
            </a:extLst>
          </p:cNvPr>
          <p:cNvSpPr>
            <a:spLocks noGrp="1"/>
          </p:cNvSpPr>
          <p:nvPr>
            <p:ph type="body" sz="quarter" idx="26" hasCustomPrompt="1"/>
          </p:nvPr>
        </p:nvSpPr>
        <p:spPr>
          <a:xfrm>
            <a:off x="8882063" y="1686435"/>
            <a:ext cx="2786400" cy="2021965"/>
          </a:xfrm>
        </p:spPr>
        <p:txBody>
          <a:bodyPr/>
          <a:lstStyle>
            <a:lvl1pPr>
              <a:spcAft>
                <a:spcPts val="200"/>
              </a:spcAft>
              <a:defRPr sz="4000">
                <a:solidFill>
                  <a:schemeClr val="bg1"/>
                </a:solidFill>
              </a:defRPr>
            </a:lvl1pPr>
            <a:lvl2pPr>
              <a:lnSpc>
                <a:spcPct val="85000"/>
              </a:lnSpc>
              <a:spcAft>
                <a:spcPts val="200"/>
              </a:spcAft>
              <a:defRPr lang="fr-FR" sz="2600" b="1" kern="1200" cap="all" spc="30" baseline="0" dirty="0" smtClean="0">
                <a:solidFill>
                  <a:schemeClr val="bg1"/>
                </a:solidFill>
                <a:latin typeface="Roboto Mono" panose="02000009000000000000" pitchFamily="49" charset="0"/>
                <a:ea typeface="Roboto Mono" panose="02000009000000000000" pitchFamily="49" charset="0"/>
                <a:cs typeface="+mj-cs"/>
              </a:defRPr>
            </a:lvl2pPr>
            <a:lvl3pPr>
              <a:spcAft>
                <a:spcPts val="200"/>
              </a:spcAft>
              <a:defRPr>
                <a:solidFill>
                  <a:schemeClr val="bg1"/>
                </a:solidFill>
              </a:defRPr>
            </a:lvl3pPr>
            <a:lvl4pPr marL="0" indent="0">
              <a:spcAft>
                <a:spcPts val="200"/>
              </a:spcAft>
              <a:buNone/>
              <a:defRPr sz="1400">
                <a:solidFill>
                  <a:schemeClr val="bg1"/>
                </a:solidFill>
              </a:defRPr>
            </a:lvl4pPr>
            <a:lvl5pPr marL="0" indent="0">
              <a:spcAft>
                <a:spcPts val="200"/>
              </a:spcAft>
              <a:buNone/>
              <a:defRPr sz="1400">
                <a:solidFill>
                  <a:schemeClr val="bg1"/>
                </a:solidFill>
              </a:defRPr>
            </a:lvl5pPr>
            <a:lvl6pPr marL="0" indent="0">
              <a:spcAft>
                <a:spcPts val="200"/>
              </a:spcAft>
              <a:buFont typeface="Roboto" panose="020B0604020202020204" pitchFamily="34" charset="0"/>
              <a:buNone/>
              <a:defRPr sz="1400">
                <a:solidFill>
                  <a:schemeClr val="bg1"/>
                </a:solidFill>
              </a:defRPr>
            </a:lvl6pPr>
            <a:lvl7pPr marL="0" indent="0">
              <a:spcAft>
                <a:spcPts val="200"/>
              </a:spcAft>
              <a:buFont typeface="Roboto" panose="020B0604020202020204" pitchFamily="34" charset="0"/>
              <a:buNone/>
              <a:defRPr sz="1400">
                <a:solidFill>
                  <a:schemeClr val="bg1"/>
                </a:solidFill>
              </a:defRPr>
            </a:lvl7pPr>
            <a:lvl8pPr marL="0" indent="0">
              <a:spcAft>
                <a:spcPts val="200"/>
              </a:spcAft>
              <a:buFont typeface="Roboto" panose="020B0604020202020204" pitchFamily="34" charset="0"/>
              <a:buNone/>
              <a:defRPr sz="1400">
                <a:solidFill>
                  <a:schemeClr val="bg1"/>
                </a:solidFill>
              </a:defRPr>
            </a:lvl8pPr>
            <a:lvl9pPr marL="0" indent="0">
              <a:spcAft>
                <a:spcPts val="200"/>
              </a:spcAft>
              <a:buFont typeface="Roboto" panose="020B0604020202020204" pitchFamily="34" charset="0"/>
              <a:buNone/>
              <a:defRPr sz="1400">
                <a:solidFill>
                  <a:schemeClr val="bg1"/>
                </a:solidFill>
              </a:defRPr>
            </a:lvl9pPr>
          </a:lstStyle>
          <a:p>
            <a:pPr lvl="0"/>
            <a:r>
              <a:rPr lang="fr-FR" dirty="0"/>
              <a:t>03</a:t>
            </a:r>
          </a:p>
          <a:p>
            <a:pPr lvl="1"/>
            <a:r>
              <a:rPr lang="fr-FR" dirty="0"/>
              <a:t>Titre chapitre</a:t>
            </a:r>
          </a:p>
          <a:p>
            <a:pPr lvl="2"/>
            <a:r>
              <a:rPr lang="fr-FR" dirty="0"/>
              <a:t>Sous-titre</a:t>
            </a:r>
          </a:p>
        </p:txBody>
      </p:sp>
      <p:sp>
        <p:nvSpPr>
          <p:cNvPr id="46" name="Espace réservé du texte 40">
            <a:extLst>
              <a:ext uri="{FF2B5EF4-FFF2-40B4-BE49-F238E27FC236}">
                <a16:creationId xmlns:a16="http://schemas.microsoft.com/office/drawing/2014/main" id="{7A8225BF-DCE4-4B64-BCC8-5B587FDFED14}"/>
              </a:ext>
            </a:extLst>
          </p:cNvPr>
          <p:cNvSpPr>
            <a:spLocks noGrp="1"/>
          </p:cNvSpPr>
          <p:nvPr>
            <p:ph type="body" sz="quarter" idx="27" hasCustomPrompt="1"/>
          </p:nvPr>
        </p:nvSpPr>
        <p:spPr>
          <a:xfrm>
            <a:off x="917352" y="4068299"/>
            <a:ext cx="2786286" cy="2021965"/>
          </a:xfrm>
        </p:spPr>
        <p:txBody>
          <a:bodyPr/>
          <a:lstStyle>
            <a:lvl1pPr>
              <a:spcAft>
                <a:spcPts val="200"/>
              </a:spcAft>
              <a:defRPr sz="4000">
                <a:solidFill>
                  <a:schemeClr val="bg1"/>
                </a:solidFill>
              </a:defRPr>
            </a:lvl1pPr>
            <a:lvl2pPr>
              <a:lnSpc>
                <a:spcPct val="85000"/>
              </a:lnSpc>
              <a:spcAft>
                <a:spcPts val="200"/>
              </a:spcAft>
              <a:defRPr lang="fr-FR" sz="2600" b="1" kern="1200" cap="all" spc="30" baseline="0" dirty="0" smtClean="0">
                <a:solidFill>
                  <a:schemeClr val="bg1"/>
                </a:solidFill>
                <a:latin typeface="Roboto Mono" panose="02000009000000000000" pitchFamily="49" charset="0"/>
                <a:ea typeface="Roboto Mono" panose="02000009000000000000" pitchFamily="49" charset="0"/>
                <a:cs typeface="+mj-cs"/>
              </a:defRPr>
            </a:lvl2pPr>
            <a:lvl3pPr>
              <a:spcAft>
                <a:spcPts val="200"/>
              </a:spcAft>
              <a:defRPr>
                <a:solidFill>
                  <a:schemeClr val="bg1"/>
                </a:solidFill>
              </a:defRPr>
            </a:lvl3pPr>
            <a:lvl4pPr marL="0" indent="0">
              <a:spcAft>
                <a:spcPts val="200"/>
              </a:spcAft>
              <a:buNone/>
              <a:defRPr sz="1400">
                <a:solidFill>
                  <a:schemeClr val="bg1"/>
                </a:solidFill>
              </a:defRPr>
            </a:lvl4pPr>
            <a:lvl5pPr marL="0" indent="0">
              <a:spcAft>
                <a:spcPts val="200"/>
              </a:spcAft>
              <a:buNone/>
              <a:defRPr sz="1400">
                <a:solidFill>
                  <a:schemeClr val="bg1"/>
                </a:solidFill>
              </a:defRPr>
            </a:lvl5pPr>
            <a:lvl6pPr marL="0" indent="0">
              <a:spcAft>
                <a:spcPts val="200"/>
              </a:spcAft>
              <a:buFont typeface="Roboto" panose="020B0604020202020204" pitchFamily="34" charset="0"/>
              <a:buNone/>
              <a:defRPr sz="1400">
                <a:solidFill>
                  <a:schemeClr val="bg1"/>
                </a:solidFill>
              </a:defRPr>
            </a:lvl6pPr>
            <a:lvl7pPr marL="0" indent="0">
              <a:spcAft>
                <a:spcPts val="200"/>
              </a:spcAft>
              <a:buFont typeface="Roboto" panose="020B0604020202020204" pitchFamily="34" charset="0"/>
              <a:buNone/>
              <a:defRPr sz="1400">
                <a:solidFill>
                  <a:schemeClr val="bg1"/>
                </a:solidFill>
              </a:defRPr>
            </a:lvl7pPr>
            <a:lvl8pPr marL="0" indent="0">
              <a:spcAft>
                <a:spcPts val="200"/>
              </a:spcAft>
              <a:buFont typeface="Roboto" panose="020B0604020202020204" pitchFamily="34" charset="0"/>
              <a:buNone/>
              <a:defRPr sz="1400">
                <a:solidFill>
                  <a:schemeClr val="bg1"/>
                </a:solidFill>
              </a:defRPr>
            </a:lvl8pPr>
            <a:lvl9pPr marL="0" indent="0">
              <a:spcAft>
                <a:spcPts val="200"/>
              </a:spcAft>
              <a:buFont typeface="Roboto" panose="020B0604020202020204" pitchFamily="34" charset="0"/>
              <a:buNone/>
              <a:defRPr sz="1400">
                <a:solidFill>
                  <a:schemeClr val="bg1"/>
                </a:solidFill>
              </a:defRPr>
            </a:lvl9pPr>
          </a:lstStyle>
          <a:p>
            <a:pPr lvl="0"/>
            <a:r>
              <a:rPr lang="fr-FR" dirty="0"/>
              <a:t>04</a:t>
            </a:r>
          </a:p>
          <a:p>
            <a:pPr lvl="1"/>
            <a:r>
              <a:rPr lang="fr-FR" dirty="0"/>
              <a:t>Titre chapitre</a:t>
            </a:r>
          </a:p>
          <a:p>
            <a:pPr lvl="2"/>
            <a:r>
              <a:rPr lang="fr-FR" dirty="0"/>
              <a:t>Sous-titre</a:t>
            </a:r>
          </a:p>
        </p:txBody>
      </p:sp>
      <p:sp>
        <p:nvSpPr>
          <p:cNvPr id="47" name="Espace réservé du texte 40">
            <a:extLst>
              <a:ext uri="{FF2B5EF4-FFF2-40B4-BE49-F238E27FC236}">
                <a16:creationId xmlns:a16="http://schemas.microsoft.com/office/drawing/2014/main" id="{F9EBEBBC-EDFC-4A03-9E97-3EA6B27AF8C9}"/>
              </a:ext>
            </a:extLst>
          </p:cNvPr>
          <p:cNvSpPr>
            <a:spLocks noGrp="1"/>
          </p:cNvSpPr>
          <p:nvPr>
            <p:ph type="body" sz="quarter" idx="28" hasCustomPrompt="1"/>
          </p:nvPr>
        </p:nvSpPr>
        <p:spPr>
          <a:xfrm>
            <a:off x="4899651" y="4068299"/>
            <a:ext cx="2786400" cy="2021965"/>
          </a:xfrm>
        </p:spPr>
        <p:txBody>
          <a:bodyPr/>
          <a:lstStyle>
            <a:lvl1pPr>
              <a:spcAft>
                <a:spcPts val="200"/>
              </a:spcAft>
              <a:defRPr sz="4000">
                <a:solidFill>
                  <a:schemeClr val="bg1"/>
                </a:solidFill>
              </a:defRPr>
            </a:lvl1pPr>
            <a:lvl2pPr>
              <a:lnSpc>
                <a:spcPct val="85000"/>
              </a:lnSpc>
              <a:spcAft>
                <a:spcPts val="200"/>
              </a:spcAft>
              <a:defRPr lang="fr-FR" sz="2600" b="1" kern="1200" cap="all" spc="30" baseline="0" dirty="0" smtClean="0">
                <a:solidFill>
                  <a:schemeClr val="bg1"/>
                </a:solidFill>
                <a:latin typeface="Roboto Mono" panose="02000009000000000000" pitchFamily="49" charset="0"/>
                <a:ea typeface="Roboto Mono" panose="02000009000000000000" pitchFamily="49" charset="0"/>
                <a:cs typeface="+mj-cs"/>
              </a:defRPr>
            </a:lvl2pPr>
            <a:lvl3pPr>
              <a:spcAft>
                <a:spcPts val="200"/>
              </a:spcAft>
              <a:defRPr>
                <a:solidFill>
                  <a:schemeClr val="bg1"/>
                </a:solidFill>
              </a:defRPr>
            </a:lvl3pPr>
            <a:lvl4pPr marL="0" indent="0">
              <a:spcAft>
                <a:spcPts val="200"/>
              </a:spcAft>
              <a:buNone/>
              <a:defRPr sz="1400">
                <a:solidFill>
                  <a:schemeClr val="bg1"/>
                </a:solidFill>
              </a:defRPr>
            </a:lvl4pPr>
            <a:lvl5pPr marL="0" indent="0">
              <a:spcAft>
                <a:spcPts val="200"/>
              </a:spcAft>
              <a:buNone/>
              <a:defRPr sz="1400">
                <a:solidFill>
                  <a:schemeClr val="bg1"/>
                </a:solidFill>
              </a:defRPr>
            </a:lvl5pPr>
            <a:lvl6pPr marL="0" indent="0">
              <a:spcAft>
                <a:spcPts val="200"/>
              </a:spcAft>
              <a:buFont typeface="Roboto" panose="020B0604020202020204" pitchFamily="34" charset="0"/>
              <a:buNone/>
              <a:defRPr sz="1400">
                <a:solidFill>
                  <a:schemeClr val="bg1"/>
                </a:solidFill>
              </a:defRPr>
            </a:lvl6pPr>
            <a:lvl7pPr marL="0" indent="0">
              <a:spcAft>
                <a:spcPts val="200"/>
              </a:spcAft>
              <a:buFont typeface="Roboto" panose="020B0604020202020204" pitchFamily="34" charset="0"/>
              <a:buNone/>
              <a:defRPr sz="1400">
                <a:solidFill>
                  <a:schemeClr val="bg1"/>
                </a:solidFill>
              </a:defRPr>
            </a:lvl7pPr>
            <a:lvl8pPr marL="0" indent="0">
              <a:spcAft>
                <a:spcPts val="200"/>
              </a:spcAft>
              <a:buFont typeface="Roboto" panose="020B0604020202020204" pitchFamily="34" charset="0"/>
              <a:buNone/>
              <a:defRPr sz="1400">
                <a:solidFill>
                  <a:schemeClr val="bg1"/>
                </a:solidFill>
              </a:defRPr>
            </a:lvl8pPr>
            <a:lvl9pPr marL="0" indent="0">
              <a:spcAft>
                <a:spcPts val="200"/>
              </a:spcAft>
              <a:buFont typeface="Roboto" panose="020B0604020202020204" pitchFamily="34" charset="0"/>
              <a:buNone/>
              <a:defRPr sz="1400">
                <a:solidFill>
                  <a:schemeClr val="bg1"/>
                </a:solidFill>
              </a:defRPr>
            </a:lvl9pPr>
          </a:lstStyle>
          <a:p>
            <a:pPr lvl="0"/>
            <a:r>
              <a:rPr lang="fr-FR" dirty="0"/>
              <a:t>05</a:t>
            </a:r>
          </a:p>
          <a:p>
            <a:pPr lvl="1"/>
            <a:r>
              <a:rPr lang="fr-FR" dirty="0"/>
              <a:t>Titre chapitre</a:t>
            </a:r>
          </a:p>
          <a:p>
            <a:pPr lvl="2"/>
            <a:r>
              <a:rPr lang="fr-FR" dirty="0"/>
              <a:t>Sous-titre</a:t>
            </a:r>
          </a:p>
        </p:txBody>
      </p:sp>
      <p:sp>
        <p:nvSpPr>
          <p:cNvPr id="48" name="Espace réservé du texte 40">
            <a:extLst>
              <a:ext uri="{FF2B5EF4-FFF2-40B4-BE49-F238E27FC236}">
                <a16:creationId xmlns:a16="http://schemas.microsoft.com/office/drawing/2014/main" id="{7B4649F4-648A-4ED0-93FC-844DB333DB7F}"/>
              </a:ext>
            </a:extLst>
          </p:cNvPr>
          <p:cNvSpPr>
            <a:spLocks noGrp="1"/>
          </p:cNvSpPr>
          <p:nvPr>
            <p:ph type="body" sz="quarter" idx="29" hasCustomPrompt="1"/>
          </p:nvPr>
        </p:nvSpPr>
        <p:spPr>
          <a:xfrm>
            <a:off x="8882063" y="4068299"/>
            <a:ext cx="2786400" cy="2021965"/>
          </a:xfrm>
        </p:spPr>
        <p:txBody>
          <a:bodyPr/>
          <a:lstStyle>
            <a:lvl1pPr>
              <a:spcAft>
                <a:spcPts val="200"/>
              </a:spcAft>
              <a:defRPr sz="4000">
                <a:solidFill>
                  <a:schemeClr val="bg1"/>
                </a:solidFill>
              </a:defRPr>
            </a:lvl1pPr>
            <a:lvl2pPr>
              <a:lnSpc>
                <a:spcPct val="85000"/>
              </a:lnSpc>
              <a:spcAft>
                <a:spcPts val="200"/>
              </a:spcAft>
              <a:defRPr lang="fr-FR" sz="2600" b="1" kern="1200" cap="all" spc="30" baseline="0" dirty="0" smtClean="0">
                <a:solidFill>
                  <a:schemeClr val="bg1"/>
                </a:solidFill>
                <a:latin typeface="Roboto Mono" panose="02000009000000000000" pitchFamily="49" charset="0"/>
                <a:ea typeface="Roboto Mono" panose="02000009000000000000" pitchFamily="49" charset="0"/>
                <a:cs typeface="+mj-cs"/>
              </a:defRPr>
            </a:lvl2pPr>
            <a:lvl3pPr>
              <a:spcAft>
                <a:spcPts val="200"/>
              </a:spcAft>
              <a:defRPr>
                <a:solidFill>
                  <a:schemeClr val="bg1"/>
                </a:solidFill>
              </a:defRPr>
            </a:lvl3pPr>
            <a:lvl4pPr marL="0" indent="0">
              <a:spcAft>
                <a:spcPts val="200"/>
              </a:spcAft>
              <a:buNone/>
              <a:defRPr sz="1400">
                <a:solidFill>
                  <a:schemeClr val="bg1"/>
                </a:solidFill>
              </a:defRPr>
            </a:lvl4pPr>
            <a:lvl5pPr marL="0" indent="0">
              <a:spcAft>
                <a:spcPts val="200"/>
              </a:spcAft>
              <a:buNone/>
              <a:defRPr sz="1400">
                <a:solidFill>
                  <a:schemeClr val="bg1"/>
                </a:solidFill>
              </a:defRPr>
            </a:lvl5pPr>
            <a:lvl6pPr marL="0" indent="0">
              <a:spcAft>
                <a:spcPts val="200"/>
              </a:spcAft>
              <a:buFont typeface="Roboto" panose="020B0604020202020204" pitchFamily="34" charset="0"/>
              <a:buNone/>
              <a:defRPr sz="1400">
                <a:solidFill>
                  <a:schemeClr val="bg1"/>
                </a:solidFill>
              </a:defRPr>
            </a:lvl6pPr>
            <a:lvl7pPr marL="0" indent="0">
              <a:spcAft>
                <a:spcPts val="200"/>
              </a:spcAft>
              <a:buFont typeface="Roboto" panose="020B0604020202020204" pitchFamily="34" charset="0"/>
              <a:buNone/>
              <a:defRPr sz="1400">
                <a:solidFill>
                  <a:schemeClr val="bg1"/>
                </a:solidFill>
              </a:defRPr>
            </a:lvl7pPr>
            <a:lvl8pPr marL="0" indent="0">
              <a:spcAft>
                <a:spcPts val="200"/>
              </a:spcAft>
              <a:buFont typeface="Roboto" panose="020B0604020202020204" pitchFamily="34" charset="0"/>
              <a:buNone/>
              <a:defRPr sz="1400">
                <a:solidFill>
                  <a:schemeClr val="bg1"/>
                </a:solidFill>
              </a:defRPr>
            </a:lvl8pPr>
            <a:lvl9pPr marL="0" indent="0">
              <a:spcAft>
                <a:spcPts val="200"/>
              </a:spcAft>
              <a:buFont typeface="Roboto" panose="020B0604020202020204" pitchFamily="34" charset="0"/>
              <a:buNone/>
              <a:defRPr sz="1400">
                <a:solidFill>
                  <a:schemeClr val="bg1"/>
                </a:solidFill>
              </a:defRPr>
            </a:lvl9pPr>
          </a:lstStyle>
          <a:p>
            <a:pPr lvl="0"/>
            <a:r>
              <a:rPr lang="fr-FR" dirty="0"/>
              <a:t>06</a:t>
            </a:r>
          </a:p>
          <a:p>
            <a:pPr lvl="1"/>
            <a:r>
              <a:rPr lang="fr-FR" dirty="0"/>
              <a:t>Titre chapitre</a:t>
            </a:r>
          </a:p>
          <a:p>
            <a:pPr lvl="2"/>
            <a:r>
              <a:rPr lang="fr-FR" dirty="0"/>
              <a:t>Sous-titre</a:t>
            </a:r>
          </a:p>
        </p:txBody>
      </p:sp>
      <p:sp>
        <p:nvSpPr>
          <p:cNvPr id="5" name="Espace réservé du pied de page 4">
            <a:extLst>
              <a:ext uri="{FF2B5EF4-FFF2-40B4-BE49-F238E27FC236}">
                <a16:creationId xmlns:a16="http://schemas.microsoft.com/office/drawing/2014/main" id="{F930E8A1-442E-AFEB-BD2C-C3553AA78ABC}"/>
              </a:ext>
            </a:extLst>
          </p:cNvPr>
          <p:cNvSpPr>
            <a:spLocks noGrp="1"/>
          </p:cNvSpPr>
          <p:nvPr>
            <p:ph type="ftr" sz="quarter" idx="31"/>
          </p:nvPr>
        </p:nvSpPr>
        <p:spPr/>
        <p:txBody>
          <a:bodyPr/>
          <a:lstStyle>
            <a:lvl1pPr>
              <a:defRPr>
                <a:solidFill>
                  <a:schemeClr val="bg1"/>
                </a:solidFill>
              </a:defRPr>
            </a:lvl1pPr>
          </a:lstStyle>
          <a:p>
            <a:pPr algn="ctr"/>
            <a:r>
              <a:rPr lang="fr-FR"/>
              <a:t>Confidentiel</a:t>
            </a:r>
          </a:p>
        </p:txBody>
      </p:sp>
    </p:spTree>
    <p:extLst>
      <p:ext uri="{BB962C8B-B14F-4D97-AF65-F5344CB8AC3E}">
        <p14:creationId xmlns:p14="http://schemas.microsoft.com/office/powerpoint/2010/main" val="2015238112"/>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Titre et graphique à gauche">
    <p:spTree>
      <p:nvGrpSpPr>
        <p:cNvPr id="1" name=""/>
        <p:cNvGrpSpPr/>
        <p:nvPr/>
      </p:nvGrpSpPr>
      <p:grpSpPr>
        <a:xfrm>
          <a:off x="0" y="0"/>
          <a:ext cx="0" cy="0"/>
          <a:chOff x="0" y="0"/>
          <a:chExt cx="0" cy="0"/>
        </a:xfrm>
      </p:grpSpPr>
      <p:sp>
        <p:nvSpPr>
          <p:cNvPr id="25" name="Espace réservé du texte 3">
            <a:extLst>
              <a:ext uri="{FF2B5EF4-FFF2-40B4-BE49-F238E27FC236}">
                <a16:creationId xmlns:a16="http://schemas.microsoft.com/office/drawing/2014/main" id="{3436F996-F518-482C-9904-CA17DC98933F}"/>
              </a:ext>
            </a:extLst>
          </p:cNvPr>
          <p:cNvSpPr>
            <a:spLocks noGrp="1"/>
          </p:cNvSpPr>
          <p:nvPr>
            <p:ph type="body" sz="quarter" idx="20" hasCustomPrompt="1"/>
          </p:nvPr>
        </p:nvSpPr>
        <p:spPr>
          <a:xfrm>
            <a:off x="6083643" y="2075935"/>
            <a:ext cx="2631732" cy="353943"/>
          </a:xfrm>
        </p:spPr>
        <p:txBody>
          <a:bodyPr wrap="square">
            <a:spAutoFit/>
          </a:bodyPr>
          <a:lstStyle>
            <a:lvl1pPr marL="0" indent="0">
              <a:lnSpc>
                <a:spcPct val="100000"/>
              </a:lnSpc>
              <a:spcAft>
                <a:spcPts val="0"/>
              </a:spcAft>
              <a:buFont typeface="Roboto" panose="020B0604020202020204" pitchFamily="34" charset="0"/>
              <a:buNone/>
              <a:defRPr lang="fr-FR" sz="1150" b="1" kern="1200" dirty="0" err="1">
                <a:solidFill>
                  <a:schemeClr val="tx1"/>
                </a:solidFill>
                <a:latin typeface="+mn-lt"/>
                <a:ea typeface="+mn-ea"/>
                <a:cs typeface="+mn-cs"/>
              </a:defRPr>
            </a:lvl1pPr>
            <a:lvl2pPr marL="0" indent="0">
              <a:lnSpc>
                <a:spcPct val="100000"/>
              </a:lnSpc>
              <a:spcAft>
                <a:spcPts val="0"/>
              </a:spcAft>
              <a:buFont typeface="Roboto" panose="020B0604020202020204" pitchFamily="34" charset="0"/>
              <a:buNone/>
              <a:defRPr lang="fr-FR" sz="1150" b="1" kern="1200" dirty="0">
                <a:solidFill>
                  <a:schemeClr val="tx1"/>
                </a:solidFill>
                <a:latin typeface="+mn-lt"/>
                <a:ea typeface="+mn-ea"/>
                <a:cs typeface="+mn-cs"/>
              </a:defRPr>
            </a:lvl2pPr>
            <a:lvl3pPr marL="0" indent="0">
              <a:lnSpc>
                <a:spcPct val="100000"/>
              </a:lnSpc>
              <a:spcAft>
                <a:spcPts val="0"/>
              </a:spcAft>
              <a:buFont typeface="Roboto" panose="020B0604020202020204" pitchFamily="34" charset="0"/>
              <a:buNone/>
              <a:defRPr lang="fr-FR" sz="1150" b="1" kern="1200" dirty="0">
                <a:solidFill>
                  <a:schemeClr val="tx1"/>
                </a:solidFill>
                <a:latin typeface="+mn-lt"/>
                <a:ea typeface="+mn-ea"/>
                <a:cs typeface="+mn-cs"/>
              </a:defRPr>
            </a:lvl3pPr>
            <a:lvl4pPr marL="0" indent="0">
              <a:lnSpc>
                <a:spcPct val="100000"/>
              </a:lnSpc>
              <a:spcAft>
                <a:spcPts val="0"/>
              </a:spcAft>
              <a:buNone/>
              <a:defRPr lang="fr-FR" sz="1150" b="1" kern="1200" dirty="0">
                <a:solidFill>
                  <a:schemeClr val="tx1"/>
                </a:solidFill>
                <a:latin typeface="+mn-lt"/>
                <a:ea typeface="+mn-ea"/>
                <a:cs typeface="+mn-cs"/>
              </a:defRPr>
            </a:lvl4pPr>
            <a:lvl5pPr marL="0" indent="0">
              <a:lnSpc>
                <a:spcPct val="100000"/>
              </a:lnSpc>
              <a:spcAft>
                <a:spcPts val="0"/>
              </a:spcAft>
              <a:buNone/>
              <a:defRPr lang="fr-FR" sz="1150" b="1" kern="1200" dirty="0">
                <a:solidFill>
                  <a:schemeClr val="tx1"/>
                </a:solidFill>
                <a:latin typeface="+mn-lt"/>
                <a:ea typeface="+mn-ea"/>
                <a:cs typeface="+mn-cs"/>
              </a:defRPr>
            </a:lvl5pPr>
            <a:lvl6pPr marL="0" indent="0">
              <a:lnSpc>
                <a:spcPct val="100000"/>
              </a:lnSpc>
              <a:spcAft>
                <a:spcPts val="0"/>
              </a:spcAft>
              <a:buFont typeface="Roboto" panose="020B0604020202020204" pitchFamily="34" charset="0"/>
              <a:buNone/>
              <a:defRPr lang="fr-FR" sz="1150" b="1" kern="1200" dirty="0" smtClean="0">
                <a:solidFill>
                  <a:schemeClr val="tx1"/>
                </a:solidFill>
                <a:latin typeface="+mn-lt"/>
                <a:ea typeface="+mn-ea"/>
                <a:cs typeface="+mn-cs"/>
              </a:defRPr>
            </a:lvl6pPr>
            <a:lvl7pPr marL="0" indent="0">
              <a:lnSpc>
                <a:spcPct val="100000"/>
              </a:lnSpc>
              <a:spcAft>
                <a:spcPts val="0"/>
              </a:spcAft>
              <a:buFont typeface="Roboto" panose="020B0604020202020204" pitchFamily="34" charset="0"/>
              <a:buNone/>
              <a:defRPr lang="fr-FR" sz="1150" b="1" kern="1200" dirty="0" smtClean="0">
                <a:solidFill>
                  <a:schemeClr val="tx1"/>
                </a:solidFill>
                <a:latin typeface="+mn-lt"/>
                <a:ea typeface="+mn-ea"/>
                <a:cs typeface="+mn-cs"/>
              </a:defRPr>
            </a:lvl7pPr>
            <a:lvl8pPr marL="0" indent="0">
              <a:lnSpc>
                <a:spcPct val="100000"/>
              </a:lnSpc>
              <a:spcAft>
                <a:spcPts val="0"/>
              </a:spcAft>
              <a:buFont typeface="Roboto" panose="020B0604020202020204" pitchFamily="34" charset="0"/>
              <a:buNone/>
              <a:defRPr lang="fr-FR" sz="1150" b="1" kern="1200" dirty="0" smtClean="0">
                <a:solidFill>
                  <a:schemeClr val="tx1"/>
                </a:solidFill>
                <a:latin typeface="+mn-lt"/>
                <a:ea typeface="+mn-ea"/>
                <a:cs typeface="+mn-cs"/>
              </a:defRPr>
            </a:lvl8pPr>
            <a:lvl9pPr marL="0" indent="0">
              <a:lnSpc>
                <a:spcPct val="100000"/>
              </a:lnSpc>
              <a:spcAft>
                <a:spcPts val="0"/>
              </a:spcAft>
              <a:buFont typeface="Roboto" panose="020B0604020202020204" pitchFamily="34" charset="0"/>
              <a:buNone/>
              <a:defRPr lang="fr-FR" sz="1150" b="1" kern="1200" dirty="0">
                <a:solidFill>
                  <a:schemeClr val="tx1"/>
                </a:solidFill>
                <a:latin typeface="+mn-lt"/>
                <a:ea typeface="+mn-ea"/>
                <a:cs typeface="+mn-cs"/>
              </a:defRPr>
            </a:lvl9pPr>
          </a:lstStyle>
          <a:p>
            <a:pPr lvl="0"/>
            <a:r>
              <a:rPr lang="pt-BR" dirty="0"/>
              <a:t>Eveliquides earum renis</a:t>
            </a:r>
            <a:br>
              <a:rPr lang="pt-BR" dirty="0"/>
            </a:br>
            <a:r>
              <a:rPr lang="pt-BR" dirty="0"/>
              <a:t>acculparum fuga</a:t>
            </a:r>
          </a:p>
        </p:txBody>
      </p:sp>
      <p:sp>
        <p:nvSpPr>
          <p:cNvPr id="12" name="Espace réservé du texte 11">
            <a:extLst>
              <a:ext uri="{FF2B5EF4-FFF2-40B4-BE49-F238E27FC236}">
                <a16:creationId xmlns:a16="http://schemas.microsoft.com/office/drawing/2014/main" id="{1721FD52-A919-453F-820C-C7F9DC23754A}"/>
              </a:ext>
            </a:extLst>
          </p:cNvPr>
          <p:cNvSpPr>
            <a:spLocks noGrp="1"/>
          </p:cNvSpPr>
          <p:nvPr>
            <p:ph type="body" sz="quarter" idx="17" hasCustomPrompt="1"/>
          </p:nvPr>
        </p:nvSpPr>
        <p:spPr>
          <a:xfrm>
            <a:off x="391055" y="1320801"/>
            <a:ext cx="369888" cy="373063"/>
          </a:xfrm>
          <a:custGeom>
            <a:avLst/>
            <a:gdLst>
              <a:gd name="connsiteX0" fmla="*/ 0 w 369888"/>
              <a:gd name="connsiteY0" fmla="*/ 0 h 373063"/>
              <a:gd name="connsiteX1" fmla="*/ 184944 w 369888"/>
              <a:gd name="connsiteY1" fmla="*/ 0 h 373063"/>
              <a:gd name="connsiteX2" fmla="*/ 369888 w 369888"/>
              <a:gd name="connsiteY2" fmla="*/ 184944 h 373063"/>
              <a:gd name="connsiteX3" fmla="*/ 369888 w 369888"/>
              <a:gd name="connsiteY3" fmla="*/ 188119 h 373063"/>
              <a:gd name="connsiteX4" fmla="*/ 184944 w 369888"/>
              <a:gd name="connsiteY4" fmla="*/ 373063 h 373063"/>
              <a:gd name="connsiteX5" fmla="*/ 0 w 369888"/>
              <a:gd name="connsiteY5" fmla="*/ 373063 h 37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88" h="373063">
                <a:moveTo>
                  <a:pt x="0" y="0"/>
                </a:moveTo>
                <a:lnTo>
                  <a:pt x="184944" y="0"/>
                </a:lnTo>
                <a:cubicBezTo>
                  <a:pt x="287086" y="0"/>
                  <a:pt x="369888" y="82802"/>
                  <a:pt x="369888" y="184944"/>
                </a:cubicBezTo>
                <a:lnTo>
                  <a:pt x="369888" y="188119"/>
                </a:lnTo>
                <a:cubicBezTo>
                  <a:pt x="369888" y="290261"/>
                  <a:pt x="287086" y="373063"/>
                  <a:pt x="184944" y="373063"/>
                </a:cubicBezTo>
                <a:lnTo>
                  <a:pt x="0" y="373063"/>
                </a:ln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grpSp>
        <p:nvGrpSpPr>
          <p:cNvPr id="20" name="object 3">
            <a:extLst>
              <a:ext uri="{FF2B5EF4-FFF2-40B4-BE49-F238E27FC236}">
                <a16:creationId xmlns:a16="http://schemas.microsoft.com/office/drawing/2014/main" id="{A6EE3CD9-1017-40F2-9A0F-9ADC0E97B7E8}"/>
              </a:ext>
            </a:extLst>
          </p:cNvPr>
          <p:cNvGrpSpPr/>
          <p:nvPr userDrawn="1"/>
        </p:nvGrpSpPr>
        <p:grpSpPr>
          <a:xfrm>
            <a:off x="514089" y="6493294"/>
            <a:ext cx="752031" cy="86640"/>
            <a:chOff x="847065" y="10707923"/>
            <a:chExt cx="1240155" cy="142875"/>
          </a:xfrm>
        </p:grpSpPr>
        <p:pic>
          <p:nvPicPr>
            <p:cNvPr id="21" name="object 4">
              <a:extLst>
                <a:ext uri="{FF2B5EF4-FFF2-40B4-BE49-F238E27FC236}">
                  <a16:creationId xmlns:a16="http://schemas.microsoft.com/office/drawing/2014/main" id="{F22A1663-8DA0-407F-8AE8-A696EE603E97}"/>
                </a:ext>
              </a:extLst>
            </p:cNvPr>
            <p:cNvPicPr/>
            <p:nvPr/>
          </p:nvPicPr>
          <p:blipFill>
            <a:blip r:embed="rId2" cstate="print"/>
            <a:stretch>
              <a:fillRect/>
            </a:stretch>
          </p:blipFill>
          <p:spPr>
            <a:xfrm>
              <a:off x="847065" y="10740848"/>
              <a:ext cx="262047" cy="78479"/>
            </a:xfrm>
            <a:prstGeom prst="rect">
              <a:avLst/>
            </a:prstGeom>
          </p:spPr>
        </p:pic>
        <p:sp>
          <p:nvSpPr>
            <p:cNvPr id="22" name="object 5">
              <a:extLst>
                <a:ext uri="{FF2B5EF4-FFF2-40B4-BE49-F238E27FC236}">
                  <a16:creationId xmlns:a16="http://schemas.microsoft.com/office/drawing/2014/main" id="{E831035A-4B78-43F7-B910-80EA82C97B4F}"/>
                </a:ext>
              </a:extLst>
            </p:cNvPr>
            <p:cNvSpPr/>
            <p:nvPr/>
          </p:nvSpPr>
          <p:spPr>
            <a:xfrm>
              <a:off x="1143129" y="10794304"/>
              <a:ext cx="28575" cy="26670"/>
            </a:xfrm>
            <a:custGeom>
              <a:avLst/>
              <a:gdLst/>
              <a:ahLst/>
              <a:cxnLst/>
              <a:rect l="l" t="t" r="r" b="b"/>
              <a:pathLst>
                <a:path w="28575" h="26670">
                  <a:moveTo>
                    <a:pt x="16167" y="0"/>
                  </a:moveTo>
                  <a:lnTo>
                    <a:pt x="11811" y="0"/>
                  </a:lnTo>
                  <a:lnTo>
                    <a:pt x="9863" y="356"/>
                  </a:lnTo>
                  <a:lnTo>
                    <a:pt x="0" y="11465"/>
                  </a:lnTo>
                  <a:lnTo>
                    <a:pt x="0" y="13339"/>
                  </a:lnTo>
                  <a:lnTo>
                    <a:pt x="0" y="15182"/>
                  </a:lnTo>
                  <a:lnTo>
                    <a:pt x="11811" y="26480"/>
                  </a:lnTo>
                  <a:lnTo>
                    <a:pt x="16167" y="26480"/>
                  </a:lnTo>
                  <a:lnTo>
                    <a:pt x="27988" y="15182"/>
                  </a:lnTo>
                  <a:lnTo>
                    <a:pt x="27988" y="11465"/>
                  </a:lnTo>
                  <a:lnTo>
                    <a:pt x="18125" y="356"/>
                  </a:lnTo>
                  <a:lnTo>
                    <a:pt x="16167" y="0"/>
                  </a:lnTo>
                  <a:close/>
                </a:path>
              </a:pathLst>
            </a:custGeom>
            <a:solidFill>
              <a:srgbClr val="002F67"/>
            </a:solidFill>
          </p:spPr>
          <p:txBody>
            <a:bodyPr wrap="square" lIns="0" tIns="0" rIns="0" bIns="0" rtlCol="0"/>
            <a:lstStyle/>
            <a:p>
              <a:endParaRPr lang="fr-FR" sz="662" dirty="0"/>
            </a:p>
          </p:txBody>
        </p:sp>
        <p:pic>
          <p:nvPicPr>
            <p:cNvPr id="23" name="object 6">
              <a:extLst>
                <a:ext uri="{FF2B5EF4-FFF2-40B4-BE49-F238E27FC236}">
                  <a16:creationId xmlns:a16="http://schemas.microsoft.com/office/drawing/2014/main" id="{D0CAAE98-70CE-44E0-8205-780766B55A5A}"/>
                </a:ext>
              </a:extLst>
            </p:cNvPr>
            <p:cNvPicPr/>
            <p:nvPr/>
          </p:nvPicPr>
          <p:blipFill>
            <a:blip r:embed="rId3" cstate="print"/>
            <a:stretch>
              <a:fillRect/>
            </a:stretch>
          </p:blipFill>
          <p:spPr>
            <a:xfrm>
              <a:off x="1209992" y="10739402"/>
              <a:ext cx="71369" cy="81379"/>
            </a:xfrm>
            <a:prstGeom prst="rect">
              <a:avLst/>
            </a:prstGeom>
          </p:spPr>
        </p:pic>
        <p:pic>
          <p:nvPicPr>
            <p:cNvPr id="24" name="object 7">
              <a:extLst>
                <a:ext uri="{FF2B5EF4-FFF2-40B4-BE49-F238E27FC236}">
                  <a16:creationId xmlns:a16="http://schemas.microsoft.com/office/drawing/2014/main" id="{2AC43F6C-3338-4D56-B01B-07F3FCDCAFED}"/>
                </a:ext>
              </a:extLst>
            </p:cNvPr>
            <p:cNvPicPr/>
            <p:nvPr/>
          </p:nvPicPr>
          <p:blipFill>
            <a:blip r:embed="rId4" cstate="print"/>
            <a:stretch>
              <a:fillRect/>
            </a:stretch>
          </p:blipFill>
          <p:spPr>
            <a:xfrm>
              <a:off x="1305235" y="10707923"/>
              <a:ext cx="781632" cy="142298"/>
            </a:xfrm>
            <a:prstGeom prst="rect">
              <a:avLst/>
            </a:prstGeom>
          </p:spPr>
        </p:pic>
      </p:grpSp>
      <p:sp>
        <p:nvSpPr>
          <p:cNvPr id="3" name="Espace réservé du numéro de diapositive 2">
            <a:extLst>
              <a:ext uri="{FF2B5EF4-FFF2-40B4-BE49-F238E27FC236}">
                <a16:creationId xmlns:a16="http://schemas.microsoft.com/office/drawing/2014/main" id="{95CEC289-6FBA-4C56-94D1-874AC301646D}"/>
              </a:ext>
            </a:extLst>
          </p:cNvPr>
          <p:cNvSpPr>
            <a:spLocks noGrp="1"/>
          </p:cNvSpPr>
          <p:nvPr>
            <p:ph type="sldNum" sz="quarter" idx="14"/>
          </p:nvPr>
        </p:nvSpPr>
        <p:spPr/>
        <p:txBody>
          <a:bodyPr/>
          <a:lstStyle>
            <a:lvl1pPr algn="ctr">
              <a:defRPr/>
            </a:lvl1pPr>
          </a:lstStyle>
          <a:p>
            <a:r>
              <a:rPr lang="fr-FR" dirty="0"/>
              <a:t>page </a:t>
            </a:r>
            <a:fld id="{D4393D1B-37AB-4561-B448-10CBADDAE970}" type="slidenum">
              <a:rPr smtClean="0"/>
              <a:pPr/>
              <a:t>‹N°›</a:t>
            </a:fld>
            <a:endParaRPr dirty="0"/>
          </a:p>
        </p:txBody>
      </p:sp>
      <p:sp>
        <p:nvSpPr>
          <p:cNvPr id="5" name="Espace réservé du texte 4">
            <a:extLst>
              <a:ext uri="{FF2B5EF4-FFF2-40B4-BE49-F238E27FC236}">
                <a16:creationId xmlns:a16="http://schemas.microsoft.com/office/drawing/2014/main" id="{9BC72356-A04F-4E0F-A121-09766CE60568}"/>
              </a:ext>
            </a:extLst>
          </p:cNvPr>
          <p:cNvSpPr>
            <a:spLocks noGrp="1"/>
          </p:cNvSpPr>
          <p:nvPr>
            <p:ph type="body" sz="quarter" idx="15" hasCustomPrompt="1"/>
          </p:nvPr>
        </p:nvSpPr>
        <p:spPr>
          <a:xfrm>
            <a:off x="938088" y="409700"/>
            <a:ext cx="9933111"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4" name="Espace réservé du texte 3">
            <a:extLst>
              <a:ext uri="{FF2B5EF4-FFF2-40B4-BE49-F238E27FC236}">
                <a16:creationId xmlns:a16="http://schemas.microsoft.com/office/drawing/2014/main" id="{0DECC660-AECA-401A-BE96-5421293086D5}"/>
              </a:ext>
            </a:extLst>
          </p:cNvPr>
          <p:cNvSpPr>
            <a:spLocks noGrp="1"/>
          </p:cNvSpPr>
          <p:nvPr>
            <p:ph type="body" sz="quarter" idx="16" hasCustomPrompt="1"/>
          </p:nvPr>
        </p:nvSpPr>
        <p:spPr>
          <a:xfrm>
            <a:off x="926430" y="1494991"/>
            <a:ext cx="4374000" cy="4224772"/>
          </a:xfrm>
        </p:spPr>
        <p:txBody>
          <a:bodyPr/>
          <a:lstStyle>
            <a:lvl1pPr>
              <a:defRPr>
                <a:solidFill>
                  <a:schemeClr val="accent1"/>
                </a:solidFill>
              </a:defRPr>
            </a:lvl1pPr>
          </a:lstStyle>
          <a:p>
            <a:pPr lvl="0"/>
            <a:r>
              <a:rPr lang="fr-FR" dirty="0" err="1"/>
              <a:t>Suspendise</a:t>
            </a:r>
            <a:r>
              <a:rPr lang="fr-FR" dirty="0"/>
              <a:t> </a:t>
            </a:r>
            <a:r>
              <a:rPr lang="fr-FR" dirty="0" err="1"/>
              <a:t>pharatra</a:t>
            </a:r>
            <a:r>
              <a:rPr lang="fr-FR" dirty="0"/>
              <a:t> </a:t>
            </a:r>
            <a:r>
              <a:rPr lang="fr-FR" dirty="0" err="1"/>
              <a:t>orci</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9" name="Espace réservé du texte 3">
            <a:extLst>
              <a:ext uri="{FF2B5EF4-FFF2-40B4-BE49-F238E27FC236}">
                <a16:creationId xmlns:a16="http://schemas.microsoft.com/office/drawing/2014/main" id="{6B7632E9-7B29-4E66-B4C1-C6082058FBC1}"/>
              </a:ext>
            </a:extLst>
          </p:cNvPr>
          <p:cNvSpPr>
            <a:spLocks noGrp="1"/>
          </p:cNvSpPr>
          <p:nvPr>
            <p:ph type="body" sz="quarter" idx="19" hasCustomPrompt="1"/>
          </p:nvPr>
        </p:nvSpPr>
        <p:spPr>
          <a:xfrm>
            <a:off x="6091692" y="2960975"/>
            <a:ext cx="277200" cy="277200"/>
          </a:xfrm>
          <a:solidFill>
            <a:schemeClr val="accent1"/>
          </a:solidFill>
        </p:spPr>
        <p:txBody>
          <a:bodyPr wrap="none" lIns="432000" tIns="36000" anchor="ctr"/>
          <a:lstStyle>
            <a:lvl1pPr marL="0" indent="0">
              <a:lnSpc>
                <a:spcPct val="100000"/>
              </a:lnSpc>
              <a:spcAft>
                <a:spcPts val="0"/>
              </a:spcAft>
              <a:buFont typeface="Roboto" panose="020B0604020202020204" pitchFamily="34" charset="0"/>
              <a:buNone/>
              <a:defRPr lang="fr-FR" sz="1000" b="0" kern="1200" dirty="0" err="1">
                <a:solidFill>
                  <a:schemeClr val="accent1"/>
                </a:solidFill>
                <a:latin typeface="+mn-lt"/>
                <a:ea typeface="+mn-ea"/>
                <a:cs typeface="+mn-cs"/>
              </a:defRPr>
            </a:lvl1pPr>
            <a:lvl2pPr marL="0" indent="0">
              <a:lnSpc>
                <a:spcPct val="100000"/>
              </a:lnSpc>
              <a:spcAft>
                <a:spcPts val="0"/>
              </a:spcAft>
              <a:buFont typeface="Roboto" panose="020B0604020202020204" pitchFamily="34" charset="0"/>
              <a:buNone/>
              <a:defRPr lang="fr-FR" sz="1000" b="0" kern="1200" dirty="0">
                <a:solidFill>
                  <a:schemeClr val="accent1"/>
                </a:solidFill>
                <a:latin typeface="+mn-lt"/>
                <a:ea typeface="+mn-ea"/>
                <a:cs typeface="+mn-cs"/>
              </a:defRPr>
            </a:lvl2pPr>
            <a:lvl3pPr marL="0" indent="0">
              <a:lnSpc>
                <a:spcPct val="100000"/>
              </a:lnSpc>
              <a:spcAft>
                <a:spcPts val="0"/>
              </a:spcAft>
              <a:buFont typeface="Roboto" panose="020B0604020202020204" pitchFamily="34" charset="0"/>
              <a:buNone/>
              <a:defRPr lang="fr-FR" sz="1000" b="0" kern="1200" dirty="0">
                <a:solidFill>
                  <a:schemeClr val="accent1"/>
                </a:solidFill>
                <a:latin typeface="+mn-lt"/>
                <a:ea typeface="+mn-ea"/>
                <a:cs typeface="+mn-cs"/>
              </a:defRPr>
            </a:lvl3pPr>
            <a:lvl4pPr marL="0" indent="0">
              <a:lnSpc>
                <a:spcPct val="100000"/>
              </a:lnSpc>
              <a:spcAft>
                <a:spcPts val="0"/>
              </a:spcAft>
              <a:buNone/>
              <a:defRPr lang="fr-FR" sz="1000" b="0" kern="1200" dirty="0">
                <a:solidFill>
                  <a:schemeClr val="accent1"/>
                </a:solidFill>
                <a:latin typeface="+mn-lt"/>
                <a:ea typeface="+mn-ea"/>
                <a:cs typeface="+mn-cs"/>
              </a:defRPr>
            </a:lvl4pPr>
            <a:lvl5pPr marL="0" indent="0">
              <a:lnSpc>
                <a:spcPct val="100000"/>
              </a:lnSpc>
              <a:spcAft>
                <a:spcPts val="0"/>
              </a:spcAft>
              <a:buNone/>
              <a:defRPr lang="fr-FR" sz="1000" b="0" kern="1200" dirty="0">
                <a:solidFill>
                  <a:schemeClr val="accent1"/>
                </a:solidFill>
                <a:latin typeface="+mn-lt"/>
                <a:ea typeface="+mn-ea"/>
                <a:cs typeface="+mn-cs"/>
              </a:defRPr>
            </a:lvl5pPr>
            <a:lvl6pPr marL="0" indent="0">
              <a:lnSpc>
                <a:spcPct val="100000"/>
              </a:lnSpc>
              <a:spcAft>
                <a:spcPts val="0"/>
              </a:spcAft>
              <a:buFont typeface="Roboto" panose="020B0604020202020204" pitchFamily="34" charset="0"/>
              <a:buNone/>
              <a:defRPr lang="fr-FR" sz="1000" b="0" kern="1200" dirty="0" smtClean="0">
                <a:solidFill>
                  <a:schemeClr val="accent1"/>
                </a:solidFill>
                <a:latin typeface="+mn-lt"/>
                <a:ea typeface="+mn-ea"/>
                <a:cs typeface="+mn-cs"/>
              </a:defRPr>
            </a:lvl6pPr>
            <a:lvl7pPr marL="0" indent="0">
              <a:lnSpc>
                <a:spcPct val="100000"/>
              </a:lnSpc>
              <a:spcAft>
                <a:spcPts val="0"/>
              </a:spcAft>
              <a:buFont typeface="Roboto" panose="020B0604020202020204" pitchFamily="34" charset="0"/>
              <a:buNone/>
              <a:defRPr lang="fr-FR" sz="1000" b="0" kern="1200" dirty="0" smtClean="0">
                <a:solidFill>
                  <a:schemeClr val="accent1"/>
                </a:solidFill>
                <a:latin typeface="+mn-lt"/>
                <a:ea typeface="+mn-ea"/>
                <a:cs typeface="+mn-cs"/>
              </a:defRPr>
            </a:lvl7pPr>
            <a:lvl8pPr marL="0" indent="0">
              <a:lnSpc>
                <a:spcPct val="100000"/>
              </a:lnSpc>
              <a:spcAft>
                <a:spcPts val="0"/>
              </a:spcAft>
              <a:buFont typeface="Roboto" panose="020B0604020202020204" pitchFamily="34" charset="0"/>
              <a:buNone/>
              <a:defRPr lang="fr-FR" sz="1000" b="0" kern="1200" dirty="0" smtClean="0">
                <a:solidFill>
                  <a:schemeClr val="accent1"/>
                </a:solidFill>
                <a:latin typeface="+mn-lt"/>
                <a:ea typeface="+mn-ea"/>
                <a:cs typeface="+mn-cs"/>
              </a:defRPr>
            </a:lvl8pPr>
            <a:lvl9pPr marL="0" indent="0">
              <a:lnSpc>
                <a:spcPct val="100000"/>
              </a:lnSpc>
              <a:spcAft>
                <a:spcPts val="0"/>
              </a:spcAft>
              <a:buFont typeface="Roboto" panose="020B0604020202020204" pitchFamily="34" charset="0"/>
              <a:buNone/>
              <a:defRPr lang="fr-FR" sz="1000" b="0" kern="1200" dirty="0">
                <a:solidFill>
                  <a:schemeClr val="accent1"/>
                </a:solidFill>
                <a:latin typeface="+mn-lt"/>
                <a:ea typeface="+mn-ea"/>
                <a:cs typeface="+mn-cs"/>
              </a:defRPr>
            </a:lvl9pPr>
          </a:lstStyle>
          <a:p>
            <a:pPr lvl="0"/>
            <a:r>
              <a:rPr lang="fr-FR" dirty="0"/>
              <a:t>légende </a:t>
            </a:r>
            <a:r>
              <a:rPr lang="fr-FR" dirty="0" err="1"/>
              <a:t>istem</a:t>
            </a:r>
            <a:r>
              <a:rPr lang="fr-FR" dirty="0"/>
              <a:t> il et, si </a:t>
            </a:r>
            <a:r>
              <a:rPr lang="fr-FR" dirty="0" err="1"/>
              <a:t>eosa</a:t>
            </a:r>
            <a:endParaRPr lang="fr-FR" dirty="0"/>
          </a:p>
        </p:txBody>
      </p:sp>
      <p:sp>
        <p:nvSpPr>
          <p:cNvPr id="26" name="Espace réservé du texte 3">
            <a:extLst>
              <a:ext uri="{FF2B5EF4-FFF2-40B4-BE49-F238E27FC236}">
                <a16:creationId xmlns:a16="http://schemas.microsoft.com/office/drawing/2014/main" id="{68011C90-2844-4452-BFA6-58AB80B97DFE}"/>
              </a:ext>
            </a:extLst>
          </p:cNvPr>
          <p:cNvSpPr>
            <a:spLocks noGrp="1"/>
          </p:cNvSpPr>
          <p:nvPr>
            <p:ph type="body" sz="quarter" idx="21" hasCustomPrompt="1"/>
          </p:nvPr>
        </p:nvSpPr>
        <p:spPr>
          <a:xfrm>
            <a:off x="6091692" y="3322866"/>
            <a:ext cx="277200" cy="277200"/>
          </a:xfrm>
          <a:solidFill>
            <a:schemeClr val="accent6"/>
          </a:solidFill>
        </p:spPr>
        <p:txBody>
          <a:bodyPr wrap="none" lIns="432000" tIns="36000" anchor="ctr"/>
          <a:lstStyle>
            <a:lvl1pPr marL="0" indent="0">
              <a:lnSpc>
                <a:spcPct val="100000"/>
              </a:lnSpc>
              <a:spcAft>
                <a:spcPts val="0"/>
              </a:spcAft>
              <a:buFont typeface="Roboto" panose="020B0604020202020204" pitchFamily="34" charset="0"/>
              <a:buNone/>
              <a:defRPr lang="fr-FR" sz="1000" b="0" kern="1200" dirty="0" err="1">
                <a:solidFill>
                  <a:schemeClr val="accent6"/>
                </a:solidFill>
                <a:latin typeface="+mn-lt"/>
                <a:ea typeface="+mn-ea"/>
                <a:cs typeface="+mn-cs"/>
              </a:defRPr>
            </a:lvl1pPr>
            <a:lvl2pPr marL="0" indent="0">
              <a:lnSpc>
                <a:spcPct val="100000"/>
              </a:lnSpc>
              <a:spcAft>
                <a:spcPts val="0"/>
              </a:spcAft>
              <a:buFont typeface="Roboto" panose="020B0604020202020204" pitchFamily="34" charset="0"/>
              <a:buNone/>
              <a:defRPr lang="fr-FR" sz="1000" b="0" kern="1200" dirty="0">
                <a:solidFill>
                  <a:schemeClr val="accent6"/>
                </a:solidFill>
                <a:latin typeface="+mn-lt"/>
                <a:ea typeface="+mn-ea"/>
                <a:cs typeface="+mn-cs"/>
              </a:defRPr>
            </a:lvl2pPr>
            <a:lvl3pPr marL="0" indent="0">
              <a:lnSpc>
                <a:spcPct val="100000"/>
              </a:lnSpc>
              <a:spcAft>
                <a:spcPts val="0"/>
              </a:spcAft>
              <a:buFont typeface="Roboto" panose="020B0604020202020204" pitchFamily="34" charset="0"/>
              <a:buNone/>
              <a:defRPr lang="fr-FR" sz="1000" b="0" kern="1200" dirty="0">
                <a:solidFill>
                  <a:schemeClr val="accent6"/>
                </a:solidFill>
                <a:latin typeface="+mn-lt"/>
                <a:ea typeface="+mn-ea"/>
                <a:cs typeface="+mn-cs"/>
              </a:defRPr>
            </a:lvl3pPr>
            <a:lvl4pPr marL="0" indent="0">
              <a:lnSpc>
                <a:spcPct val="100000"/>
              </a:lnSpc>
              <a:spcAft>
                <a:spcPts val="0"/>
              </a:spcAft>
              <a:buNone/>
              <a:defRPr lang="fr-FR" sz="1000" b="0" kern="1200" dirty="0">
                <a:solidFill>
                  <a:schemeClr val="accent6"/>
                </a:solidFill>
                <a:latin typeface="+mn-lt"/>
                <a:ea typeface="+mn-ea"/>
                <a:cs typeface="+mn-cs"/>
              </a:defRPr>
            </a:lvl4pPr>
            <a:lvl5pPr marL="0" indent="0">
              <a:lnSpc>
                <a:spcPct val="100000"/>
              </a:lnSpc>
              <a:spcAft>
                <a:spcPts val="0"/>
              </a:spcAft>
              <a:buNone/>
              <a:defRPr lang="fr-FR" sz="1000" b="0" kern="1200" dirty="0">
                <a:solidFill>
                  <a:schemeClr val="accent6"/>
                </a:solidFill>
                <a:latin typeface="+mn-lt"/>
                <a:ea typeface="+mn-ea"/>
                <a:cs typeface="+mn-cs"/>
              </a:defRPr>
            </a:lvl5pPr>
            <a:lvl6pPr marL="0" indent="0">
              <a:lnSpc>
                <a:spcPct val="100000"/>
              </a:lnSpc>
              <a:spcAft>
                <a:spcPts val="0"/>
              </a:spcAft>
              <a:buFont typeface="Roboto" panose="020B0604020202020204" pitchFamily="34" charset="0"/>
              <a:buNone/>
              <a:defRPr lang="fr-FR" sz="1000" b="0" kern="1200" dirty="0" smtClean="0">
                <a:solidFill>
                  <a:schemeClr val="accent6"/>
                </a:solidFill>
                <a:latin typeface="+mn-lt"/>
                <a:ea typeface="+mn-ea"/>
                <a:cs typeface="+mn-cs"/>
              </a:defRPr>
            </a:lvl6pPr>
            <a:lvl7pPr marL="0" indent="0">
              <a:lnSpc>
                <a:spcPct val="100000"/>
              </a:lnSpc>
              <a:spcAft>
                <a:spcPts val="0"/>
              </a:spcAft>
              <a:buFont typeface="Roboto" panose="020B0604020202020204" pitchFamily="34" charset="0"/>
              <a:buNone/>
              <a:defRPr lang="fr-FR" sz="1000" b="0" kern="1200" dirty="0" smtClean="0">
                <a:solidFill>
                  <a:schemeClr val="accent6"/>
                </a:solidFill>
                <a:latin typeface="+mn-lt"/>
                <a:ea typeface="+mn-ea"/>
                <a:cs typeface="+mn-cs"/>
              </a:defRPr>
            </a:lvl7pPr>
            <a:lvl8pPr marL="0" indent="0">
              <a:lnSpc>
                <a:spcPct val="100000"/>
              </a:lnSpc>
              <a:spcAft>
                <a:spcPts val="0"/>
              </a:spcAft>
              <a:buFont typeface="Roboto" panose="020B0604020202020204" pitchFamily="34" charset="0"/>
              <a:buNone/>
              <a:defRPr lang="fr-FR" sz="1000" b="0" kern="1200" dirty="0" smtClean="0">
                <a:solidFill>
                  <a:schemeClr val="accent6"/>
                </a:solidFill>
                <a:latin typeface="+mn-lt"/>
                <a:ea typeface="+mn-ea"/>
                <a:cs typeface="+mn-cs"/>
              </a:defRPr>
            </a:lvl8pPr>
            <a:lvl9pPr marL="0" indent="0">
              <a:lnSpc>
                <a:spcPct val="100000"/>
              </a:lnSpc>
              <a:spcAft>
                <a:spcPts val="0"/>
              </a:spcAft>
              <a:buFont typeface="Roboto" panose="020B0604020202020204" pitchFamily="34" charset="0"/>
              <a:buNone/>
              <a:defRPr lang="fr-FR" sz="1000" b="0" kern="1200" dirty="0">
                <a:solidFill>
                  <a:schemeClr val="accent6"/>
                </a:solidFill>
                <a:latin typeface="+mn-lt"/>
                <a:ea typeface="+mn-ea"/>
                <a:cs typeface="+mn-cs"/>
              </a:defRPr>
            </a:lvl9pPr>
          </a:lstStyle>
          <a:p>
            <a:pPr lvl="0"/>
            <a:r>
              <a:rPr lang="fr-FR" dirty="0"/>
              <a:t>légende </a:t>
            </a:r>
            <a:r>
              <a:rPr lang="fr-FR" dirty="0" err="1"/>
              <a:t>istem</a:t>
            </a:r>
            <a:r>
              <a:rPr lang="fr-FR" dirty="0"/>
              <a:t> il et, si </a:t>
            </a:r>
            <a:r>
              <a:rPr lang="fr-FR" dirty="0" err="1"/>
              <a:t>eosa</a:t>
            </a:r>
            <a:endParaRPr lang="fr-FR" dirty="0"/>
          </a:p>
        </p:txBody>
      </p:sp>
      <p:sp>
        <p:nvSpPr>
          <p:cNvPr id="27" name="Espace réservé du texte 3">
            <a:extLst>
              <a:ext uri="{FF2B5EF4-FFF2-40B4-BE49-F238E27FC236}">
                <a16:creationId xmlns:a16="http://schemas.microsoft.com/office/drawing/2014/main" id="{DBD2F722-6AE9-496C-B88D-ED60738E4A6B}"/>
              </a:ext>
            </a:extLst>
          </p:cNvPr>
          <p:cNvSpPr>
            <a:spLocks noGrp="1"/>
          </p:cNvSpPr>
          <p:nvPr>
            <p:ph type="body" sz="quarter" idx="22" hasCustomPrompt="1"/>
          </p:nvPr>
        </p:nvSpPr>
        <p:spPr>
          <a:xfrm>
            <a:off x="6091692" y="3684757"/>
            <a:ext cx="277200" cy="277200"/>
          </a:xfrm>
          <a:solidFill>
            <a:schemeClr val="accent4"/>
          </a:solidFill>
        </p:spPr>
        <p:txBody>
          <a:bodyPr wrap="none" lIns="432000" tIns="36000" anchor="ctr"/>
          <a:lstStyle>
            <a:lvl1pPr marL="0" indent="0">
              <a:lnSpc>
                <a:spcPct val="100000"/>
              </a:lnSpc>
              <a:spcAft>
                <a:spcPts val="0"/>
              </a:spcAft>
              <a:buFont typeface="Roboto" panose="020B0604020202020204" pitchFamily="34" charset="0"/>
              <a:buNone/>
              <a:defRPr lang="fr-FR" sz="1000" b="0" kern="1200" dirty="0" err="1">
                <a:solidFill>
                  <a:schemeClr val="accent4"/>
                </a:solidFill>
                <a:latin typeface="+mn-lt"/>
                <a:ea typeface="+mn-ea"/>
                <a:cs typeface="+mn-cs"/>
              </a:defRPr>
            </a:lvl1pPr>
            <a:lvl2pPr marL="0" indent="0">
              <a:lnSpc>
                <a:spcPct val="100000"/>
              </a:lnSpc>
              <a:spcAft>
                <a:spcPts val="0"/>
              </a:spcAft>
              <a:buFont typeface="Roboto" panose="020B0604020202020204" pitchFamily="34" charset="0"/>
              <a:buNone/>
              <a:defRPr lang="fr-FR" sz="1000" b="0" kern="1200" dirty="0">
                <a:solidFill>
                  <a:schemeClr val="accent4"/>
                </a:solidFill>
                <a:latin typeface="+mn-lt"/>
                <a:ea typeface="+mn-ea"/>
                <a:cs typeface="+mn-cs"/>
              </a:defRPr>
            </a:lvl2pPr>
            <a:lvl3pPr marL="0" indent="0">
              <a:lnSpc>
                <a:spcPct val="100000"/>
              </a:lnSpc>
              <a:spcAft>
                <a:spcPts val="0"/>
              </a:spcAft>
              <a:buFont typeface="Roboto" panose="020B0604020202020204" pitchFamily="34" charset="0"/>
              <a:buNone/>
              <a:defRPr lang="fr-FR" sz="1000" b="0" kern="1200" dirty="0">
                <a:solidFill>
                  <a:schemeClr val="accent4"/>
                </a:solidFill>
                <a:latin typeface="+mn-lt"/>
                <a:ea typeface="+mn-ea"/>
                <a:cs typeface="+mn-cs"/>
              </a:defRPr>
            </a:lvl3pPr>
            <a:lvl4pPr marL="0" indent="0">
              <a:lnSpc>
                <a:spcPct val="100000"/>
              </a:lnSpc>
              <a:spcAft>
                <a:spcPts val="0"/>
              </a:spcAft>
              <a:buNone/>
              <a:defRPr lang="fr-FR" sz="1000" b="0" kern="1200" dirty="0">
                <a:solidFill>
                  <a:schemeClr val="accent4"/>
                </a:solidFill>
                <a:latin typeface="+mn-lt"/>
                <a:ea typeface="+mn-ea"/>
                <a:cs typeface="+mn-cs"/>
              </a:defRPr>
            </a:lvl4pPr>
            <a:lvl5pPr marL="0" indent="0">
              <a:lnSpc>
                <a:spcPct val="100000"/>
              </a:lnSpc>
              <a:spcAft>
                <a:spcPts val="0"/>
              </a:spcAft>
              <a:buNone/>
              <a:defRPr lang="fr-FR" sz="1000" b="0" kern="1200" dirty="0">
                <a:solidFill>
                  <a:schemeClr val="accent4"/>
                </a:solidFill>
                <a:latin typeface="+mn-lt"/>
                <a:ea typeface="+mn-ea"/>
                <a:cs typeface="+mn-cs"/>
              </a:defRPr>
            </a:lvl5pPr>
            <a:lvl6pPr marL="0" indent="0">
              <a:lnSpc>
                <a:spcPct val="100000"/>
              </a:lnSpc>
              <a:spcAft>
                <a:spcPts val="0"/>
              </a:spcAft>
              <a:buFont typeface="Roboto" panose="020B0604020202020204" pitchFamily="34" charset="0"/>
              <a:buNone/>
              <a:defRPr lang="fr-FR" sz="1000" b="0" kern="1200" dirty="0" smtClean="0">
                <a:solidFill>
                  <a:schemeClr val="accent4"/>
                </a:solidFill>
                <a:latin typeface="+mn-lt"/>
                <a:ea typeface="+mn-ea"/>
                <a:cs typeface="+mn-cs"/>
              </a:defRPr>
            </a:lvl6pPr>
            <a:lvl7pPr marL="0" indent="0">
              <a:lnSpc>
                <a:spcPct val="100000"/>
              </a:lnSpc>
              <a:spcAft>
                <a:spcPts val="0"/>
              </a:spcAft>
              <a:buFont typeface="Roboto" panose="020B0604020202020204" pitchFamily="34" charset="0"/>
              <a:buNone/>
              <a:defRPr lang="fr-FR" sz="1000" b="0" kern="1200" dirty="0" smtClean="0">
                <a:solidFill>
                  <a:schemeClr val="accent4"/>
                </a:solidFill>
                <a:latin typeface="+mn-lt"/>
                <a:ea typeface="+mn-ea"/>
                <a:cs typeface="+mn-cs"/>
              </a:defRPr>
            </a:lvl7pPr>
            <a:lvl8pPr marL="0" indent="0">
              <a:lnSpc>
                <a:spcPct val="100000"/>
              </a:lnSpc>
              <a:spcAft>
                <a:spcPts val="0"/>
              </a:spcAft>
              <a:buFont typeface="Roboto" panose="020B0604020202020204" pitchFamily="34" charset="0"/>
              <a:buNone/>
              <a:defRPr lang="fr-FR" sz="1000" b="0" kern="1200" dirty="0" smtClean="0">
                <a:solidFill>
                  <a:schemeClr val="accent4"/>
                </a:solidFill>
                <a:latin typeface="+mn-lt"/>
                <a:ea typeface="+mn-ea"/>
                <a:cs typeface="+mn-cs"/>
              </a:defRPr>
            </a:lvl8pPr>
            <a:lvl9pPr marL="0" indent="0">
              <a:lnSpc>
                <a:spcPct val="100000"/>
              </a:lnSpc>
              <a:spcAft>
                <a:spcPts val="0"/>
              </a:spcAft>
              <a:buFont typeface="Roboto" panose="020B0604020202020204" pitchFamily="34" charset="0"/>
              <a:buNone/>
              <a:defRPr lang="fr-FR" sz="1000" b="0" kern="1200" dirty="0">
                <a:solidFill>
                  <a:schemeClr val="accent4"/>
                </a:solidFill>
                <a:latin typeface="+mn-lt"/>
                <a:ea typeface="+mn-ea"/>
                <a:cs typeface="+mn-cs"/>
              </a:defRPr>
            </a:lvl9pPr>
          </a:lstStyle>
          <a:p>
            <a:pPr lvl="0"/>
            <a:r>
              <a:rPr lang="fr-FR" dirty="0"/>
              <a:t>légende </a:t>
            </a:r>
            <a:r>
              <a:rPr lang="fr-FR" dirty="0" err="1"/>
              <a:t>istem</a:t>
            </a:r>
            <a:r>
              <a:rPr lang="fr-FR" dirty="0"/>
              <a:t> il et, si </a:t>
            </a:r>
            <a:r>
              <a:rPr lang="fr-FR" dirty="0" err="1"/>
              <a:t>eosa</a:t>
            </a:r>
            <a:endParaRPr lang="fr-FR" dirty="0"/>
          </a:p>
        </p:txBody>
      </p:sp>
      <p:sp>
        <p:nvSpPr>
          <p:cNvPr id="28" name="Espace réservé du texte 3">
            <a:extLst>
              <a:ext uri="{FF2B5EF4-FFF2-40B4-BE49-F238E27FC236}">
                <a16:creationId xmlns:a16="http://schemas.microsoft.com/office/drawing/2014/main" id="{64693DBC-394C-487B-9C89-5C9D8667F3E6}"/>
              </a:ext>
            </a:extLst>
          </p:cNvPr>
          <p:cNvSpPr>
            <a:spLocks noGrp="1"/>
          </p:cNvSpPr>
          <p:nvPr>
            <p:ph type="body" sz="quarter" idx="23" hasCustomPrompt="1"/>
          </p:nvPr>
        </p:nvSpPr>
        <p:spPr>
          <a:xfrm>
            <a:off x="6091692" y="4046648"/>
            <a:ext cx="277200" cy="277200"/>
          </a:xfrm>
          <a:solidFill>
            <a:schemeClr val="accent3"/>
          </a:solidFill>
        </p:spPr>
        <p:txBody>
          <a:bodyPr wrap="none" lIns="432000" tIns="36000" anchor="ctr"/>
          <a:lstStyle>
            <a:lvl1pPr marL="0" indent="0">
              <a:lnSpc>
                <a:spcPct val="100000"/>
              </a:lnSpc>
              <a:spcAft>
                <a:spcPts val="0"/>
              </a:spcAft>
              <a:buFont typeface="Roboto" panose="020B0604020202020204" pitchFamily="34" charset="0"/>
              <a:buNone/>
              <a:defRPr lang="fr-FR" sz="1000" b="0" kern="1200" dirty="0" err="1">
                <a:solidFill>
                  <a:schemeClr val="accent3"/>
                </a:solidFill>
                <a:latin typeface="+mn-lt"/>
                <a:ea typeface="+mn-ea"/>
                <a:cs typeface="+mn-cs"/>
              </a:defRPr>
            </a:lvl1pPr>
            <a:lvl2pPr marL="0" indent="0">
              <a:lnSpc>
                <a:spcPct val="100000"/>
              </a:lnSpc>
              <a:spcAft>
                <a:spcPts val="0"/>
              </a:spcAft>
              <a:buFont typeface="Roboto" panose="020B0604020202020204" pitchFamily="34" charset="0"/>
              <a:buNone/>
              <a:defRPr lang="fr-FR" sz="1000" b="0" kern="1200" dirty="0">
                <a:solidFill>
                  <a:schemeClr val="accent3"/>
                </a:solidFill>
                <a:latin typeface="+mn-lt"/>
                <a:ea typeface="+mn-ea"/>
                <a:cs typeface="+mn-cs"/>
              </a:defRPr>
            </a:lvl2pPr>
            <a:lvl3pPr marL="0" indent="0">
              <a:lnSpc>
                <a:spcPct val="100000"/>
              </a:lnSpc>
              <a:spcAft>
                <a:spcPts val="0"/>
              </a:spcAft>
              <a:buFont typeface="Roboto" panose="020B0604020202020204" pitchFamily="34" charset="0"/>
              <a:buNone/>
              <a:defRPr lang="fr-FR" sz="1000" b="0" kern="1200" dirty="0">
                <a:solidFill>
                  <a:schemeClr val="accent3"/>
                </a:solidFill>
                <a:latin typeface="+mn-lt"/>
                <a:ea typeface="+mn-ea"/>
                <a:cs typeface="+mn-cs"/>
              </a:defRPr>
            </a:lvl3pPr>
            <a:lvl4pPr marL="0" indent="0">
              <a:lnSpc>
                <a:spcPct val="100000"/>
              </a:lnSpc>
              <a:spcAft>
                <a:spcPts val="0"/>
              </a:spcAft>
              <a:buNone/>
              <a:defRPr lang="fr-FR" sz="1000" b="0" kern="1200" dirty="0">
                <a:solidFill>
                  <a:schemeClr val="accent3"/>
                </a:solidFill>
                <a:latin typeface="+mn-lt"/>
                <a:ea typeface="+mn-ea"/>
                <a:cs typeface="+mn-cs"/>
              </a:defRPr>
            </a:lvl4pPr>
            <a:lvl5pPr marL="0" indent="0">
              <a:lnSpc>
                <a:spcPct val="100000"/>
              </a:lnSpc>
              <a:spcAft>
                <a:spcPts val="0"/>
              </a:spcAft>
              <a:buNone/>
              <a:defRPr lang="fr-FR" sz="1000" b="0" kern="1200" dirty="0">
                <a:solidFill>
                  <a:schemeClr val="accent3"/>
                </a:solidFill>
                <a:latin typeface="+mn-lt"/>
                <a:ea typeface="+mn-ea"/>
                <a:cs typeface="+mn-cs"/>
              </a:defRPr>
            </a:lvl5pPr>
            <a:lvl6pPr marL="0" indent="0">
              <a:lnSpc>
                <a:spcPct val="100000"/>
              </a:lnSpc>
              <a:spcAft>
                <a:spcPts val="0"/>
              </a:spcAft>
              <a:buFont typeface="Roboto" panose="020B0604020202020204" pitchFamily="34" charset="0"/>
              <a:buNone/>
              <a:defRPr lang="fr-FR" sz="1000" b="0" kern="1200" dirty="0" smtClean="0">
                <a:solidFill>
                  <a:schemeClr val="accent3"/>
                </a:solidFill>
                <a:latin typeface="+mn-lt"/>
                <a:ea typeface="+mn-ea"/>
                <a:cs typeface="+mn-cs"/>
              </a:defRPr>
            </a:lvl6pPr>
            <a:lvl7pPr marL="0" indent="0">
              <a:lnSpc>
                <a:spcPct val="100000"/>
              </a:lnSpc>
              <a:spcAft>
                <a:spcPts val="0"/>
              </a:spcAft>
              <a:buFont typeface="Roboto" panose="020B0604020202020204" pitchFamily="34" charset="0"/>
              <a:buNone/>
              <a:defRPr lang="fr-FR" sz="1000" b="0" kern="1200" dirty="0" smtClean="0">
                <a:solidFill>
                  <a:schemeClr val="accent3"/>
                </a:solidFill>
                <a:latin typeface="+mn-lt"/>
                <a:ea typeface="+mn-ea"/>
                <a:cs typeface="+mn-cs"/>
              </a:defRPr>
            </a:lvl7pPr>
            <a:lvl8pPr marL="0" indent="0">
              <a:lnSpc>
                <a:spcPct val="100000"/>
              </a:lnSpc>
              <a:spcAft>
                <a:spcPts val="0"/>
              </a:spcAft>
              <a:buFont typeface="Roboto" panose="020B0604020202020204" pitchFamily="34" charset="0"/>
              <a:buNone/>
              <a:defRPr lang="fr-FR" sz="1000" b="0" kern="1200" dirty="0" smtClean="0">
                <a:solidFill>
                  <a:schemeClr val="accent3"/>
                </a:solidFill>
                <a:latin typeface="+mn-lt"/>
                <a:ea typeface="+mn-ea"/>
                <a:cs typeface="+mn-cs"/>
              </a:defRPr>
            </a:lvl8pPr>
            <a:lvl9pPr marL="0" indent="0">
              <a:lnSpc>
                <a:spcPct val="100000"/>
              </a:lnSpc>
              <a:spcAft>
                <a:spcPts val="0"/>
              </a:spcAft>
              <a:buFont typeface="Roboto" panose="020B0604020202020204" pitchFamily="34" charset="0"/>
              <a:buNone/>
              <a:defRPr lang="fr-FR" sz="1000" b="0" kern="1200" dirty="0">
                <a:solidFill>
                  <a:schemeClr val="accent3"/>
                </a:solidFill>
                <a:latin typeface="+mn-lt"/>
                <a:ea typeface="+mn-ea"/>
                <a:cs typeface="+mn-cs"/>
              </a:defRPr>
            </a:lvl9pPr>
          </a:lstStyle>
          <a:p>
            <a:pPr lvl="0"/>
            <a:r>
              <a:rPr lang="fr-FR" dirty="0"/>
              <a:t>légende </a:t>
            </a:r>
            <a:r>
              <a:rPr lang="fr-FR" dirty="0" err="1"/>
              <a:t>istem</a:t>
            </a:r>
            <a:r>
              <a:rPr lang="fr-FR" dirty="0"/>
              <a:t> il et, si </a:t>
            </a:r>
            <a:r>
              <a:rPr lang="fr-FR" dirty="0" err="1"/>
              <a:t>eosa</a:t>
            </a:r>
            <a:endParaRPr lang="fr-FR" dirty="0"/>
          </a:p>
        </p:txBody>
      </p:sp>
      <p:sp>
        <p:nvSpPr>
          <p:cNvPr id="29" name="Espace réservé du texte 3">
            <a:extLst>
              <a:ext uri="{FF2B5EF4-FFF2-40B4-BE49-F238E27FC236}">
                <a16:creationId xmlns:a16="http://schemas.microsoft.com/office/drawing/2014/main" id="{E6B95B62-AEEB-47E4-910C-F06A9C36565A}"/>
              </a:ext>
            </a:extLst>
          </p:cNvPr>
          <p:cNvSpPr>
            <a:spLocks noGrp="1"/>
          </p:cNvSpPr>
          <p:nvPr>
            <p:ph type="body" sz="quarter" idx="24" hasCustomPrompt="1"/>
          </p:nvPr>
        </p:nvSpPr>
        <p:spPr>
          <a:xfrm>
            <a:off x="6091692" y="4408540"/>
            <a:ext cx="277200" cy="277200"/>
          </a:xfrm>
          <a:solidFill>
            <a:schemeClr val="accent2"/>
          </a:solidFill>
        </p:spPr>
        <p:txBody>
          <a:bodyPr wrap="none" lIns="432000" tIns="36000" anchor="ctr"/>
          <a:lstStyle>
            <a:lvl1pPr marL="0" indent="0">
              <a:lnSpc>
                <a:spcPct val="100000"/>
              </a:lnSpc>
              <a:spcAft>
                <a:spcPts val="0"/>
              </a:spcAft>
              <a:buFont typeface="Roboto" panose="020B0604020202020204" pitchFamily="34" charset="0"/>
              <a:buNone/>
              <a:defRPr lang="fr-FR" sz="1000" b="0" kern="1200" dirty="0" err="1">
                <a:solidFill>
                  <a:schemeClr val="accent2"/>
                </a:solidFill>
                <a:latin typeface="+mn-lt"/>
                <a:ea typeface="+mn-ea"/>
                <a:cs typeface="+mn-cs"/>
              </a:defRPr>
            </a:lvl1pPr>
            <a:lvl2pPr marL="0" indent="0">
              <a:lnSpc>
                <a:spcPct val="100000"/>
              </a:lnSpc>
              <a:spcAft>
                <a:spcPts val="0"/>
              </a:spcAft>
              <a:buFont typeface="Roboto" panose="020B0604020202020204" pitchFamily="34" charset="0"/>
              <a:buNone/>
              <a:defRPr lang="fr-FR" sz="1000" b="0" kern="1200" dirty="0">
                <a:solidFill>
                  <a:schemeClr val="accent2"/>
                </a:solidFill>
                <a:latin typeface="+mn-lt"/>
                <a:ea typeface="+mn-ea"/>
                <a:cs typeface="+mn-cs"/>
              </a:defRPr>
            </a:lvl2pPr>
            <a:lvl3pPr marL="0" indent="0">
              <a:lnSpc>
                <a:spcPct val="100000"/>
              </a:lnSpc>
              <a:spcAft>
                <a:spcPts val="0"/>
              </a:spcAft>
              <a:buFont typeface="Roboto" panose="020B0604020202020204" pitchFamily="34" charset="0"/>
              <a:buNone/>
              <a:defRPr lang="fr-FR" sz="1000" b="0" kern="1200" dirty="0">
                <a:solidFill>
                  <a:schemeClr val="accent2"/>
                </a:solidFill>
                <a:latin typeface="+mn-lt"/>
                <a:ea typeface="+mn-ea"/>
                <a:cs typeface="+mn-cs"/>
              </a:defRPr>
            </a:lvl3pPr>
            <a:lvl4pPr marL="0" indent="0">
              <a:lnSpc>
                <a:spcPct val="100000"/>
              </a:lnSpc>
              <a:spcAft>
                <a:spcPts val="0"/>
              </a:spcAft>
              <a:buNone/>
              <a:defRPr lang="fr-FR" sz="1000" b="0" kern="1200" dirty="0">
                <a:solidFill>
                  <a:schemeClr val="accent2"/>
                </a:solidFill>
                <a:latin typeface="+mn-lt"/>
                <a:ea typeface="+mn-ea"/>
                <a:cs typeface="+mn-cs"/>
              </a:defRPr>
            </a:lvl4pPr>
            <a:lvl5pPr marL="0" indent="0">
              <a:lnSpc>
                <a:spcPct val="100000"/>
              </a:lnSpc>
              <a:spcAft>
                <a:spcPts val="0"/>
              </a:spcAft>
              <a:buNone/>
              <a:defRPr lang="fr-FR" sz="1000" b="0" kern="1200" dirty="0">
                <a:solidFill>
                  <a:schemeClr val="accent2"/>
                </a:solidFill>
                <a:latin typeface="+mn-lt"/>
                <a:ea typeface="+mn-ea"/>
                <a:cs typeface="+mn-cs"/>
              </a:defRPr>
            </a:lvl5pPr>
            <a:lvl6pPr marL="0" indent="0">
              <a:lnSpc>
                <a:spcPct val="100000"/>
              </a:lnSpc>
              <a:spcAft>
                <a:spcPts val="0"/>
              </a:spcAft>
              <a:buFont typeface="Roboto" panose="020B0604020202020204" pitchFamily="34" charset="0"/>
              <a:buNone/>
              <a:defRPr lang="fr-FR" sz="1000" b="0" kern="1200" dirty="0" smtClean="0">
                <a:solidFill>
                  <a:schemeClr val="accent2"/>
                </a:solidFill>
                <a:latin typeface="+mn-lt"/>
                <a:ea typeface="+mn-ea"/>
                <a:cs typeface="+mn-cs"/>
              </a:defRPr>
            </a:lvl6pPr>
            <a:lvl7pPr marL="0" indent="0">
              <a:lnSpc>
                <a:spcPct val="100000"/>
              </a:lnSpc>
              <a:spcAft>
                <a:spcPts val="0"/>
              </a:spcAft>
              <a:buFont typeface="Roboto" panose="020B0604020202020204" pitchFamily="34" charset="0"/>
              <a:buNone/>
              <a:defRPr lang="fr-FR" sz="1000" b="0" kern="1200" dirty="0" smtClean="0">
                <a:solidFill>
                  <a:schemeClr val="accent2"/>
                </a:solidFill>
                <a:latin typeface="+mn-lt"/>
                <a:ea typeface="+mn-ea"/>
                <a:cs typeface="+mn-cs"/>
              </a:defRPr>
            </a:lvl7pPr>
            <a:lvl8pPr marL="0" indent="0">
              <a:lnSpc>
                <a:spcPct val="100000"/>
              </a:lnSpc>
              <a:spcAft>
                <a:spcPts val="0"/>
              </a:spcAft>
              <a:buFont typeface="Roboto" panose="020B0604020202020204" pitchFamily="34" charset="0"/>
              <a:buNone/>
              <a:defRPr lang="fr-FR" sz="1000" b="0" kern="1200" dirty="0" smtClean="0">
                <a:solidFill>
                  <a:schemeClr val="accent2"/>
                </a:solidFill>
                <a:latin typeface="+mn-lt"/>
                <a:ea typeface="+mn-ea"/>
                <a:cs typeface="+mn-cs"/>
              </a:defRPr>
            </a:lvl8pPr>
            <a:lvl9pPr marL="0" indent="0">
              <a:lnSpc>
                <a:spcPct val="100000"/>
              </a:lnSpc>
              <a:spcAft>
                <a:spcPts val="0"/>
              </a:spcAft>
              <a:buFont typeface="Roboto" panose="020B0604020202020204" pitchFamily="34" charset="0"/>
              <a:buNone/>
              <a:defRPr lang="fr-FR" sz="1000" b="0" kern="1200" dirty="0">
                <a:solidFill>
                  <a:schemeClr val="accent2"/>
                </a:solidFill>
                <a:latin typeface="+mn-lt"/>
                <a:ea typeface="+mn-ea"/>
                <a:cs typeface="+mn-cs"/>
              </a:defRPr>
            </a:lvl9pPr>
          </a:lstStyle>
          <a:p>
            <a:pPr lvl="0"/>
            <a:r>
              <a:rPr lang="fr-FR" dirty="0"/>
              <a:t>légende </a:t>
            </a:r>
            <a:r>
              <a:rPr lang="fr-FR" dirty="0" err="1"/>
              <a:t>istem</a:t>
            </a:r>
            <a:r>
              <a:rPr lang="fr-FR" dirty="0"/>
              <a:t> il et, si </a:t>
            </a:r>
            <a:r>
              <a:rPr lang="fr-FR" dirty="0" err="1"/>
              <a:t>eosa</a:t>
            </a:r>
            <a:endParaRPr lang="fr-FR" dirty="0"/>
          </a:p>
        </p:txBody>
      </p:sp>
      <p:sp>
        <p:nvSpPr>
          <p:cNvPr id="6" name="Espace réservé du pied de page 5">
            <a:extLst>
              <a:ext uri="{FF2B5EF4-FFF2-40B4-BE49-F238E27FC236}">
                <a16:creationId xmlns:a16="http://schemas.microsoft.com/office/drawing/2014/main" id="{9D71446B-CDF4-B81F-D452-9B175BBA8029}"/>
              </a:ext>
            </a:extLst>
          </p:cNvPr>
          <p:cNvSpPr>
            <a:spLocks noGrp="1"/>
          </p:cNvSpPr>
          <p:nvPr>
            <p:ph type="ftr" sz="quarter" idx="26"/>
          </p:nvPr>
        </p:nvSpPr>
        <p:spPr/>
        <p:txBody>
          <a:bodyPr/>
          <a:lstStyle/>
          <a:p>
            <a:pPr algn="ctr"/>
            <a:r>
              <a:rPr lang="fr-FR"/>
              <a:t>Confidentiel</a:t>
            </a:r>
            <a:endParaRPr lang="fr-FR" dirty="0"/>
          </a:p>
        </p:txBody>
      </p:sp>
    </p:spTree>
    <p:extLst>
      <p:ext uri="{BB962C8B-B14F-4D97-AF65-F5344CB8AC3E}">
        <p14:creationId xmlns:p14="http://schemas.microsoft.com/office/powerpoint/2010/main" val="2408160860"/>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Titre et contenu à gauche">
    <p:spTree>
      <p:nvGrpSpPr>
        <p:cNvPr id="1" name=""/>
        <p:cNvGrpSpPr/>
        <p:nvPr/>
      </p:nvGrpSpPr>
      <p:grpSpPr>
        <a:xfrm>
          <a:off x="0" y="0"/>
          <a:ext cx="0" cy="0"/>
          <a:chOff x="0" y="0"/>
          <a:chExt cx="0" cy="0"/>
        </a:xfrm>
      </p:grpSpPr>
      <p:sp>
        <p:nvSpPr>
          <p:cNvPr id="12" name="Espace réservé du texte 11">
            <a:extLst>
              <a:ext uri="{FF2B5EF4-FFF2-40B4-BE49-F238E27FC236}">
                <a16:creationId xmlns:a16="http://schemas.microsoft.com/office/drawing/2014/main" id="{1721FD52-A919-453F-820C-C7F9DC23754A}"/>
              </a:ext>
            </a:extLst>
          </p:cNvPr>
          <p:cNvSpPr>
            <a:spLocks noGrp="1"/>
          </p:cNvSpPr>
          <p:nvPr>
            <p:ph type="body" sz="quarter" idx="17" hasCustomPrompt="1"/>
          </p:nvPr>
        </p:nvSpPr>
        <p:spPr>
          <a:xfrm>
            <a:off x="391055" y="1320801"/>
            <a:ext cx="369888" cy="373063"/>
          </a:xfrm>
          <a:custGeom>
            <a:avLst/>
            <a:gdLst>
              <a:gd name="connsiteX0" fmla="*/ 0 w 369888"/>
              <a:gd name="connsiteY0" fmla="*/ 0 h 373063"/>
              <a:gd name="connsiteX1" fmla="*/ 184944 w 369888"/>
              <a:gd name="connsiteY1" fmla="*/ 0 h 373063"/>
              <a:gd name="connsiteX2" fmla="*/ 369888 w 369888"/>
              <a:gd name="connsiteY2" fmla="*/ 184944 h 373063"/>
              <a:gd name="connsiteX3" fmla="*/ 369888 w 369888"/>
              <a:gd name="connsiteY3" fmla="*/ 188119 h 373063"/>
              <a:gd name="connsiteX4" fmla="*/ 184944 w 369888"/>
              <a:gd name="connsiteY4" fmla="*/ 373063 h 373063"/>
              <a:gd name="connsiteX5" fmla="*/ 0 w 369888"/>
              <a:gd name="connsiteY5" fmla="*/ 373063 h 37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88" h="373063">
                <a:moveTo>
                  <a:pt x="0" y="0"/>
                </a:moveTo>
                <a:lnTo>
                  <a:pt x="184944" y="0"/>
                </a:lnTo>
                <a:cubicBezTo>
                  <a:pt x="287086" y="0"/>
                  <a:pt x="369888" y="82802"/>
                  <a:pt x="369888" y="184944"/>
                </a:cubicBezTo>
                <a:lnTo>
                  <a:pt x="369888" y="188119"/>
                </a:lnTo>
                <a:cubicBezTo>
                  <a:pt x="369888" y="290261"/>
                  <a:pt x="287086" y="373063"/>
                  <a:pt x="184944" y="373063"/>
                </a:cubicBezTo>
                <a:lnTo>
                  <a:pt x="0" y="373063"/>
                </a:ln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grpSp>
        <p:nvGrpSpPr>
          <p:cNvPr id="20" name="object 3">
            <a:extLst>
              <a:ext uri="{FF2B5EF4-FFF2-40B4-BE49-F238E27FC236}">
                <a16:creationId xmlns:a16="http://schemas.microsoft.com/office/drawing/2014/main" id="{A6EE3CD9-1017-40F2-9A0F-9ADC0E97B7E8}"/>
              </a:ext>
            </a:extLst>
          </p:cNvPr>
          <p:cNvGrpSpPr/>
          <p:nvPr userDrawn="1"/>
        </p:nvGrpSpPr>
        <p:grpSpPr>
          <a:xfrm>
            <a:off x="514089" y="6493294"/>
            <a:ext cx="752031" cy="86640"/>
            <a:chOff x="847065" y="10707923"/>
            <a:chExt cx="1240155" cy="142875"/>
          </a:xfrm>
        </p:grpSpPr>
        <p:pic>
          <p:nvPicPr>
            <p:cNvPr id="21" name="object 4">
              <a:extLst>
                <a:ext uri="{FF2B5EF4-FFF2-40B4-BE49-F238E27FC236}">
                  <a16:creationId xmlns:a16="http://schemas.microsoft.com/office/drawing/2014/main" id="{F22A1663-8DA0-407F-8AE8-A696EE603E97}"/>
                </a:ext>
              </a:extLst>
            </p:cNvPr>
            <p:cNvPicPr/>
            <p:nvPr/>
          </p:nvPicPr>
          <p:blipFill>
            <a:blip r:embed="rId2" cstate="print"/>
            <a:stretch>
              <a:fillRect/>
            </a:stretch>
          </p:blipFill>
          <p:spPr>
            <a:xfrm>
              <a:off x="847065" y="10740848"/>
              <a:ext cx="262047" cy="78479"/>
            </a:xfrm>
            <a:prstGeom prst="rect">
              <a:avLst/>
            </a:prstGeom>
          </p:spPr>
        </p:pic>
        <p:sp>
          <p:nvSpPr>
            <p:cNvPr id="22" name="object 5">
              <a:extLst>
                <a:ext uri="{FF2B5EF4-FFF2-40B4-BE49-F238E27FC236}">
                  <a16:creationId xmlns:a16="http://schemas.microsoft.com/office/drawing/2014/main" id="{E831035A-4B78-43F7-B910-80EA82C97B4F}"/>
                </a:ext>
              </a:extLst>
            </p:cNvPr>
            <p:cNvSpPr/>
            <p:nvPr/>
          </p:nvSpPr>
          <p:spPr>
            <a:xfrm>
              <a:off x="1143129" y="10794304"/>
              <a:ext cx="28575" cy="26670"/>
            </a:xfrm>
            <a:custGeom>
              <a:avLst/>
              <a:gdLst/>
              <a:ahLst/>
              <a:cxnLst/>
              <a:rect l="l" t="t" r="r" b="b"/>
              <a:pathLst>
                <a:path w="28575" h="26670">
                  <a:moveTo>
                    <a:pt x="16167" y="0"/>
                  </a:moveTo>
                  <a:lnTo>
                    <a:pt x="11811" y="0"/>
                  </a:lnTo>
                  <a:lnTo>
                    <a:pt x="9863" y="356"/>
                  </a:lnTo>
                  <a:lnTo>
                    <a:pt x="0" y="11465"/>
                  </a:lnTo>
                  <a:lnTo>
                    <a:pt x="0" y="13339"/>
                  </a:lnTo>
                  <a:lnTo>
                    <a:pt x="0" y="15182"/>
                  </a:lnTo>
                  <a:lnTo>
                    <a:pt x="11811" y="26480"/>
                  </a:lnTo>
                  <a:lnTo>
                    <a:pt x="16167" y="26480"/>
                  </a:lnTo>
                  <a:lnTo>
                    <a:pt x="27988" y="15182"/>
                  </a:lnTo>
                  <a:lnTo>
                    <a:pt x="27988" y="11465"/>
                  </a:lnTo>
                  <a:lnTo>
                    <a:pt x="18125" y="356"/>
                  </a:lnTo>
                  <a:lnTo>
                    <a:pt x="16167" y="0"/>
                  </a:lnTo>
                  <a:close/>
                </a:path>
              </a:pathLst>
            </a:custGeom>
            <a:solidFill>
              <a:srgbClr val="002F67"/>
            </a:solidFill>
          </p:spPr>
          <p:txBody>
            <a:bodyPr wrap="square" lIns="0" tIns="0" rIns="0" bIns="0" rtlCol="0"/>
            <a:lstStyle/>
            <a:p>
              <a:endParaRPr lang="fr-FR" sz="662" dirty="0"/>
            </a:p>
          </p:txBody>
        </p:sp>
        <p:pic>
          <p:nvPicPr>
            <p:cNvPr id="23" name="object 6">
              <a:extLst>
                <a:ext uri="{FF2B5EF4-FFF2-40B4-BE49-F238E27FC236}">
                  <a16:creationId xmlns:a16="http://schemas.microsoft.com/office/drawing/2014/main" id="{D0CAAE98-70CE-44E0-8205-780766B55A5A}"/>
                </a:ext>
              </a:extLst>
            </p:cNvPr>
            <p:cNvPicPr/>
            <p:nvPr/>
          </p:nvPicPr>
          <p:blipFill>
            <a:blip r:embed="rId3" cstate="print"/>
            <a:stretch>
              <a:fillRect/>
            </a:stretch>
          </p:blipFill>
          <p:spPr>
            <a:xfrm>
              <a:off x="1209992" y="10739402"/>
              <a:ext cx="71369" cy="81379"/>
            </a:xfrm>
            <a:prstGeom prst="rect">
              <a:avLst/>
            </a:prstGeom>
          </p:spPr>
        </p:pic>
        <p:pic>
          <p:nvPicPr>
            <p:cNvPr id="24" name="object 7">
              <a:extLst>
                <a:ext uri="{FF2B5EF4-FFF2-40B4-BE49-F238E27FC236}">
                  <a16:creationId xmlns:a16="http://schemas.microsoft.com/office/drawing/2014/main" id="{2AC43F6C-3338-4D56-B01B-07F3FCDCAFED}"/>
                </a:ext>
              </a:extLst>
            </p:cNvPr>
            <p:cNvPicPr/>
            <p:nvPr/>
          </p:nvPicPr>
          <p:blipFill>
            <a:blip r:embed="rId4" cstate="print"/>
            <a:stretch>
              <a:fillRect/>
            </a:stretch>
          </p:blipFill>
          <p:spPr>
            <a:xfrm>
              <a:off x="1305235" y="10707923"/>
              <a:ext cx="781632" cy="142298"/>
            </a:xfrm>
            <a:prstGeom prst="rect">
              <a:avLst/>
            </a:prstGeom>
          </p:spPr>
        </p:pic>
      </p:grpSp>
      <p:sp>
        <p:nvSpPr>
          <p:cNvPr id="3" name="Espace réservé du numéro de diapositive 2">
            <a:extLst>
              <a:ext uri="{FF2B5EF4-FFF2-40B4-BE49-F238E27FC236}">
                <a16:creationId xmlns:a16="http://schemas.microsoft.com/office/drawing/2014/main" id="{95CEC289-6FBA-4C56-94D1-874AC301646D}"/>
              </a:ext>
            </a:extLst>
          </p:cNvPr>
          <p:cNvSpPr>
            <a:spLocks noGrp="1"/>
          </p:cNvSpPr>
          <p:nvPr>
            <p:ph type="sldNum" sz="quarter" idx="14"/>
          </p:nvPr>
        </p:nvSpPr>
        <p:spPr/>
        <p:txBody>
          <a:bodyPr/>
          <a:lstStyle>
            <a:lvl1pPr algn="ctr">
              <a:defRPr/>
            </a:lvl1pPr>
          </a:lstStyle>
          <a:p>
            <a:r>
              <a:rPr lang="fr-FR" dirty="0"/>
              <a:t>page </a:t>
            </a:r>
            <a:fld id="{D4393D1B-37AB-4561-B448-10CBADDAE970}" type="slidenum">
              <a:rPr smtClean="0"/>
              <a:pPr/>
              <a:t>‹N°›</a:t>
            </a:fld>
            <a:endParaRPr dirty="0"/>
          </a:p>
        </p:txBody>
      </p:sp>
      <p:sp>
        <p:nvSpPr>
          <p:cNvPr id="5" name="Espace réservé du texte 4">
            <a:extLst>
              <a:ext uri="{FF2B5EF4-FFF2-40B4-BE49-F238E27FC236}">
                <a16:creationId xmlns:a16="http://schemas.microsoft.com/office/drawing/2014/main" id="{9BC72356-A04F-4E0F-A121-09766CE60568}"/>
              </a:ext>
            </a:extLst>
          </p:cNvPr>
          <p:cNvSpPr>
            <a:spLocks noGrp="1"/>
          </p:cNvSpPr>
          <p:nvPr>
            <p:ph type="body" sz="quarter" idx="15" hasCustomPrompt="1"/>
          </p:nvPr>
        </p:nvSpPr>
        <p:spPr>
          <a:xfrm>
            <a:off x="938088" y="409700"/>
            <a:ext cx="9933111"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4" name="Espace réservé du texte 3">
            <a:extLst>
              <a:ext uri="{FF2B5EF4-FFF2-40B4-BE49-F238E27FC236}">
                <a16:creationId xmlns:a16="http://schemas.microsoft.com/office/drawing/2014/main" id="{0DECC660-AECA-401A-BE96-5421293086D5}"/>
              </a:ext>
            </a:extLst>
          </p:cNvPr>
          <p:cNvSpPr>
            <a:spLocks noGrp="1"/>
          </p:cNvSpPr>
          <p:nvPr>
            <p:ph type="body" sz="quarter" idx="16" hasCustomPrompt="1"/>
          </p:nvPr>
        </p:nvSpPr>
        <p:spPr>
          <a:xfrm>
            <a:off x="926430" y="1494991"/>
            <a:ext cx="4374000" cy="4224772"/>
          </a:xfrm>
        </p:spPr>
        <p:txBody>
          <a:bodyPr/>
          <a:lstStyle>
            <a:lvl1pPr>
              <a:defRPr>
                <a:solidFill>
                  <a:schemeClr val="accent1"/>
                </a:solidFill>
              </a:defRPr>
            </a:lvl1pPr>
          </a:lstStyle>
          <a:p>
            <a:pPr lvl="0"/>
            <a:r>
              <a:rPr lang="fr-FR" dirty="0" err="1"/>
              <a:t>Suspendise</a:t>
            </a:r>
            <a:r>
              <a:rPr lang="fr-FR" dirty="0"/>
              <a:t> </a:t>
            </a:r>
            <a:r>
              <a:rPr lang="fr-FR" dirty="0" err="1"/>
              <a:t>pharatra</a:t>
            </a:r>
            <a:r>
              <a:rPr lang="fr-FR" dirty="0"/>
              <a:t> </a:t>
            </a:r>
            <a:r>
              <a:rPr lang="fr-FR" dirty="0" err="1"/>
              <a:t>orci</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a:extLst>
              <a:ext uri="{FF2B5EF4-FFF2-40B4-BE49-F238E27FC236}">
                <a16:creationId xmlns:a16="http://schemas.microsoft.com/office/drawing/2014/main" id="{F58EF2F9-FB1F-4FD3-86DE-77B5D3C483C9}"/>
              </a:ext>
            </a:extLst>
          </p:cNvPr>
          <p:cNvSpPr>
            <a:spLocks noGrp="1"/>
          </p:cNvSpPr>
          <p:nvPr>
            <p:ph type="ftr" sz="quarter" idx="19"/>
          </p:nvPr>
        </p:nvSpPr>
        <p:spPr/>
        <p:txBody>
          <a:bodyPr/>
          <a:lstStyle/>
          <a:p>
            <a:pPr algn="ctr"/>
            <a:r>
              <a:rPr lang="fr-FR"/>
              <a:t>Confidentiel</a:t>
            </a:r>
            <a:endParaRPr lang="fr-FR" dirty="0"/>
          </a:p>
        </p:txBody>
      </p:sp>
    </p:spTree>
    <p:extLst>
      <p:ext uri="{BB962C8B-B14F-4D97-AF65-F5344CB8AC3E}">
        <p14:creationId xmlns:p14="http://schemas.microsoft.com/office/powerpoint/2010/main" val="3083377226"/>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Chiffres clés">
    <p:spTree>
      <p:nvGrpSpPr>
        <p:cNvPr id="1" name=""/>
        <p:cNvGrpSpPr/>
        <p:nvPr/>
      </p:nvGrpSpPr>
      <p:grpSpPr>
        <a:xfrm>
          <a:off x="0" y="0"/>
          <a:ext cx="0" cy="0"/>
          <a:chOff x="0" y="0"/>
          <a:chExt cx="0" cy="0"/>
        </a:xfrm>
      </p:grpSpPr>
      <p:sp>
        <p:nvSpPr>
          <p:cNvPr id="32" name="Espace réservé du texte 31">
            <a:extLst>
              <a:ext uri="{FF2B5EF4-FFF2-40B4-BE49-F238E27FC236}">
                <a16:creationId xmlns:a16="http://schemas.microsoft.com/office/drawing/2014/main" id="{6E8831B5-3629-4991-9935-E4DC857F50FB}"/>
              </a:ext>
            </a:extLst>
          </p:cNvPr>
          <p:cNvSpPr>
            <a:spLocks noGrp="1"/>
          </p:cNvSpPr>
          <p:nvPr>
            <p:ph type="body" sz="quarter" idx="20" hasCustomPrompt="1"/>
          </p:nvPr>
        </p:nvSpPr>
        <p:spPr>
          <a:xfrm>
            <a:off x="2535240" y="3332163"/>
            <a:ext cx="2336799" cy="2336801"/>
          </a:xfrm>
          <a:custGeom>
            <a:avLst/>
            <a:gdLst>
              <a:gd name="connsiteX0" fmla="*/ 1168400 w 2336799"/>
              <a:gd name="connsiteY0" fmla="*/ 0 h 2336801"/>
              <a:gd name="connsiteX1" fmla="*/ 2336799 w 2336799"/>
              <a:gd name="connsiteY1" fmla="*/ 1 h 2336801"/>
              <a:gd name="connsiteX2" fmla="*/ 2336799 w 2336799"/>
              <a:gd name="connsiteY2" fmla="*/ 2336801 h 2336801"/>
              <a:gd name="connsiteX3" fmla="*/ 1168400 w 2336799"/>
              <a:gd name="connsiteY3" fmla="*/ 2336801 h 2336801"/>
              <a:gd name="connsiteX4" fmla="*/ 0 w 2336799"/>
              <a:gd name="connsiteY4" fmla="*/ 1168401 h 2336801"/>
              <a:gd name="connsiteX5" fmla="*/ 0 w 2336799"/>
              <a:gd name="connsiteY5" fmla="*/ 1168400 h 2336801"/>
              <a:gd name="connsiteX6" fmla="*/ 1168400 w 2336799"/>
              <a:gd name="connsiteY6" fmla="*/ 0 h 233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6799" h="2336801">
                <a:moveTo>
                  <a:pt x="1168400" y="0"/>
                </a:moveTo>
                <a:cubicBezTo>
                  <a:pt x="1557866" y="0"/>
                  <a:pt x="1947333" y="1"/>
                  <a:pt x="2336799" y="1"/>
                </a:cubicBezTo>
                <a:lnTo>
                  <a:pt x="2336799" y="2336801"/>
                </a:lnTo>
                <a:lnTo>
                  <a:pt x="1168400" y="2336801"/>
                </a:lnTo>
                <a:cubicBezTo>
                  <a:pt x="523110" y="2336801"/>
                  <a:pt x="0" y="1813691"/>
                  <a:pt x="0" y="1168401"/>
                </a:cubicBezTo>
                <a:lnTo>
                  <a:pt x="0" y="1168400"/>
                </a:lnTo>
                <a:cubicBezTo>
                  <a:pt x="0" y="523110"/>
                  <a:pt x="523110" y="0"/>
                  <a:pt x="1168400" y="0"/>
                </a:cubicBezTo>
                <a:close/>
              </a:path>
            </a:pathLst>
          </a:custGeom>
          <a:solidFill>
            <a:schemeClr val="accent5"/>
          </a:solidFill>
        </p:spPr>
        <p:txBody>
          <a:bodyPr wrap="square" lIns="72000" tIns="72000" rIns="72000" bIns="72000" anchor="ctr">
            <a:noAutofit/>
          </a:bodyPr>
          <a:lstStyle>
            <a:lvl1pPr marL="0" indent="0" algn="ctr">
              <a:lnSpc>
                <a:spcPct val="100000"/>
              </a:lnSpc>
              <a:spcBef>
                <a:spcPts val="0"/>
              </a:spcBef>
              <a:spcAft>
                <a:spcPts val="300"/>
              </a:spcAft>
              <a:buFont typeface="Roboto" panose="020B0604020202020204" pitchFamily="34" charset="0"/>
              <a:buNone/>
              <a:defRPr sz="4400" b="0" spc="0">
                <a:solidFill>
                  <a:schemeClr val="bg1"/>
                </a:solidFill>
                <a:latin typeface="Roboto Mono" panose="02000009000000000000" pitchFamily="49" charset="0"/>
              </a:defRPr>
            </a:lvl1pPr>
            <a:lvl2pPr marL="0" indent="0" algn="ctr">
              <a:lnSpc>
                <a:spcPct val="100000"/>
              </a:lnSpc>
              <a:spcBef>
                <a:spcPts val="0"/>
              </a:spcBef>
              <a:spcAft>
                <a:spcPts val="0"/>
              </a:spcAft>
              <a:buFont typeface="Roboto" panose="020B0604020202020204" pitchFamily="34" charset="0"/>
              <a:buNone/>
              <a:defRPr sz="1500" b="0" spc="0">
                <a:solidFill>
                  <a:schemeClr val="bg1"/>
                </a:solidFill>
                <a:latin typeface="+mn-lt"/>
              </a:defRPr>
            </a:lvl2pPr>
            <a:lvl3pPr marL="0" indent="0" algn="ctr">
              <a:lnSpc>
                <a:spcPct val="100000"/>
              </a:lnSpc>
              <a:spcBef>
                <a:spcPts val="0"/>
              </a:spcBef>
              <a:spcAft>
                <a:spcPts val="0"/>
              </a:spcAft>
              <a:buFont typeface="Roboto" panose="020B0604020202020204" pitchFamily="34" charset="0"/>
              <a:buNone/>
              <a:defRPr sz="1400" b="0" spc="0">
                <a:solidFill>
                  <a:schemeClr val="bg1"/>
                </a:solidFill>
                <a:latin typeface="+mn-lt"/>
              </a:defRPr>
            </a:lvl3pPr>
            <a:lvl4pPr marL="0" indent="0" algn="ctr">
              <a:lnSpc>
                <a:spcPct val="100000"/>
              </a:lnSpc>
              <a:spcBef>
                <a:spcPts val="0"/>
              </a:spcBef>
              <a:spcAft>
                <a:spcPts val="0"/>
              </a:spcAft>
              <a:buNone/>
              <a:defRPr sz="1200" b="0" spc="0">
                <a:solidFill>
                  <a:schemeClr val="bg1"/>
                </a:solidFill>
                <a:latin typeface="+mn-lt"/>
              </a:defRPr>
            </a:lvl4pPr>
            <a:lvl5pPr marL="0" indent="0" algn="ctr">
              <a:lnSpc>
                <a:spcPct val="100000"/>
              </a:lnSpc>
              <a:spcBef>
                <a:spcPts val="0"/>
              </a:spcBef>
              <a:spcAft>
                <a:spcPts val="0"/>
              </a:spcAft>
              <a:buNone/>
              <a:defRPr sz="1200" b="0" spc="0">
                <a:solidFill>
                  <a:schemeClr val="bg1"/>
                </a:solidFill>
                <a:latin typeface="+mn-lt"/>
              </a:defRPr>
            </a:lvl5pPr>
            <a:lvl6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6pPr>
            <a:lvl7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7pPr>
            <a:lvl8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8pPr>
            <a:lvl9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9pPr>
          </a:lstStyle>
          <a:p>
            <a:pPr lvl="0"/>
            <a:r>
              <a:rPr lang="fr-FR" dirty="0"/>
              <a:t>00</a:t>
            </a:r>
          </a:p>
          <a:p>
            <a:pPr lvl="1"/>
            <a:r>
              <a:rPr lang="fr-FR" dirty="0"/>
              <a:t>Lorem</a:t>
            </a:r>
          </a:p>
        </p:txBody>
      </p:sp>
      <p:sp>
        <p:nvSpPr>
          <p:cNvPr id="30" name="Espace réservé du texte 29">
            <a:extLst>
              <a:ext uri="{FF2B5EF4-FFF2-40B4-BE49-F238E27FC236}">
                <a16:creationId xmlns:a16="http://schemas.microsoft.com/office/drawing/2014/main" id="{5BECF1F1-778A-4B9E-A79A-65C7257DFB16}"/>
              </a:ext>
            </a:extLst>
          </p:cNvPr>
          <p:cNvSpPr>
            <a:spLocks noGrp="1"/>
          </p:cNvSpPr>
          <p:nvPr>
            <p:ph type="body" sz="quarter" idx="19" hasCustomPrompt="1"/>
          </p:nvPr>
        </p:nvSpPr>
        <p:spPr>
          <a:xfrm>
            <a:off x="4927600" y="3332163"/>
            <a:ext cx="2336800" cy="2336800"/>
          </a:xfrm>
          <a:custGeom>
            <a:avLst/>
            <a:gdLst>
              <a:gd name="connsiteX0" fmla="*/ 1168400 w 2336800"/>
              <a:gd name="connsiteY0" fmla="*/ 0 h 2336800"/>
              <a:gd name="connsiteX1" fmla="*/ 2336800 w 2336800"/>
              <a:gd name="connsiteY1" fmla="*/ 1168400 h 2336800"/>
              <a:gd name="connsiteX2" fmla="*/ 1168400 w 2336800"/>
              <a:gd name="connsiteY2" fmla="*/ 2336800 h 2336800"/>
              <a:gd name="connsiteX3" fmla="*/ 0 w 2336800"/>
              <a:gd name="connsiteY3" fmla="*/ 1168400 h 2336800"/>
              <a:gd name="connsiteX4" fmla="*/ 1168400 w 2336800"/>
              <a:gd name="connsiteY4" fmla="*/ 0 h 233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6800" h="2336800">
                <a:moveTo>
                  <a:pt x="1168400" y="0"/>
                </a:moveTo>
                <a:cubicBezTo>
                  <a:pt x="1813690" y="0"/>
                  <a:pt x="2336800" y="523110"/>
                  <a:pt x="2336800" y="1168400"/>
                </a:cubicBezTo>
                <a:cubicBezTo>
                  <a:pt x="2336800" y="1813690"/>
                  <a:pt x="1813690" y="2336800"/>
                  <a:pt x="1168400" y="2336800"/>
                </a:cubicBezTo>
                <a:cubicBezTo>
                  <a:pt x="523110" y="2336800"/>
                  <a:pt x="0" y="1813690"/>
                  <a:pt x="0" y="1168400"/>
                </a:cubicBezTo>
                <a:cubicBezTo>
                  <a:pt x="0" y="523110"/>
                  <a:pt x="523110" y="0"/>
                  <a:pt x="1168400" y="0"/>
                </a:cubicBezTo>
                <a:close/>
              </a:path>
            </a:pathLst>
          </a:custGeom>
          <a:solidFill>
            <a:schemeClr val="accent6"/>
          </a:solidFill>
        </p:spPr>
        <p:txBody>
          <a:bodyPr wrap="square" lIns="72000" tIns="72000" rIns="72000" bIns="72000" anchor="ctr">
            <a:noAutofit/>
          </a:bodyPr>
          <a:lstStyle>
            <a:lvl1pPr marL="0" indent="0" algn="ctr">
              <a:lnSpc>
                <a:spcPct val="100000"/>
              </a:lnSpc>
              <a:spcBef>
                <a:spcPts val="0"/>
              </a:spcBef>
              <a:spcAft>
                <a:spcPts val="300"/>
              </a:spcAft>
              <a:buFont typeface="Roboto" panose="020B0604020202020204" pitchFamily="34" charset="0"/>
              <a:buNone/>
              <a:defRPr sz="4400" b="0" spc="0">
                <a:solidFill>
                  <a:schemeClr val="bg1"/>
                </a:solidFill>
                <a:latin typeface="Roboto Mono" panose="02000009000000000000" pitchFamily="49" charset="0"/>
              </a:defRPr>
            </a:lvl1pPr>
            <a:lvl2pPr marL="0" indent="0" algn="ctr">
              <a:lnSpc>
                <a:spcPct val="100000"/>
              </a:lnSpc>
              <a:spcBef>
                <a:spcPts val="0"/>
              </a:spcBef>
              <a:spcAft>
                <a:spcPts val="0"/>
              </a:spcAft>
              <a:buFont typeface="Roboto" panose="020B0604020202020204" pitchFamily="34" charset="0"/>
              <a:buNone/>
              <a:defRPr sz="1500" b="0" spc="0">
                <a:solidFill>
                  <a:schemeClr val="bg1"/>
                </a:solidFill>
                <a:latin typeface="+mn-lt"/>
              </a:defRPr>
            </a:lvl2pPr>
            <a:lvl3pPr marL="0" indent="0" algn="ctr">
              <a:lnSpc>
                <a:spcPct val="100000"/>
              </a:lnSpc>
              <a:spcBef>
                <a:spcPts val="0"/>
              </a:spcBef>
              <a:spcAft>
                <a:spcPts val="0"/>
              </a:spcAft>
              <a:buFont typeface="Roboto" panose="020B0604020202020204" pitchFamily="34" charset="0"/>
              <a:buNone/>
              <a:defRPr sz="1400" b="0" spc="0">
                <a:solidFill>
                  <a:schemeClr val="bg1"/>
                </a:solidFill>
                <a:latin typeface="+mn-lt"/>
              </a:defRPr>
            </a:lvl3pPr>
            <a:lvl4pPr marL="0" indent="0" algn="ctr">
              <a:lnSpc>
                <a:spcPct val="100000"/>
              </a:lnSpc>
              <a:spcBef>
                <a:spcPts val="0"/>
              </a:spcBef>
              <a:spcAft>
                <a:spcPts val="0"/>
              </a:spcAft>
              <a:buNone/>
              <a:defRPr sz="1200" b="0" spc="0">
                <a:solidFill>
                  <a:schemeClr val="bg1"/>
                </a:solidFill>
                <a:latin typeface="+mn-lt"/>
              </a:defRPr>
            </a:lvl4pPr>
            <a:lvl5pPr marL="0" indent="0" algn="ctr">
              <a:lnSpc>
                <a:spcPct val="100000"/>
              </a:lnSpc>
              <a:spcBef>
                <a:spcPts val="0"/>
              </a:spcBef>
              <a:spcAft>
                <a:spcPts val="0"/>
              </a:spcAft>
              <a:buNone/>
              <a:defRPr sz="1200" b="0" spc="0">
                <a:solidFill>
                  <a:schemeClr val="bg1"/>
                </a:solidFill>
                <a:latin typeface="+mn-lt"/>
              </a:defRPr>
            </a:lvl5pPr>
            <a:lvl6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6pPr>
            <a:lvl7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7pPr>
            <a:lvl8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8pPr>
            <a:lvl9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9pPr>
          </a:lstStyle>
          <a:p>
            <a:pPr lvl="0"/>
            <a:r>
              <a:rPr lang="fr-FR" dirty="0"/>
              <a:t>00</a:t>
            </a:r>
          </a:p>
          <a:p>
            <a:pPr lvl="1"/>
            <a:r>
              <a:rPr lang="fr-FR" dirty="0"/>
              <a:t>Lorem</a:t>
            </a:r>
          </a:p>
        </p:txBody>
      </p:sp>
      <p:sp>
        <p:nvSpPr>
          <p:cNvPr id="28" name="Espace réservé du texte 27">
            <a:extLst>
              <a:ext uri="{FF2B5EF4-FFF2-40B4-BE49-F238E27FC236}">
                <a16:creationId xmlns:a16="http://schemas.microsoft.com/office/drawing/2014/main" id="{12938429-94EA-4602-AA65-B14E66722A4D}"/>
              </a:ext>
            </a:extLst>
          </p:cNvPr>
          <p:cNvSpPr>
            <a:spLocks noGrp="1"/>
          </p:cNvSpPr>
          <p:nvPr>
            <p:ph type="body" sz="quarter" idx="18" hasCustomPrompt="1"/>
          </p:nvPr>
        </p:nvSpPr>
        <p:spPr>
          <a:xfrm>
            <a:off x="7319964" y="3332164"/>
            <a:ext cx="2336798" cy="2336801"/>
          </a:xfrm>
          <a:custGeom>
            <a:avLst/>
            <a:gdLst>
              <a:gd name="connsiteX0" fmla="*/ 0 w 2336798"/>
              <a:gd name="connsiteY0" fmla="*/ 0 h 2336801"/>
              <a:gd name="connsiteX1" fmla="*/ 2336798 w 2336798"/>
              <a:gd name="connsiteY1" fmla="*/ 0 h 2336801"/>
              <a:gd name="connsiteX2" fmla="*/ 2336798 w 2336798"/>
              <a:gd name="connsiteY2" fmla="*/ 1168401 h 2336801"/>
              <a:gd name="connsiteX3" fmla="*/ 1168398 w 2336798"/>
              <a:gd name="connsiteY3" fmla="*/ 2336801 h 2336801"/>
              <a:gd name="connsiteX4" fmla="*/ 0 w 2336798"/>
              <a:gd name="connsiteY4" fmla="*/ 2336800 h 233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6798" h="2336801">
                <a:moveTo>
                  <a:pt x="0" y="0"/>
                </a:moveTo>
                <a:lnTo>
                  <a:pt x="2336798" y="0"/>
                </a:lnTo>
                <a:lnTo>
                  <a:pt x="2336798" y="1168401"/>
                </a:lnTo>
                <a:cubicBezTo>
                  <a:pt x="2336798" y="1813691"/>
                  <a:pt x="1813688" y="2336801"/>
                  <a:pt x="1168398" y="2336801"/>
                </a:cubicBezTo>
                <a:cubicBezTo>
                  <a:pt x="778933" y="2336801"/>
                  <a:pt x="389466" y="2336800"/>
                  <a:pt x="0" y="2336800"/>
                </a:cubicBezTo>
                <a:close/>
              </a:path>
            </a:pathLst>
          </a:custGeom>
          <a:solidFill>
            <a:schemeClr val="accent2"/>
          </a:solidFill>
        </p:spPr>
        <p:txBody>
          <a:bodyPr wrap="square" lIns="72000" tIns="72000" rIns="72000" bIns="72000" anchor="ctr">
            <a:noAutofit/>
          </a:bodyPr>
          <a:lstStyle>
            <a:lvl1pPr marL="0" indent="0" algn="ctr">
              <a:lnSpc>
                <a:spcPct val="100000"/>
              </a:lnSpc>
              <a:spcBef>
                <a:spcPts val="0"/>
              </a:spcBef>
              <a:spcAft>
                <a:spcPts val="300"/>
              </a:spcAft>
              <a:buFont typeface="Roboto" panose="020B0604020202020204" pitchFamily="34" charset="0"/>
              <a:buNone/>
              <a:defRPr sz="4400" b="0" spc="0">
                <a:solidFill>
                  <a:schemeClr val="bg1"/>
                </a:solidFill>
                <a:latin typeface="Roboto Mono" panose="02000009000000000000" pitchFamily="49" charset="0"/>
              </a:defRPr>
            </a:lvl1pPr>
            <a:lvl2pPr marL="0" indent="0" algn="ctr">
              <a:lnSpc>
                <a:spcPct val="100000"/>
              </a:lnSpc>
              <a:spcBef>
                <a:spcPts val="0"/>
              </a:spcBef>
              <a:spcAft>
                <a:spcPts val="0"/>
              </a:spcAft>
              <a:buFont typeface="Roboto" panose="020B0604020202020204" pitchFamily="34" charset="0"/>
              <a:buNone/>
              <a:defRPr sz="1500" b="0" spc="0">
                <a:solidFill>
                  <a:schemeClr val="bg1"/>
                </a:solidFill>
                <a:latin typeface="+mn-lt"/>
              </a:defRPr>
            </a:lvl2pPr>
            <a:lvl3pPr marL="0" indent="0" algn="ctr">
              <a:lnSpc>
                <a:spcPct val="100000"/>
              </a:lnSpc>
              <a:spcBef>
                <a:spcPts val="0"/>
              </a:spcBef>
              <a:spcAft>
                <a:spcPts val="0"/>
              </a:spcAft>
              <a:buFont typeface="Roboto" panose="020B0604020202020204" pitchFamily="34" charset="0"/>
              <a:buNone/>
              <a:defRPr sz="1400" b="0" spc="0">
                <a:solidFill>
                  <a:schemeClr val="bg1"/>
                </a:solidFill>
                <a:latin typeface="+mn-lt"/>
              </a:defRPr>
            </a:lvl3pPr>
            <a:lvl4pPr marL="0" indent="0" algn="ctr">
              <a:lnSpc>
                <a:spcPct val="100000"/>
              </a:lnSpc>
              <a:spcBef>
                <a:spcPts val="0"/>
              </a:spcBef>
              <a:spcAft>
                <a:spcPts val="0"/>
              </a:spcAft>
              <a:buNone/>
              <a:defRPr sz="1200" b="0" spc="0">
                <a:solidFill>
                  <a:schemeClr val="bg1"/>
                </a:solidFill>
                <a:latin typeface="+mn-lt"/>
              </a:defRPr>
            </a:lvl4pPr>
            <a:lvl5pPr marL="0" indent="0" algn="ctr">
              <a:lnSpc>
                <a:spcPct val="100000"/>
              </a:lnSpc>
              <a:spcBef>
                <a:spcPts val="0"/>
              </a:spcBef>
              <a:spcAft>
                <a:spcPts val="0"/>
              </a:spcAft>
              <a:buNone/>
              <a:defRPr sz="1200" b="0" spc="0">
                <a:solidFill>
                  <a:schemeClr val="bg1"/>
                </a:solidFill>
                <a:latin typeface="+mn-lt"/>
              </a:defRPr>
            </a:lvl5pPr>
            <a:lvl6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6pPr>
            <a:lvl7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7pPr>
            <a:lvl8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8pPr>
            <a:lvl9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9pPr>
          </a:lstStyle>
          <a:p>
            <a:pPr lvl="0"/>
            <a:r>
              <a:rPr lang="fr-FR" dirty="0"/>
              <a:t>00</a:t>
            </a:r>
          </a:p>
          <a:p>
            <a:pPr lvl="1"/>
            <a:r>
              <a:rPr lang="fr-FR" dirty="0"/>
              <a:t>Lorem</a:t>
            </a:r>
          </a:p>
        </p:txBody>
      </p:sp>
      <p:sp>
        <p:nvSpPr>
          <p:cNvPr id="26" name="Espace réservé du texte 25">
            <a:extLst>
              <a:ext uri="{FF2B5EF4-FFF2-40B4-BE49-F238E27FC236}">
                <a16:creationId xmlns:a16="http://schemas.microsoft.com/office/drawing/2014/main" id="{AF2F65EE-5DC6-4DD2-B731-5668F335EC24}"/>
              </a:ext>
            </a:extLst>
          </p:cNvPr>
          <p:cNvSpPr>
            <a:spLocks noGrp="1"/>
          </p:cNvSpPr>
          <p:nvPr>
            <p:ph type="body" sz="quarter" idx="17" hasCustomPrompt="1"/>
          </p:nvPr>
        </p:nvSpPr>
        <p:spPr>
          <a:xfrm>
            <a:off x="7319963" y="944563"/>
            <a:ext cx="2336800" cy="2336800"/>
          </a:xfrm>
          <a:custGeom>
            <a:avLst/>
            <a:gdLst>
              <a:gd name="connsiteX0" fmla="*/ 1168400 w 2336800"/>
              <a:gd name="connsiteY0" fmla="*/ 0 h 2336800"/>
              <a:gd name="connsiteX1" fmla="*/ 2336800 w 2336800"/>
              <a:gd name="connsiteY1" fmla="*/ 1168400 h 2336800"/>
              <a:gd name="connsiteX2" fmla="*/ 1168400 w 2336800"/>
              <a:gd name="connsiteY2" fmla="*/ 2336800 h 2336800"/>
              <a:gd name="connsiteX3" fmla="*/ 0 w 2336800"/>
              <a:gd name="connsiteY3" fmla="*/ 1168400 h 2336800"/>
              <a:gd name="connsiteX4" fmla="*/ 1168400 w 2336800"/>
              <a:gd name="connsiteY4" fmla="*/ 0 h 233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6800" h="2336800">
                <a:moveTo>
                  <a:pt x="1168400" y="0"/>
                </a:moveTo>
                <a:cubicBezTo>
                  <a:pt x="1813690" y="0"/>
                  <a:pt x="2336800" y="523110"/>
                  <a:pt x="2336800" y="1168400"/>
                </a:cubicBezTo>
                <a:cubicBezTo>
                  <a:pt x="2336800" y="1813690"/>
                  <a:pt x="1813690" y="2336800"/>
                  <a:pt x="1168400" y="2336800"/>
                </a:cubicBezTo>
                <a:cubicBezTo>
                  <a:pt x="523110" y="2336800"/>
                  <a:pt x="0" y="1813690"/>
                  <a:pt x="0" y="1168400"/>
                </a:cubicBezTo>
                <a:cubicBezTo>
                  <a:pt x="0" y="523110"/>
                  <a:pt x="523110" y="0"/>
                  <a:pt x="1168400" y="0"/>
                </a:cubicBezTo>
                <a:close/>
              </a:path>
            </a:pathLst>
          </a:custGeom>
          <a:solidFill>
            <a:schemeClr val="accent3"/>
          </a:solidFill>
        </p:spPr>
        <p:txBody>
          <a:bodyPr wrap="square" lIns="72000" tIns="72000" rIns="72000" bIns="72000" anchor="ctr">
            <a:noAutofit/>
          </a:bodyPr>
          <a:lstStyle>
            <a:lvl1pPr marL="0" indent="0" algn="ctr">
              <a:lnSpc>
                <a:spcPct val="100000"/>
              </a:lnSpc>
              <a:spcBef>
                <a:spcPts val="0"/>
              </a:spcBef>
              <a:spcAft>
                <a:spcPts val="300"/>
              </a:spcAft>
              <a:buFont typeface="Roboto" panose="020B0604020202020204" pitchFamily="34" charset="0"/>
              <a:buNone/>
              <a:defRPr sz="4400" b="0" spc="0">
                <a:solidFill>
                  <a:schemeClr val="bg1"/>
                </a:solidFill>
                <a:latin typeface="Roboto Mono" panose="02000009000000000000" pitchFamily="49" charset="0"/>
              </a:defRPr>
            </a:lvl1pPr>
            <a:lvl2pPr marL="0" indent="0" algn="ctr">
              <a:lnSpc>
                <a:spcPct val="100000"/>
              </a:lnSpc>
              <a:spcBef>
                <a:spcPts val="0"/>
              </a:spcBef>
              <a:spcAft>
                <a:spcPts val="0"/>
              </a:spcAft>
              <a:buFont typeface="Roboto" panose="020B0604020202020204" pitchFamily="34" charset="0"/>
              <a:buNone/>
              <a:defRPr sz="1500" b="0" spc="0">
                <a:solidFill>
                  <a:schemeClr val="bg1"/>
                </a:solidFill>
                <a:latin typeface="+mn-lt"/>
              </a:defRPr>
            </a:lvl2pPr>
            <a:lvl3pPr marL="0" indent="0" algn="ctr">
              <a:lnSpc>
                <a:spcPct val="100000"/>
              </a:lnSpc>
              <a:spcBef>
                <a:spcPts val="0"/>
              </a:spcBef>
              <a:spcAft>
                <a:spcPts val="0"/>
              </a:spcAft>
              <a:buFont typeface="Roboto" panose="020B0604020202020204" pitchFamily="34" charset="0"/>
              <a:buNone/>
              <a:defRPr sz="1400" b="0" spc="0">
                <a:solidFill>
                  <a:schemeClr val="bg1"/>
                </a:solidFill>
                <a:latin typeface="+mn-lt"/>
              </a:defRPr>
            </a:lvl3pPr>
            <a:lvl4pPr marL="0" indent="0" algn="ctr">
              <a:lnSpc>
                <a:spcPct val="100000"/>
              </a:lnSpc>
              <a:spcBef>
                <a:spcPts val="0"/>
              </a:spcBef>
              <a:spcAft>
                <a:spcPts val="0"/>
              </a:spcAft>
              <a:buNone/>
              <a:defRPr sz="1200" b="0" spc="0">
                <a:solidFill>
                  <a:schemeClr val="bg1"/>
                </a:solidFill>
                <a:latin typeface="+mn-lt"/>
              </a:defRPr>
            </a:lvl4pPr>
            <a:lvl5pPr marL="0" indent="0" algn="ctr">
              <a:lnSpc>
                <a:spcPct val="100000"/>
              </a:lnSpc>
              <a:spcBef>
                <a:spcPts val="0"/>
              </a:spcBef>
              <a:spcAft>
                <a:spcPts val="0"/>
              </a:spcAft>
              <a:buNone/>
              <a:defRPr sz="1200" b="0" spc="0">
                <a:solidFill>
                  <a:schemeClr val="bg1"/>
                </a:solidFill>
                <a:latin typeface="+mn-lt"/>
              </a:defRPr>
            </a:lvl5pPr>
            <a:lvl6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6pPr>
            <a:lvl7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7pPr>
            <a:lvl8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8pPr>
            <a:lvl9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9pPr>
          </a:lstStyle>
          <a:p>
            <a:pPr lvl="0"/>
            <a:r>
              <a:rPr lang="fr-FR" dirty="0"/>
              <a:t>00</a:t>
            </a:r>
          </a:p>
          <a:p>
            <a:pPr lvl="1"/>
            <a:r>
              <a:rPr lang="fr-FR" dirty="0"/>
              <a:t>Lorem</a:t>
            </a:r>
          </a:p>
        </p:txBody>
      </p:sp>
      <p:sp>
        <p:nvSpPr>
          <p:cNvPr id="19" name="Espace réservé du texte 18">
            <a:extLst>
              <a:ext uri="{FF2B5EF4-FFF2-40B4-BE49-F238E27FC236}">
                <a16:creationId xmlns:a16="http://schemas.microsoft.com/office/drawing/2014/main" id="{C3624A98-1FA9-47EB-862B-ADF028543130}"/>
              </a:ext>
            </a:extLst>
          </p:cNvPr>
          <p:cNvSpPr>
            <a:spLocks noGrp="1"/>
          </p:cNvSpPr>
          <p:nvPr>
            <p:ph type="body" sz="quarter" idx="16" hasCustomPrompt="1"/>
          </p:nvPr>
        </p:nvSpPr>
        <p:spPr>
          <a:xfrm>
            <a:off x="4927600" y="944564"/>
            <a:ext cx="2336800" cy="2336799"/>
          </a:xfrm>
          <a:custGeom>
            <a:avLst/>
            <a:gdLst>
              <a:gd name="connsiteX0" fmla="*/ 0 w 2336800"/>
              <a:gd name="connsiteY0" fmla="*/ 0 h 2336799"/>
              <a:gd name="connsiteX1" fmla="*/ 2336800 w 2336800"/>
              <a:gd name="connsiteY1" fmla="*/ 0 h 2336799"/>
              <a:gd name="connsiteX2" fmla="*/ 2336800 w 2336800"/>
              <a:gd name="connsiteY2" fmla="*/ 2336799 h 2336799"/>
              <a:gd name="connsiteX3" fmla="*/ 0 w 2336800"/>
              <a:gd name="connsiteY3" fmla="*/ 2336799 h 2336799"/>
            </a:gdLst>
            <a:ahLst/>
            <a:cxnLst>
              <a:cxn ang="0">
                <a:pos x="connsiteX0" y="connsiteY0"/>
              </a:cxn>
              <a:cxn ang="0">
                <a:pos x="connsiteX1" y="connsiteY1"/>
              </a:cxn>
              <a:cxn ang="0">
                <a:pos x="connsiteX2" y="connsiteY2"/>
              </a:cxn>
              <a:cxn ang="0">
                <a:pos x="connsiteX3" y="connsiteY3"/>
              </a:cxn>
            </a:cxnLst>
            <a:rect l="l" t="t" r="r" b="b"/>
            <a:pathLst>
              <a:path w="2336800" h="2336799">
                <a:moveTo>
                  <a:pt x="0" y="0"/>
                </a:moveTo>
                <a:lnTo>
                  <a:pt x="2336800" y="0"/>
                </a:lnTo>
                <a:lnTo>
                  <a:pt x="2336800" y="2336799"/>
                </a:lnTo>
                <a:lnTo>
                  <a:pt x="0" y="2336799"/>
                </a:lnTo>
                <a:close/>
              </a:path>
            </a:pathLst>
          </a:custGeom>
          <a:solidFill>
            <a:schemeClr val="accent4"/>
          </a:solidFill>
        </p:spPr>
        <p:txBody>
          <a:bodyPr wrap="square" lIns="72000" tIns="72000" rIns="72000" bIns="72000" anchor="ctr">
            <a:noAutofit/>
          </a:bodyPr>
          <a:lstStyle>
            <a:lvl1pPr marL="0" indent="0" algn="ctr">
              <a:lnSpc>
                <a:spcPct val="100000"/>
              </a:lnSpc>
              <a:spcBef>
                <a:spcPts val="0"/>
              </a:spcBef>
              <a:spcAft>
                <a:spcPts val="300"/>
              </a:spcAft>
              <a:buFont typeface="Roboto" panose="020B0604020202020204" pitchFamily="34" charset="0"/>
              <a:buNone/>
              <a:defRPr sz="4400" b="0" spc="0">
                <a:solidFill>
                  <a:schemeClr val="bg1"/>
                </a:solidFill>
                <a:latin typeface="Roboto Mono" panose="02000009000000000000" pitchFamily="49" charset="0"/>
              </a:defRPr>
            </a:lvl1pPr>
            <a:lvl2pPr marL="0" indent="0" algn="ctr">
              <a:lnSpc>
                <a:spcPct val="100000"/>
              </a:lnSpc>
              <a:spcBef>
                <a:spcPts val="0"/>
              </a:spcBef>
              <a:spcAft>
                <a:spcPts val="0"/>
              </a:spcAft>
              <a:buFont typeface="Roboto" panose="020B0604020202020204" pitchFamily="34" charset="0"/>
              <a:buNone/>
              <a:defRPr sz="1500" b="0" spc="0">
                <a:solidFill>
                  <a:schemeClr val="bg1"/>
                </a:solidFill>
                <a:latin typeface="+mn-lt"/>
              </a:defRPr>
            </a:lvl2pPr>
            <a:lvl3pPr marL="0" indent="0" algn="ctr">
              <a:lnSpc>
                <a:spcPct val="100000"/>
              </a:lnSpc>
              <a:spcBef>
                <a:spcPts val="0"/>
              </a:spcBef>
              <a:spcAft>
                <a:spcPts val="0"/>
              </a:spcAft>
              <a:buFont typeface="Roboto" panose="020B0604020202020204" pitchFamily="34" charset="0"/>
              <a:buNone/>
              <a:defRPr sz="1400" b="0" spc="0">
                <a:solidFill>
                  <a:schemeClr val="bg1"/>
                </a:solidFill>
                <a:latin typeface="+mn-lt"/>
              </a:defRPr>
            </a:lvl3pPr>
            <a:lvl4pPr marL="0" indent="0" algn="ctr">
              <a:lnSpc>
                <a:spcPct val="100000"/>
              </a:lnSpc>
              <a:spcBef>
                <a:spcPts val="0"/>
              </a:spcBef>
              <a:spcAft>
                <a:spcPts val="0"/>
              </a:spcAft>
              <a:buNone/>
              <a:defRPr sz="1200" b="0" spc="0">
                <a:solidFill>
                  <a:schemeClr val="bg1"/>
                </a:solidFill>
                <a:latin typeface="+mn-lt"/>
              </a:defRPr>
            </a:lvl4pPr>
            <a:lvl5pPr marL="0" indent="0" algn="ctr">
              <a:lnSpc>
                <a:spcPct val="100000"/>
              </a:lnSpc>
              <a:spcBef>
                <a:spcPts val="0"/>
              </a:spcBef>
              <a:spcAft>
                <a:spcPts val="0"/>
              </a:spcAft>
              <a:buNone/>
              <a:defRPr sz="1200" b="0" spc="0">
                <a:solidFill>
                  <a:schemeClr val="bg1"/>
                </a:solidFill>
                <a:latin typeface="+mn-lt"/>
              </a:defRPr>
            </a:lvl5pPr>
            <a:lvl6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6pPr>
            <a:lvl7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7pPr>
            <a:lvl8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8pPr>
            <a:lvl9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9pPr>
          </a:lstStyle>
          <a:p>
            <a:pPr lvl="0"/>
            <a:r>
              <a:rPr lang="fr-FR" dirty="0"/>
              <a:t>00</a:t>
            </a:r>
          </a:p>
          <a:p>
            <a:pPr lvl="1"/>
            <a:r>
              <a:rPr lang="fr-FR" dirty="0"/>
              <a:t>Lorem</a:t>
            </a:r>
          </a:p>
        </p:txBody>
      </p:sp>
      <p:sp>
        <p:nvSpPr>
          <p:cNvPr id="17" name="Espace réservé du texte 16">
            <a:extLst>
              <a:ext uri="{FF2B5EF4-FFF2-40B4-BE49-F238E27FC236}">
                <a16:creationId xmlns:a16="http://schemas.microsoft.com/office/drawing/2014/main" id="{3B241BF7-9BC6-4389-9ED6-01E65224F9BC}"/>
              </a:ext>
            </a:extLst>
          </p:cNvPr>
          <p:cNvSpPr>
            <a:spLocks noGrp="1"/>
          </p:cNvSpPr>
          <p:nvPr>
            <p:ph type="body" sz="quarter" idx="13" hasCustomPrompt="1"/>
          </p:nvPr>
        </p:nvSpPr>
        <p:spPr>
          <a:xfrm>
            <a:off x="2535240" y="944563"/>
            <a:ext cx="2336799" cy="2336801"/>
          </a:xfrm>
          <a:custGeom>
            <a:avLst/>
            <a:gdLst>
              <a:gd name="connsiteX0" fmla="*/ 1168400 w 2336799"/>
              <a:gd name="connsiteY0" fmla="*/ 0 h 2336801"/>
              <a:gd name="connsiteX1" fmla="*/ 2336799 w 2336799"/>
              <a:gd name="connsiteY1" fmla="*/ 1 h 2336801"/>
              <a:gd name="connsiteX2" fmla="*/ 2336799 w 2336799"/>
              <a:gd name="connsiteY2" fmla="*/ 2336801 h 2336801"/>
              <a:gd name="connsiteX3" fmla="*/ 0 w 2336799"/>
              <a:gd name="connsiteY3" fmla="*/ 2336801 h 2336801"/>
              <a:gd name="connsiteX4" fmla="*/ 0 w 2336799"/>
              <a:gd name="connsiteY4" fmla="*/ 1168400 h 2336801"/>
              <a:gd name="connsiteX5" fmla="*/ 1168400 w 2336799"/>
              <a:gd name="connsiteY5" fmla="*/ 0 h 233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6799" h="2336801">
                <a:moveTo>
                  <a:pt x="1168400" y="0"/>
                </a:moveTo>
                <a:cubicBezTo>
                  <a:pt x="1557866" y="0"/>
                  <a:pt x="1947333" y="1"/>
                  <a:pt x="2336799" y="1"/>
                </a:cubicBezTo>
                <a:lnTo>
                  <a:pt x="2336799" y="2336801"/>
                </a:lnTo>
                <a:lnTo>
                  <a:pt x="0" y="2336801"/>
                </a:lnTo>
                <a:lnTo>
                  <a:pt x="0" y="1168400"/>
                </a:lnTo>
                <a:cubicBezTo>
                  <a:pt x="0" y="523110"/>
                  <a:pt x="523110" y="0"/>
                  <a:pt x="1168400" y="0"/>
                </a:cubicBezTo>
                <a:close/>
              </a:path>
            </a:pathLst>
          </a:custGeom>
          <a:solidFill>
            <a:schemeClr val="accent1"/>
          </a:solidFill>
        </p:spPr>
        <p:txBody>
          <a:bodyPr wrap="square" lIns="72000" tIns="72000" rIns="72000" bIns="72000" anchor="ctr">
            <a:noAutofit/>
          </a:bodyPr>
          <a:lstStyle>
            <a:lvl1pPr marL="0" indent="0" algn="ctr">
              <a:lnSpc>
                <a:spcPct val="100000"/>
              </a:lnSpc>
              <a:spcBef>
                <a:spcPts val="0"/>
              </a:spcBef>
              <a:spcAft>
                <a:spcPts val="300"/>
              </a:spcAft>
              <a:buFont typeface="Roboto" panose="020B0604020202020204" pitchFamily="34" charset="0"/>
              <a:buNone/>
              <a:defRPr sz="4400" b="0" spc="0">
                <a:solidFill>
                  <a:schemeClr val="bg1"/>
                </a:solidFill>
                <a:latin typeface="Roboto Mono" panose="02000009000000000000" pitchFamily="49" charset="0"/>
              </a:defRPr>
            </a:lvl1pPr>
            <a:lvl2pPr marL="0" indent="0" algn="ctr">
              <a:lnSpc>
                <a:spcPct val="100000"/>
              </a:lnSpc>
              <a:spcBef>
                <a:spcPts val="0"/>
              </a:spcBef>
              <a:spcAft>
                <a:spcPts val="0"/>
              </a:spcAft>
              <a:buFont typeface="Roboto" panose="020B0604020202020204" pitchFamily="34" charset="0"/>
              <a:buNone/>
              <a:defRPr sz="1500" b="0" spc="0">
                <a:solidFill>
                  <a:schemeClr val="bg1"/>
                </a:solidFill>
                <a:latin typeface="+mn-lt"/>
              </a:defRPr>
            </a:lvl2pPr>
            <a:lvl3pPr marL="0" indent="0" algn="ctr">
              <a:lnSpc>
                <a:spcPct val="100000"/>
              </a:lnSpc>
              <a:spcBef>
                <a:spcPts val="0"/>
              </a:spcBef>
              <a:spcAft>
                <a:spcPts val="0"/>
              </a:spcAft>
              <a:buFont typeface="Roboto" panose="020B0604020202020204" pitchFamily="34" charset="0"/>
              <a:buNone/>
              <a:defRPr sz="1400" b="0" spc="0">
                <a:solidFill>
                  <a:schemeClr val="bg1"/>
                </a:solidFill>
                <a:latin typeface="+mn-lt"/>
              </a:defRPr>
            </a:lvl3pPr>
            <a:lvl4pPr marL="0" indent="0" algn="ctr">
              <a:lnSpc>
                <a:spcPct val="100000"/>
              </a:lnSpc>
              <a:spcBef>
                <a:spcPts val="0"/>
              </a:spcBef>
              <a:spcAft>
                <a:spcPts val="0"/>
              </a:spcAft>
              <a:buNone/>
              <a:defRPr sz="1200" b="0" spc="0">
                <a:solidFill>
                  <a:schemeClr val="bg1"/>
                </a:solidFill>
                <a:latin typeface="+mn-lt"/>
              </a:defRPr>
            </a:lvl4pPr>
            <a:lvl5pPr marL="0" indent="0" algn="ctr">
              <a:lnSpc>
                <a:spcPct val="100000"/>
              </a:lnSpc>
              <a:spcBef>
                <a:spcPts val="0"/>
              </a:spcBef>
              <a:spcAft>
                <a:spcPts val="0"/>
              </a:spcAft>
              <a:buNone/>
              <a:defRPr sz="1200" b="0" spc="0">
                <a:solidFill>
                  <a:schemeClr val="bg1"/>
                </a:solidFill>
                <a:latin typeface="+mn-lt"/>
              </a:defRPr>
            </a:lvl5pPr>
            <a:lvl6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6pPr>
            <a:lvl7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7pPr>
            <a:lvl8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8pPr>
            <a:lvl9pPr marL="0" indent="0" algn="ctr">
              <a:lnSpc>
                <a:spcPct val="100000"/>
              </a:lnSpc>
              <a:spcBef>
                <a:spcPts val="0"/>
              </a:spcBef>
              <a:spcAft>
                <a:spcPts val="0"/>
              </a:spcAft>
              <a:buFont typeface="Roboto" panose="020B0604020202020204" pitchFamily="34" charset="0"/>
              <a:buNone/>
              <a:defRPr sz="1200" b="0" spc="0">
                <a:solidFill>
                  <a:schemeClr val="bg1"/>
                </a:solidFill>
                <a:latin typeface="+mn-lt"/>
              </a:defRPr>
            </a:lvl9pPr>
          </a:lstStyle>
          <a:p>
            <a:pPr lvl="0"/>
            <a:r>
              <a:rPr lang="fr-FR" dirty="0"/>
              <a:t>00</a:t>
            </a:r>
          </a:p>
          <a:p>
            <a:pPr lvl="1"/>
            <a:r>
              <a:rPr lang="fr-FR" dirty="0"/>
              <a:t>Lorem</a:t>
            </a:r>
          </a:p>
        </p:txBody>
      </p:sp>
      <p:grpSp>
        <p:nvGrpSpPr>
          <p:cNvPr id="20" name="object 3">
            <a:extLst>
              <a:ext uri="{FF2B5EF4-FFF2-40B4-BE49-F238E27FC236}">
                <a16:creationId xmlns:a16="http://schemas.microsoft.com/office/drawing/2014/main" id="{A6EE3CD9-1017-40F2-9A0F-9ADC0E97B7E8}"/>
              </a:ext>
            </a:extLst>
          </p:cNvPr>
          <p:cNvGrpSpPr/>
          <p:nvPr userDrawn="1"/>
        </p:nvGrpSpPr>
        <p:grpSpPr>
          <a:xfrm>
            <a:off x="514089" y="6493294"/>
            <a:ext cx="752031" cy="86640"/>
            <a:chOff x="847065" y="10707923"/>
            <a:chExt cx="1240155" cy="142875"/>
          </a:xfrm>
        </p:grpSpPr>
        <p:pic>
          <p:nvPicPr>
            <p:cNvPr id="21" name="object 4">
              <a:extLst>
                <a:ext uri="{FF2B5EF4-FFF2-40B4-BE49-F238E27FC236}">
                  <a16:creationId xmlns:a16="http://schemas.microsoft.com/office/drawing/2014/main" id="{F22A1663-8DA0-407F-8AE8-A696EE603E97}"/>
                </a:ext>
              </a:extLst>
            </p:cNvPr>
            <p:cNvPicPr/>
            <p:nvPr/>
          </p:nvPicPr>
          <p:blipFill>
            <a:blip r:embed="rId2" cstate="print"/>
            <a:stretch>
              <a:fillRect/>
            </a:stretch>
          </p:blipFill>
          <p:spPr>
            <a:xfrm>
              <a:off x="847065" y="10740848"/>
              <a:ext cx="262047" cy="78479"/>
            </a:xfrm>
            <a:prstGeom prst="rect">
              <a:avLst/>
            </a:prstGeom>
          </p:spPr>
        </p:pic>
        <p:sp>
          <p:nvSpPr>
            <p:cNvPr id="22" name="object 5">
              <a:extLst>
                <a:ext uri="{FF2B5EF4-FFF2-40B4-BE49-F238E27FC236}">
                  <a16:creationId xmlns:a16="http://schemas.microsoft.com/office/drawing/2014/main" id="{E831035A-4B78-43F7-B910-80EA82C97B4F}"/>
                </a:ext>
              </a:extLst>
            </p:cNvPr>
            <p:cNvSpPr/>
            <p:nvPr/>
          </p:nvSpPr>
          <p:spPr>
            <a:xfrm>
              <a:off x="1143129" y="10794304"/>
              <a:ext cx="28575" cy="26670"/>
            </a:xfrm>
            <a:custGeom>
              <a:avLst/>
              <a:gdLst/>
              <a:ahLst/>
              <a:cxnLst/>
              <a:rect l="l" t="t" r="r" b="b"/>
              <a:pathLst>
                <a:path w="28575" h="26670">
                  <a:moveTo>
                    <a:pt x="16167" y="0"/>
                  </a:moveTo>
                  <a:lnTo>
                    <a:pt x="11811" y="0"/>
                  </a:lnTo>
                  <a:lnTo>
                    <a:pt x="9863" y="356"/>
                  </a:lnTo>
                  <a:lnTo>
                    <a:pt x="0" y="11465"/>
                  </a:lnTo>
                  <a:lnTo>
                    <a:pt x="0" y="13339"/>
                  </a:lnTo>
                  <a:lnTo>
                    <a:pt x="0" y="15182"/>
                  </a:lnTo>
                  <a:lnTo>
                    <a:pt x="11811" y="26480"/>
                  </a:lnTo>
                  <a:lnTo>
                    <a:pt x="16167" y="26480"/>
                  </a:lnTo>
                  <a:lnTo>
                    <a:pt x="27988" y="15182"/>
                  </a:lnTo>
                  <a:lnTo>
                    <a:pt x="27988" y="11465"/>
                  </a:lnTo>
                  <a:lnTo>
                    <a:pt x="18125" y="356"/>
                  </a:lnTo>
                  <a:lnTo>
                    <a:pt x="16167" y="0"/>
                  </a:lnTo>
                  <a:close/>
                </a:path>
              </a:pathLst>
            </a:custGeom>
            <a:solidFill>
              <a:srgbClr val="002F67"/>
            </a:solidFill>
          </p:spPr>
          <p:txBody>
            <a:bodyPr wrap="square" lIns="0" tIns="0" rIns="0" bIns="0" rtlCol="0"/>
            <a:lstStyle/>
            <a:p>
              <a:endParaRPr lang="fr-FR" sz="662" dirty="0"/>
            </a:p>
          </p:txBody>
        </p:sp>
        <p:pic>
          <p:nvPicPr>
            <p:cNvPr id="23" name="object 6">
              <a:extLst>
                <a:ext uri="{FF2B5EF4-FFF2-40B4-BE49-F238E27FC236}">
                  <a16:creationId xmlns:a16="http://schemas.microsoft.com/office/drawing/2014/main" id="{D0CAAE98-70CE-44E0-8205-780766B55A5A}"/>
                </a:ext>
              </a:extLst>
            </p:cNvPr>
            <p:cNvPicPr/>
            <p:nvPr/>
          </p:nvPicPr>
          <p:blipFill>
            <a:blip r:embed="rId3" cstate="print"/>
            <a:stretch>
              <a:fillRect/>
            </a:stretch>
          </p:blipFill>
          <p:spPr>
            <a:xfrm>
              <a:off x="1209992" y="10739402"/>
              <a:ext cx="71369" cy="81379"/>
            </a:xfrm>
            <a:prstGeom prst="rect">
              <a:avLst/>
            </a:prstGeom>
          </p:spPr>
        </p:pic>
        <p:pic>
          <p:nvPicPr>
            <p:cNvPr id="24" name="object 7">
              <a:extLst>
                <a:ext uri="{FF2B5EF4-FFF2-40B4-BE49-F238E27FC236}">
                  <a16:creationId xmlns:a16="http://schemas.microsoft.com/office/drawing/2014/main" id="{2AC43F6C-3338-4D56-B01B-07F3FCDCAFED}"/>
                </a:ext>
              </a:extLst>
            </p:cNvPr>
            <p:cNvPicPr/>
            <p:nvPr/>
          </p:nvPicPr>
          <p:blipFill>
            <a:blip r:embed="rId4" cstate="print"/>
            <a:stretch>
              <a:fillRect/>
            </a:stretch>
          </p:blipFill>
          <p:spPr>
            <a:xfrm>
              <a:off x="1305235" y="10707923"/>
              <a:ext cx="781632" cy="142298"/>
            </a:xfrm>
            <a:prstGeom prst="rect">
              <a:avLst/>
            </a:prstGeom>
          </p:spPr>
        </p:pic>
      </p:grpSp>
      <p:sp>
        <p:nvSpPr>
          <p:cNvPr id="3" name="Espace réservé du numéro de diapositive 2">
            <a:extLst>
              <a:ext uri="{FF2B5EF4-FFF2-40B4-BE49-F238E27FC236}">
                <a16:creationId xmlns:a16="http://schemas.microsoft.com/office/drawing/2014/main" id="{95CEC289-6FBA-4C56-94D1-874AC301646D}"/>
              </a:ext>
            </a:extLst>
          </p:cNvPr>
          <p:cNvSpPr>
            <a:spLocks noGrp="1"/>
          </p:cNvSpPr>
          <p:nvPr>
            <p:ph type="sldNum" sz="quarter" idx="14"/>
          </p:nvPr>
        </p:nvSpPr>
        <p:spPr/>
        <p:txBody>
          <a:bodyPr/>
          <a:lstStyle>
            <a:lvl1pPr algn="ctr">
              <a:defRPr/>
            </a:lvl1pPr>
          </a:lstStyle>
          <a:p>
            <a:r>
              <a:rPr lang="fr-FR" dirty="0"/>
              <a:t>page </a:t>
            </a:r>
            <a:fld id="{D4393D1B-37AB-4561-B448-10CBADDAE970}" type="slidenum">
              <a:rPr smtClean="0"/>
              <a:pPr/>
              <a:t>‹N°›</a:t>
            </a:fld>
            <a:endParaRPr dirty="0"/>
          </a:p>
        </p:txBody>
      </p:sp>
      <p:sp>
        <p:nvSpPr>
          <p:cNvPr id="5" name="Espace réservé du texte 4">
            <a:extLst>
              <a:ext uri="{FF2B5EF4-FFF2-40B4-BE49-F238E27FC236}">
                <a16:creationId xmlns:a16="http://schemas.microsoft.com/office/drawing/2014/main" id="{9BC72356-A04F-4E0F-A121-09766CE60568}"/>
              </a:ext>
            </a:extLst>
          </p:cNvPr>
          <p:cNvSpPr>
            <a:spLocks noGrp="1"/>
          </p:cNvSpPr>
          <p:nvPr>
            <p:ph type="body" sz="quarter" idx="15" hasCustomPrompt="1"/>
          </p:nvPr>
        </p:nvSpPr>
        <p:spPr>
          <a:xfrm>
            <a:off x="938088" y="409700"/>
            <a:ext cx="9933111"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4" name="Espace réservé du pied de page 3">
            <a:extLst>
              <a:ext uri="{FF2B5EF4-FFF2-40B4-BE49-F238E27FC236}">
                <a16:creationId xmlns:a16="http://schemas.microsoft.com/office/drawing/2014/main" id="{94F07BA3-6FC5-1F61-18B2-372418A17976}"/>
              </a:ext>
            </a:extLst>
          </p:cNvPr>
          <p:cNvSpPr>
            <a:spLocks noGrp="1"/>
          </p:cNvSpPr>
          <p:nvPr>
            <p:ph type="ftr" sz="quarter" idx="22"/>
          </p:nvPr>
        </p:nvSpPr>
        <p:spPr/>
        <p:txBody>
          <a:bodyPr/>
          <a:lstStyle/>
          <a:p>
            <a:pPr algn="ctr"/>
            <a:r>
              <a:rPr lang="fr-FR"/>
              <a:t>Confidentiel</a:t>
            </a:r>
            <a:endParaRPr lang="fr-FR" dirty="0"/>
          </a:p>
        </p:txBody>
      </p:sp>
    </p:spTree>
    <p:extLst>
      <p:ext uri="{BB962C8B-B14F-4D97-AF65-F5344CB8AC3E}">
        <p14:creationId xmlns:p14="http://schemas.microsoft.com/office/powerpoint/2010/main" val="1050045260"/>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exte avec image fond bleu 1">
    <p:bg>
      <p:bgPr>
        <a:solidFill>
          <a:schemeClr val="accent1"/>
        </a:solidFill>
        <a:effectLst/>
      </p:bgPr>
    </p:bg>
    <p:spTree>
      <p:nvGrpSpPr>
        <p:cNvPr id="1" name=""/>
        <p:cNvGrpSpPr/>
        <p:nvPr/>
      </p:nvGrpSpPr>
      <p:grpSpPr>
        <a:xfrm>
          <a:off x="0" y="0"/>
          <a:ext cx="0" cy="0"/>
          <a:chOff x="0" y="0"/>
          <a:chExt cx="0" cy="0"/>
        </a:xfrm>
      </p:grpSpPr>
      <p:sp>
        <p:nvSpPr>
          <p:cNvPr id="16" name="Espace réservé du texte 15">
            <a:extLst>
              <a:ext uri="{FF2B5EF4-FFF2-40B4-BE49-F238E27FC236}">
                <a16:creationId xmlns:a16="http://schemas.microsoft.com/office/drawing/2014/main" id="{F7B87609-0BC2-4CBF-9050-6A4BC130ED86}"/>
              </a:ext>
            </a:extLst>
          </p:cNvPr>
          <p:cNvSpPr>
            <a:spLocks noGrp="1"/>
          </p:cNvSpPr>
          <p:nvPr>
            <p:ph type="body" sz="quarter" idx="14" hasCustomPrompt="1"/>
          </p:nvPr>
        </p:nvSpPr>
        <p:spPr>
          <a:xfrm>
            <a:off x="6091239" y="4127500"/>
            <a:ext cx="1173162" cy="1168400"/>
          </a:xfrm>
          <a:custGeom>
            <a:avLst/>
            <a:gdLst>
              <a:gd name="connsiteX0" fmla="*/ 0 w 1173162"/>
              <a:gd name="connsiteY0" fmla="*/ 0 h 1168400"/>
              <a:gd name="connsiteX1" fmla="*/ 588962 w 1173162"/>
              <a:gd name="connsiteY1" fmla="*/ 0 h 1168400"/>
              <a:gd name="connsiteX2" fmla="*/ 1173162 w 1173162"/>
              <a:gd name="connsiteY2" fmla="*/ 584200 h 1168400"/>
              <a:gd name="connsiteX3" fmla="*/ 1173162 w 1173162"/>
              <a:gd name="connsiteY3" fmla="*/ 1168400 h 1168400"/>
              <a:gd name="connsiteX4" fmla="*/ 0 w 1173162"/>
              <a:gd name="connsiteY4" fmla="*/ 1168400 h 116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162" h="1168400">
                <a:moveTo>
                  <a:pt x="0" y="0"/>
                </a:moveTo>
                <a:lnTo>
                  <a:pt x="588962" y="0"/>
                </a:lnTo>
                <a:cubicBezTo>
                  <a:pt x="911607" y="0"/>
                  <a:pt x="1173162" y="261555"/>
                  <a:pt x="1173162" y="584200"/>
                </a:cubicBezTo>
                <a:lnTo>
                  <a:pt x="1173162" y="1168400"/>
                </a:lnTo>
                <a:lnTo>
                  <a:pt x="0" y="11684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14" name="Espace réservé du texte 13">
            <a:extLst>
              <a:ext uri="{FF2B5EF4-FFF2-40B4-BE49-F238E27FC236}">
                <a16:creationId xmlns:a16="http://schemas.microsoft.com/office/drawing/2014/main" id="{41E99D66-39A8-4BE6-AC0A-338119D84045}"/>
              </a:ext>
            </a:extLst>
          </p:cNvPr>
          <p:cNvSpPr>
            <a:spLocks noGrp="1"/>
          </p:cNvSpPr>
          <p:nvPr>
            <p:ph type="body" sz="quarter" idx="16" hasCustomPrompt="1"/>
          </p:nvPr>
        </p:nvSpPr>
        <p:spPr>
          <a:xfrm>
            <a:off x="892513" y="1700687"/>
            <a:ext cx="3600000" cy="3618000"/>
          </a:xfrm>
        </p:spPr>
        <p:txBody>
          <a:bodyPr/>
          <a:lstStyle>
            <a:lvl1pPr>
              <a:lnSpc>
                <a:spcPct val="100000"/>
              </a:lnSpc>
              <a:defRPr lang="fr-FR" sz="2000" b="1" kern="1200" spc="20" dirty="0" smtClean="0">
                <a:solidFill>
                  <a:schemeClr val="bg1"/>
                </a:solidFill>
                <a:latin typeface="Roboto Mono" panose="02000009000000000000" pitchFamily="49" charset="0"/>
                <a:ea typeface="Roboto Mono" panose="00000009000000000000" pitchFamily="49" charset="0"/>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 </a:t>
            </a:r>
            <a:r>
              <a:rPr lang="fr-FR" dirty="0" err="1"/>
              <a:t>laoreet</a:t>
            </a:r>
            <a:r>
              <a:rPr lang="fr-FR" dirty="0"/>
              <a:t> </a:t>
            </a:r>
            <a:r>
              <a:rPr lang="fr-FR" dirty="0" err="1"/>
              <a:t>dolore</a:t>
            </a:r>
            <a:r>
              <a:rPr lang="fr-FR" dirty="0"/>
              <a:t> magna </a:t>
            </a:r>
            <a:r>
              <a:rPr lang="fr-FR" dirty="0" err="1"/>
              <a:t>aliquam</a:t>
            </a:r>
            <a:r>
              <a:rPr lang="fr-FR" dirty="0"/>
              <a:t> erat </a:t>
            </a:r>
            <a:r>
              <a:rPr lang="fr-FR" dirty="0" err="1"/>
              <a:t>volutpat</a:t>
            </a:r>
            <a:r>
              <a:rPr lang="fr-FR" dirty="0"/>
              <a:t>.</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pour une image  11">
            <a:extLst>
              <a:ext uri="{FF2B5EF4-FFF2-40B4-BE49-F238E27FC236}">
                <a16:creationId xmlns:a16="http://schemas.microsoft.com/office/drawing/2014/main" id="{F01F3FDD-B60B-4AFC-BBDB-449A3D442EA6}"/>
              </a:ext>
            </a:extLst>
          </p:cNvPr>
          <p:cNvSpPr>
            <a:spLocks noGrp="1"/>
          </p:cNvSpPr>
          <p:nvPr>
            <p:ph type="pic" sz="quarter" idx="11" hasCustomPrompt="1"/>
          </p:nvPr>
        </p:nvSpPr>
        <p:spPr>
          <a:xfrm>
            <a:off x="6896100" y="142875"/>
            <a:ext cx="4779964" cy="4779964"/>
          </a:xfrm>
          <a:custGeom>
            <a:avLst/>
            <a:gdLst>
              <a:gd name="connsiteX0" fmla="*/ 2389982 w 4779964"/>
              <a:gd name="connsiteY0" fmla="*/ 0 h 4779964"/>
              <a:gd name="connsiteX1" fmla="*/ 4779964 w 4779964"/>
              <a:gd name="connsiteY1" fmla="*/ 2389982 h 4779964"/>
              <a:gd name="connsiteX2" fmla="*/ 2389982 w 4779964"/>
              <a:gd name="connsiteY2" fmla="*/ 4779964 h 4779964"/>
              <a:gd name="connsiteX3" fmla="*/ 0 w 4779964"/>
              <a:gd name="connsiteY3" fmla="*/ 2389982 h 4779964"/>
              <a:gd name="connsiteX4" fmla="*/ 2389982 w 4779964"/>
              <a:gd name="connsiteY4" fmla="*/ 0 h 4779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9964" h="4779964">
                <a:moveTo>
                  <a:pt x="2389982" y="0"/>
                </a:moveTo>
                <a:cubicBezTo>
                  <a:pt x="3709933" y="0"/>
                  <a:pt x="4779964" y="1070031"/>
                  <a:pt x="4779964" y="2389982"/>
                </a:cubicBezTo>
                <a:cubicBezTo>
                  <a:pt x="4779964" y="3709933"/>
                  <a:pt x="3709933" y="4779964"/>
                  <a:pt x="2389982" y="4779964"/>
                </a:cubicBezTo>
                <a:cubicBezTo>
                  <a:pt x="1070031" y="4779964"/>
                  <a:pt x="0" y="3709933"/>
                  <a:pt x="0" y="2389982"/>
                </a:cubicBezTo>
                <a:cubicBezTo>
                  <a:pt x="0" y="1070031"/>
                  <a:pt x="1070031" y="0"/>
                  <a:pt x="2389982" y="0"/>
                </a:cubicBezTo>
                <a:close/>
              </a:path>
            </a:pathLst>
          </a:custGeom>
          <a:noFill/>
        </p:spPr>
        <p:txBody>
          <a:bodyPr wrap="square" anchor="ctr">
            <a:noAutofit/>
          </a:bodyPr>
          <a:lstStyle>
            <a:lvl1pPr algn="ctr">
              <a:defRPr sz="1400">
                <a:solidFill>
                  <a:schemeClr val="bg1"/>
                </a:solidFill>
              </a:defRPr>
            </a:lvl1pPr>
          </a:lstStyle>
          <a:p>
            <a:r>
              <a:rPr lang="fr-FR" dirty="0"/>
              <a:t>Image</a:t>
            </a:r>
          </a:p>
        </p:txBody>
      </p:sp>
      <p:sp>
        <p:nvSpPr>
          <p:cNvPr id="3" name="Rectangle 2">
            <a:extLst>
              <a:ext uri="{FF2B5EF4-FFF2-40B4-BE49-F238E27FC236}">
                <a16:creationId xmlns:a16="http://schemas.microsoft.com/office/drawing/2014/main" id="{4C7E95A2-2F0F-4D36-8C1C-5899087A21B4}"/>
              </a:ext>
            </a:extLst>
          </p:cNvPr>
          <p:cNvSpPr/>
          <p:nvPr userDrawn="1"/>
        </p:nvSpPr>
        <p:spPr>
          <a:xfrm>
            <a:off x="0" y="6091238"/>
            <a:ext cx="12192000" cy="766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a:extLst>
              <a:ext uri="{FF2B5EF4-FFF2-40B4-BE49-F238E27FC236}">
                <a16:creationId xmlns:a16="http://schemas.microsoft.com/office/drawing/2014/main" id="{09FBB965-3988-47E2-AD05-87A9DDE44890}"/>
              </a:ext>
            </a:extLst>
          </p:cNvPr>
          <p:cNvSpPr>
            <a:spLocks noGrp="1"/>
          </p:cNvSpPr>
          <p:nvPr>
            <p:ph type="sldNum" sz="quarter" idx="10"/>
          </p:nvPr>
        </p:nvSpPr>
        <p:spPr/>
        <p:txBody>
          <a:bodyPr/>
          <a:lstStyle/>
          <a:p>
            <a:pPr algn="ctr"/>
            <a:r>
              <a:rPr lang="fr-FR" dirty="0"/>
              <a:t>page </a:t>
            </a:r>
            <a:fld id="{D4393D1B-37AB-4561-B448-10CBADDAE970}" type="slidenum">
              <a:rPr lang="fr-FR" smtClean="0"/>
              <a:pPr algn="ctr"/>
              <a:t>‹N°›</a:t>
            </a:fld>
            <a:endParaRPr lang="fr-FR" dirty="0"/>
          </a:p>
        </p:txBody>
      </p:sp>
      <p:sp>
        <p:nvSpPr>
          <p:cNvPr id="5" name="Forme libre : forme 4">
            <a:extLst>
              <a:ext uri="{FF2B5EF4-FFF2-40B4-BE49-F238E27FC236}">
                <a16:creationId xmlns:a16="http://schemas.microsoft.com/office/drawing/2014/main" id="{E7376FE8-C006-4A91-B4B8-7D10672D0F73}"/>
              </a:ext>
            </a:extLst>
          </p:cNvPr>
          <p:cNvSpPr/>
          <p:nvPr userDrawn="1"/>
        </p:nvSpPr>
        <p:spPr>
          <a:xfrm>
            <a:off x="10924352" y="6401895"/>
            <a:ext cx="795961" cy="251317"/>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tx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6" name="Forme libre : forme 5">
            <a:extLst>
              <a:ext uri="{FF2B5EF4-FFF2-40B4-BE49-F238E27FC236}">
                <a16:creationId xmlns:a16="http://schemas.microsoft.com/office/drawing/2014/main" id="{790511E4-7F64-404E-81CD-31BC7CFE4D4F}"/>
              </a:ext>
            </a:extLst>
          </p:cNvPr>
          <p:cNvSpPr/>
          <p:nvPr userDrawn="1"/>
        </p:nvSpPr>
        <p:spPr>
          <a:xfrm>
            <a:off x="515587" y="6492444"/>
            <a:ext cx="754413" cy="86278"/>
          </a:xfrm>
          <a:custGeom>
            <a:avLst/>
            <a:gdLst>
              <a:gd name="connsiteX0" fmla="*/ 844295 w 1127766"/>
              <a:gd name="connsiteY0" fmla="*/ 79533 h 128977"/>
              <a:gd name="connsiteX1" fmla="*/ 854964 w 1127766"/>
              <a:gd name="connsiteY1" fmla="*/ 79533 h 128977"/>
              <a:gd name="connsiteX2" fmla="*/ 858964 w 1127766"/>
              <a:gd name="connsiteY2" fmla="*/ 82105 h 128977"/>
              <a:gd name="connsiteX3" fmla="*/ 861440 w 1127766"/>
              <a:gd name="connsiteY3" fmla="*/ 85915 h 128977"/>
              <a:gd name="connsiteX4" fmla="*/ 862393 w 1127766"/>
              <a:gd name="connsiteY4" fmla="*/ 90678 h 128977"/>
              <a:gd name="connsiteX5" fmla="*/ 861440 w 1127766"/>
              <a:gd name="connsiteY5" fmla="*/ 95345 h 128977"/>
              <a:gd name="connsiteX6" fmla="*/ 858964 w 1127766"/>
              <a:gd name="connsiteY6" fmla="*/ 99155 h 128977"/>
              <a:gd name="connsiteX7" fmla="*/ 854964 w 1127766"/>
              <a:gd name="connsiteY7" fmla="*/ 101726 h 128977"/>
              <a:gd name="connsiteX8" fmla="*/ 844295 w 1127766"/>
              <a:gd name="connsiteY8" fmla="*/ 101726 h 128977"/>
              <a:gd name="connsiteX9" fmla="*/ 840295 w 1127766"/>
              <a:gd name="connsiteY9" fmla="*/ 99155 h 128977"/>
              <a:gd name="connsiteX10" fmla="*/ 837723 w 1127766"/>
              <a:gd name="connsiteY10" fmla="*/ 95345 h 128977"/>
              <a:gd name="connsiteX11" fmla="*/ 836866 w 1127766"/>
              <a:gd name="connsiteY11" fmla="*/ 90678 h 128977"/>
              <a:gd name="connsiteX12" fmla="*/ 837723 w 1127766"/>
              <a:gd name="connsiteY12" fmla="*/ 85915 h 128977"/>
              <a:gd name="connsiteX13" fmla="*/ 840295 w 1127766"/>
              <a:gd name="connsiteY13" fmla="*/ 82105 h 128977"/>
              <a:gd name="connsiteX14" fmla="*/ 844295 w 1127766"/>
              <a:gd name="connsiteY14" fmla="*/ 79533 h 128977"/>
              <a:gd name="connsiteX15" fmla="*/ 282035 w 1127766"/>
              <a:gd name="connsiteY15" fmla="*/ 78581 h 128977"/>
              <a:gd name="connsiteX16" fmla="*/ 287368 w 1127766"/>
              <a:gd name="connsiteY16" fmla="*/ 79533 h 128977"/>
              <a:gd name="connsiteX17" fmla="*/ 291369 w 1127766"/>
              <a:gd name="connsiteY17" fmla="*/ 82105 h 128977"/>
              <a:gd name="connsiteX18" fmla="*/ 293845 w 1127766"/>
              <a:gd name="connsiteY18" fmla="*/ 85915 h 128977"/>
              <a:gd name="connsiteX19" fmla="*/ 294703 w 1127766"/>
              <a:gd name="connsiteY19" fmla="*/ 90678 h 128977"/>
              <a:gd name="connsiteX20" fmla="*/ 293845 w 1127766"/>
              <a:gd name="connsiteY20" fmla="*/ 95345 h 128977"/>
              <a:gd name="connsiteX21" fmla="*/ 291369 w 1127766"/>
              <a:gd name="connsiteY21" fmla="*/ 99155 h 128977"/>
              <a:gd name="connsiteX22" fmla="*/ 287368 w 1127766"/>
              <a:gd name="connsiteY22" fmla="*/ 101726 h 128977"/>
              <a:gd name="connsiteX23" fmla="*/ 282035 w 1127766"/>
              <a:gd name="connsiteY23" fmla="*/ 102679 h 128977"/>
              <a:gd name="connsiteX24" fmla="*/ 276700 w 1127766"/>
              <a:gd name="connsiteY24" fmla="*/ 101726 h 128977"/>
              <a:gd name="connsiteX25" fmla="*/ 272700 w 1127766"/>
              <a:gd name="connsiteY25" fmla="*/ 99155 h 128977"/>
              <a:gd name="connsiteX26" fmla="*/ 270128 w 1127766"/>
              <a:gd name="connsiteY26" fmla="*/ 95345 h 128977"/>
              <a:gd name="connsiteX27" fmla="*/ 269271 w 1127766"/>
              <a:gd name="connsiteY27" fmla="*/ 90678 h 128977"/>
              <a:gd name="connsiteX28" fmla="*/ 270128 w 1127766"/>
              <a:gd name="connsiteY28" fmla="*/ 85915 h 128977"/>
              <a:gd name="connsiteX29" fmla="*/ 272700 w 1127766"/>
              <a:gd name="connsiteY29" fmla="*/ 82105 h 128977"/>
              <a:gd name="connsiteX30" fmla="*/ 276700 w 1127766"/>
              <a:gd name="connsiteY30" fmla="*/ 79533 h 128977"/>
              <a:gd name="connsiteX31" fmla="*/ 282035 w 1127766"/>
              <a:gd name="connsiteY31" fmla="*/ 78581 h 128977"/>
              <a:gd name="connsiteX32" fmla="*/ 364331 w 1127766"/>
              <a:gd name="connsiteY32" fmla="*/ 68675 h 128977"/>
              <a:gd name="connsiteX33" fmla="*/ 356996 w 1127766"/>
              <a:gd name="connsiteY33" fmla="*/ 69438 h 128977"/>
              <a:gd name="connsiteX34" fmla="*/ 352043 w 1127766"/>
              <a:gd name="connsiteY34" fmla="*/ 71819 h 128977"/>
              <a:gd name="connsiteX35" fmla="*/ 349186 w 1127766"/>
              <a:gd name="connsiteY35" fmla="*/ 75343 h 128977"/>
              <a:gd name="connsiteX36" fmla="*/ 348233 w 1127766"/>
              <a:gd name="connsiteY36" fmla="*/ 79915 h 128977"/>
              <a:gd name="connsiteX37" fmla="*/ 350900 w 1127766"/>
              <a:gd name="connsiteY37" fmla="*/ 86011 h 128977"/>
              <a:gd name="connsiteX38" fmla="*/ 358901 w 1127766"/>
              <a:gd name="connsiteY38" fmla="*/ 88488 h 128977"/>
              <a:gd name="connsiteX39" fmla="*/ 364140 w 1127766"/>
              <a:gd name="connsiteY39" fmla="*/ 87821 h 128977"/>
              <a:gd name="connsiteX40" fmla="*/ 368426 w 1127766"/>
              <a:gd name="connsiteY40" fmla="*/ 86107 h 128977"/>
              <a:gd name="connsiteX41" fmla="*/ 371665 w 1127766"/>
              <a:gd name="connsiteY41" fmla="*/ 83630 h 128977"/>
              <a:gd name="connsiteX42" fmla="*/ 373856 w 1127766"/>
              <a:gd name="connsiteY42" fmla="*/ 80963 h 128977"/>
              <a:gd name="connsiteX43" fmla="*/ 373856 w 1127766"/>
              <a:gd name="connsiteY43" fmla="*/ 68675 h 128977"/>
              <a:gd name="connsiteX44" fmla="*/ 761047 w 1127766"/>
              <a:gd name="connsiteY44" fmla="*/ 45148 h 128977"/>
              <a:gd name="connsiteX45" fmla="*/ 756285 w 1127766"/>
              <a:gd name="connsiteY45" fmla="*/ 49815 h 128977"/>
              <a:gd name="connsiteX46" fmla="*/ 753522 w 1127766"/>
              <a:gd name="connsiteY46" fmla="*/ 56673 h 128977"/>
              <a:gd name="connsiteX47" fmla="*/ 752760 w 1127766"/>
              <a:gd name="connsiteY47" fmla="*/ 64960 h 128977"/>
              <a:gd name="connsiteX48" fmla="*/ 752760 w 1127766"/>
              <a:gd name="connsiteY48" fmla="*/ 66389 h 128977"/>
              <a:gd name="connsiteX49" fmla="*/ 753522 w 1127766"/>
              <a:gd name="connsiteY49" fmla="*/ 74771 h 128977"/>
              <a:gd name="connsiteX50" fmla="*/ 756285 w 1127766"/>
              <a:gd name="connsiteY50" fmla="*/ 81629 h 128977"/>
              <a:gd name="connsiteX51" fmla="*/ 768191 w 1127766"/>
              <a:gd name="connsiteY51" fmla="*/ 88011 h 128977"/>
              <a:gd name="connsiteX52" fmla="*/ 779811 w 1127766"/>
              <a:gd name="connsiteY52" fmla="*/ 81629 h 128977"/>
              <a:gd name="connsiteX53" fmla="*/ 782478 w 1127766"/>
              <a:gd name="connsiteY53" fmla="*/ 74771 h 128977"/>
              <a:gd name="connsiteX54" fmla="*/ 783336 w 1127766"/>
              <a:gd name="connsiteY54" fmla="*/ 66389 h 128977"/>
              <a:gd name="connsiteX55" fmla="*/ 783336 w 1127766"/>
              <a:gd name="connsiteY55" fmla="*/ 64960 h 128977"/>
              <a:gd name="connsiteX56" fmla="*/ 782478 w 1127766"/>
              <a:gd name="connsiteY56" fmla="*/ 56673 h 128977"/>
              <a:gd name="connsiteX57" fmla="*/ 779811 w 1127766"/>
              <a:gd name="connsiteY57" fmla="*/ 49815 h 128977"/>
              <a:gd name="connsiteX58" fmla="*/ 775049 w 1127766"/>
              <a:gd name="connsiteY58" fmla="*/ 45148 h 128977"/>
              <a:gd name="connsiteX59" fmla="*/ 761047 w 1127766"/>
              <a:gd name="connsiteY59" fmla="*/ 45148 h 128977"/>
              <a:gd name="connsiteX60" fmla="*/ 525780 w 1127766"/>
              <a:gd name="connsiteY60" fmla="*/ 43529 h 128977"/>
              <a:gd name="connsiteX61" fmla="*/ 519017 w 1127766"/>
              <a:gd name="connsiteY61" fmla="*/ 45244 h 128977"/>
              <a:gd name="connsiteX62" fmla="*/ 514254 w 1127766"/>
              <a:gd name="connsiteY62" fmla="*/ 49816 h 128977"/>
              <a:gd name="connsiteX63" fmla="*/ 511492 w 1127766"/>
              <a:gd name="connsiteY63" fmla="*/ 56674 h 128977"/>
              <a:gd name="connsiteX64" fmla="*/ 510540 w 1127766"/>
              <a:gd name="connsiteY64" fmla="*/ 65056 h 128977"/>
              <a:gd name="connsiteX65" fmla="*/ 510540 w 1127766"/>
              <a:gd name="connsiteY65" fmla="*/ 66485 h 128977"/>
              <a:gd name="connsiteX66" fmla="*/ 511492 w 1127766"/>
              <a:gd name="connsiteY66" fmla="*/ 74867 h 128977"/>
              <a:gd name="connsiteX67" fmla="*/ 514159 w 1127766"/>
              <a:gd name="connsiteY67" fmla="*/ 81534 h 128977"/>
              <a:gd name="connsiteX68" fmla="*/ 518922 w 1127766"/>
              <a:gd name="connsiteY68" fmla="*/ 86107 h 128977"/>
              <a:gd name="connsiteX69" fmla="*/ 525589 w 1127766"/>
              <a:gd name="connsiteY69" fmla="*/ 87725 h 128977"/>
              <a:gd name="connsiteX70" fmla="*/ 533590 w 1127766"/>
              <a:gd name="connsiteY70" fmla="*/ 85916 h 128977"/>
              <a:gd name="connsiteX71" fmla="*/ 538543 w 1127766"/>
              <a:gd name="connsiteY71" fmla="*/ 80772 h 128977"/>
              <a:gd name="connsiteX72" fmla="*/ 538543 w 1127766"/>
              <a:gd name="connsiteY72" fmla="*/ 50482 h 128977"/>
              <a:gd name="connsiteX73" fmla="*/ 533590 w 1127766"/>
              <a:gd name="connsiteY73" fmla="*/ 45339 h 128977"/>
              <a:gd name="connsiteX74" fmla="*/ 525780 w 1127766"/>
              <a:gd name="connsiteY74" fmla="*/ 43529 h 128977"/>
              <a:gd name="connsiteX75" fmla="*/ 1011650 w 1127766"/>
              <a:gd name="connsiteY75" fmla="*/ 43433 h 128977"/>
              <a:gd name="connsiteX76" fmla="*/ 1004697 w 1127766"/>
              <a:gd name="connsiteY76" fmla="*/ 45148 h 128977"/>
              <a:gd name="connsiteX77" fmla="*/ 999934 w 1127766"/>
              <a:gd name="connsiteY77" fmla="*/ 49815 h 128977"/>
              <a:gd name="connsiteX78" fmla="*/ 997172 w 1127766"/>
              <a:gd name="connsiteY78" fmla="*/ 56673 h 128977"/>
              <a:gd name="connsiteX79" fmla="*/ 996315 w 1127766"/>
              <a:gd name="connsiteY79" fmla="*/ 64960 h 128977"/>
              <a:gd name="connsiteX80" fmla="*/ 996315 w 1127766"/>
              <a:gd name="connsiteY80" fmla="*/ 66389 h 128977"/>
              <a:gd name="connsiteX81" fmla="*/ 997172 w 1127766"/>
              <a:gd name="connsiteY81" fmla="*/ 74771 h 128977"/>
              <a:gd name="connsiteX82" fmla="*/ 999934 w 1127766"/>
              <a:gd name="connsiteY82" fmla="*/ 81629 h 128977"/>
              <a:gd name="connsiteX83" fmla="*/ 1004697 w 1127766"/>
              <a:gd name="connsiteY83" fmla="*/ 86296 h 128977"/>
              <a:gd name="connsiteX84" fmla="*/ 1011745 w 1127766"/>
              <a:gd name="connsiteY84" fmla="*/ 88011 h 128977"/>
              <a:gd name="connsiteX85" fmla="*/ 1023461 w 1127766"/>
              <a:gd name="connsiteY85" fmla="*/ 81629 h 128977"/>
              <a:gd name="connsiteX86" fmla="*/ 1026128 w 1127766"/>
              <a:gd name="connsiteY86" fmla="*/ 74771 h 128977"/>
              <a:gd name="connsiteX87" fmla="*/ 1026985 w 1127766"/>
              <a:gd name="connsiteY87" fmla="*/ 66389 h 128977"/>
              <a:gd name="connsiteX88" fmla="*/ 1026985 w 1127766"/>
              <a:gd name="connsiteY88" fmla="*/ 64960 h 128977"/>
              <a:gd name="connsiteX89" fmla="*/ 1026128 w 1127766"/>
              <a:gd name="connsiteY89" fmla="*/ 56673 h 128977"/>
              <a:gd name="connsiteX90" fmla="*/ 1023461 w 1127766"/>
              <a:gd name="connsiteY90" fmla="*/ 49815 h 128977"/>
              <a:gd name="connsiteX91" fmla="*/ 1018699 w 1127766"/>
              <a:gd name="connsiteY91" fmla="*/ 45148 h 128977"/>
              <a:gd name="connsiteX92" fmla="*/ 1011650 w 1127766"/>
              <a:gd name="connsiteY92" fmla="*/ 43433 h 128977"/>
              <a:gd name="connsiteX93" fmla="*/ 607504 w 1127766"/>
              <a:gd name="connsiteY93" fmla="*/ 43433 h 128977"/>
              <a:gd name="connsiteX94" fmla="*/ 601884 w 1127766"/>
              <a:gd name="connsiteY94" fmla="*/ 44576 h 128977"/>
              <a:gd name="connsiteX95" fmla="*/ 597312 w 1127766"/>
              <a:gd name="connsiteY95" fmla="*/ 47720 h 128977"/>
              <a:gd name="connsiteX96" fmla="*/ 594073 w 1127766"/>
              <a:gd name="connsiteY96" fmla="*/ 52578 h 128977"/>
              <a:gd name="connsiteX97" fmla="*/ 592073 w 1127766"/>
              <a:gd name="connsiteY97" fmla="*/ 58864 h 128977"/>
              <a:gd name="connsiteX98" fmla="*/ 622172 w 1127766"/>
              <a:gd name="connsiteY98" fmla="*/ 58864 h 128977"/>
              <a:gd name="connsiteX99" fmla="*/ 622172 w 1127766"/>
              <a:gd name="connsiteY99" fmla="*/ 57436 h 128977"/>
              <a:gd name="connsiteX100" fmla="*/ 621029 w 1127766"/>
              <a:gd name="connsiteY100" fmla="*/ 52006 h 128977"/>
              <a:gd name="connsiteX101" fmla="*/ 618267 w 1127766"/>
              <a:gd name="connsiteY101" fmla="*/ 47530 h 128977"/>
              <a:gd name="connsiteX102" fmla="*/ 613695 w 1127766"/>
              <a:gd name="connsiteY102" fmla="*/ 44576 h 128977"/>
              <a:gd name="connsiteX103" fmla="*/ 607504 w 1127766"/>
              <a:gd name="connsiteY103" fmla="*/ 43433 h 128977"/>
              <a:gd name="connsiteX104" fmla="*/ 997363 w 1127766"/>
              <a:gd name="connsiteY104" fmla="*/ 31338 h 128977"/>
              <a:gd name="connsiteX105" fmla="*/ 1025938 w 1127766"/>
              <a:gd name="connsiteY105" fmla="*/ 31338 h 128977"/>
              <a:gd name="connsiteX106" fmla="*/ 1036606 w 1127766"/>
              <a:gd name="connsiteY106" fmla="*/ 39052 h 128977"/>
              <a:gd name="connsiteX107" fmla="*/ 1043083 w 1127766"/>
              <a:gd name="connsiteY107" fmla="*/ 50577 h 128977"/>
              <a:gd name="connsiteX108" fmla="*/ 1045369 w 1127766"/>
              <a:gd name="connsiteY108" fmla="*/ 64960 h 128977"/>
              <a:gd name="connsiteX109" fmla="*/ 1045369 w 1127766"/>
              <a:gd name="connsiteY109" fmla="*/ 66389 h 128977"/>
              <a:gd name="connsiteX110" fmla="*/ 1043083 w 1127766"/>
              <a:gd name="connsiteY110" fmla="*/ 80867 h 128977"/>
              <a:gd name="connsiteX111" fmla="*/ 1036606 w 1127766"/>
              <a:gd name="connsiteY111" fmla="*/ 92392 h 128977"/>
              <a:gd name="connsiteX112" fmla="*/ 1026033 w 1127766"/>
              <a:gd name="connsiteY112" fmla="*/ 99917 h 128977"/>
              <a:gd name="connsiteX113" fmla="*/ 997458 w 1127766"/>
              <a:gd name="connsiteY113" fmla="*/ 99917 h 128977"/>
              <a:gd name="connsiteX114" fmla="*/ 986790 w 1127766"/>
              <a:gd name="connsiteY114" fmla="*/ 92392 h 128977"/>
              <a:gd name="connsiteX115" fmla="*/ 980218 w 1127766"/>
              <a:gd name="connsiteY115" fmla="*/ 80867 h 128977"/>
              <a:gd name="connsiteX116" fmla="*/ 978027 w 1127766"/>
              <a:gd name="connsiteY116" fmla="*/ 66389 h 128977"/>
              <a:gd name="connsiteX117" fmla="*/ 978027 w 1127766"/>
              <a:gd name="connsiteY117" fmla="*/ 64960 h 128977"/>
              <a:gd name="connsiteX118" fmla="*/ 980218 w 1127766"/>
              <a:gd name="connsiteY118" fmla="*/ 50577 h 128977"/>
              <a:gd name="connsiteX119" fmla="*/ 986790 w 1127766"/>
              <a:gd name="connsiteY119" fmla="*/ 39052 h 128977"/>
              <a:gd name="connsiteX120" fmla="*/ 997363 w 1127766"/>
              <a:gd name="connsiteY120" fmla="*/ 31338 h 128977"/>
              <a:gd name="connsiteX121" fmla="*/ 593883 w 1127766"/>
              <a:gd name="connsiteY121" fmla="*/ 31338 h 128977"/>
              <a:gd name="connsiteX122" fmla="*/ 621410 w 1127766"/>
              <a:gd name="connsiteY122" fmla="*/ 31338 h 128977"/>
              <a:gd name="connsiteX123" fmla="*/ 631697 w 1127766"/>
              <a:gd name="connsiteY123" fmla="*/ 38481 h 128977"/>
              <a:gd name="connsiteX124" fmla="*/ 637984 w 1127766"/>
              <a:gd name="connsiteY124" fmla="*/ 49625 h 128977"/>
              <a:gd name="connsiteX125" fmla="*/ 640174 w 1127766"/>
              <a:gd name="connsiteY125" fmla="*/ 64008 h 128977"/>
              <a:gd name="connsiteX126" fmla="*/ 640174 w 1127766"/>
              <a:gd name="connsiteY126" fmla="*/ 71723 h 128977"/>
              <a:gd name="connsiteX127" fmla="*/ 591502 w 1127766"/>
              <a:gd name="connsiteY127" fmla="*/ 71723 h 128977"/>
              <a:gd name="connsiteX128" fmla="*/ 593597 w 1127766"/>
              <a:gd name="connsiteY128" fmla="*/ 78390 h 128977"/>
              <a:gd name="connsiteX129" fmla="*/ 597788 w 1127766"/>
              <a:gd name="connsiteY129" fmla="*/ 83534 h 128977"/>
              <a:gd name="connsiteX130" fmla="*/ 603503 w 1127766"/>
              <a:gd name="connsiteY130" fmla="*/ 86963 h 128977"/>
              <a:gd name="connsiteX131" fmla="*/ 610552 w 1127766"/>
              <a:gd name="connsiteY131" fmla="*/ 88106 h 128977"/>
              <a:gd name="connsiteX132" fmla="*/ 615886 w 1127766"/>
              <a:gd name="connsiteY132" fmla="*/ 88106 h 128977"/>
              <a:gd name="connsiteX133" fmla="*/ 621029 w 1127766"/>
              <a:gd name="connsiteY133" fmla="*/ 86486 h 128977"/>
              <a:gd name="connsiteX134" fmla="*/ 625601 w 1127766"/>
              <a:gd name="connsiteY134" fmla="*/ 84010 h 128977"/>
              <a:gd name="connsiteX135" fmla="*/ 629316 w 1127766"/>
              <a:gd name="connsiteY135" fmla="*/ 80390 h 128977"/>
              <a:gd name="connsiteX136" fmla="*/ 638841 w 1127766"/>
              <a:gd name="connsiteY136" fmla="*/ 89915 h 128977"/>
              <a:gd name="connsiteX137" fmla="*/ 634364 w 1127766"/>
              <a:gd name="connsiteY137" fmla="*/ 94678 h 128977"/>
              <a:gd name="connsiteX138" fmla="*/ 627887 w 1127766"/>
              <a:gd name="connsiteY138" fmla="*/ 98869 h 128977"/>
              <a:gd name="connsiteX139" fmla="*/ 619696 w 1127766"/>
              <a:gd name="connsiteY139" fmla="*/ 101822 h 128977"/>
              <a:gd name="connsiteX140" fmla="*/ 609694 w 1127766"/>
              <a:gd name="connsiteY140" fmla="*/ 102680 h 128977"/>
              <a:gd name="connsiteX141" fmla="*/ 594740 w 1127766"/>
              <a:gd name="connsiteY141" fmla="*/ 99917 h 128977"/>
              <a:gd name="connsiteX142" fmla="*/ 583215 w 1127766"/>
              <a:gd name="connsiteY142" fmla="*/ 92583 h 128977"/>
              <a:gd name="connsiteX143" fmla="*/ 575785 w 1127766"/>
              <a:gd name="connsiteY143" fmla="*/ 81629 h 128977"/>
              <a:gd name="connsiteX144" fmla="*/ 573214 w 1127766"/>
              <a:gd name="connsiteY144" fmla="*/ 68104 h 128977"/>
              <a:gd name="connsiteX145" fmla="*/ 573214 w 1127766"/>
              <a:gd name="connsiteY145" fmla="*/ 65532 h 128977"/>
              <a:gd name="connsiteX146" fmla="*/ 575785 w 1127766"/>
              <a:gd name="connsiteY146" fmla="*/ 50577 h 128977"/>
              <a:gd name="connsiteX147" fmla="*/ 582929 w 1127766"/>
              <a:gd name="connsiteY147" fmla="*/ 38861 h 128977"/>
              <a:gd name="connsiteX148" fmla="*/ 593883 w 1127766"/>
              <a:gd name="connsiteY148" fmla="*/ 31338 h 128977"/>
              <a:gd name="connsiteX149" fmla="*/ 162115 w 1127766"/>
              <a:gd name="connsiteY149" fmla="*/ 29908 h 128977"/>
              <a:gd name="connsiteX150" fmla="*/ 178879 w 1127766"/>
              <a:gd name="connsiteY150" fmla="*/ 29908 h 128977"/>
              <a:gd name="connsiteX151" fmla="*/ 185070 w 1127766"/>
              <a:gd name="connsiteY151" fmla="*/ 79152 h 128977"/>
              <a:gd name="connsiteX152" fmla="*/ 194595 w 1127766"/>
              <a:gd name="connsiteY152" fmla="*/ 29908 h 128977"/>
              <a:gd name="connsiteX153" fmla="*/ 206787 w 1127766"/>
              <a:gd name="connsiteY153" fmla="*/ 29908 h 128977"/>
              <a:gd name="connsiteX154" fmla="*/ 215360 w 1127766"/>
              <a:gd name="connsiteY154" fmla="*/ 78962 h 128977"/>
              <a:gd name="connsiteX155" fmla="*/ 221551 w 1127766"/>
              <a:gd name="connsiteY155" fmla="*/ 29908 h 128977"/>
              <a:gd name="connsiteX156" fmla="*/ 238315 w 1127766"/>
              <a:gd name="connsiteY156" fmla="*/ 29908 h 128977"/>
              <a:gd name="connsiteX157" fmla="*/ 225552 w 1127766"/>
              <a:gd name="connsiteY157" fmla="*/ 101346 h 128977"/>
              <a:gd name="connsiteX158" fmla="*/ 209454 w 1127766"/>
              <a:gd name="connsiteY158" fmla="*/ 101346 h 128977"/>
              <a:gd name="connsiteX159" fmla="*/ 199929 w 1127766"/>
              <a:gd name="connsiteY159" fmla="*/ 55911 h 128977"/>
              <a:gd name="connsiteX160" fmla="*/ 190404 w 1127766"/>
              <a:gd name="connsiteY160" fmla="*/ 101346 h 128977"/>
              <a:gd name="connsiteX161" fmla="*/ 174974 w 1127766"/>
              <a:gd name="connsiteY161" fmla="*/ 101346 h 128977"/>
              <a:gd name="connsiteX162" fmla="*/ 81057 w 1127766"/>
              <a:gd name="connsiteY162" fmla="*/ 29908 h 128977"/>
              <a:gd name="connsiteX163" fmla="*/ 97821 w 1127766"/>
              <a:gd name="connsiteY163" fmla="*/ 29908 h 128977"/>
              <a:gd name="connsiteX164" fmla="*/ 104012 w 1127766"/>
              <a:gd name="connsiteY164" fmla="*/ 79152 h 128977"/>
              <a:gd name="connsiteX165" fmla="*/ 112966 w 1127766"/>
              <a:gd name="connsiteY165" fmla="*/ 29908 h 128977"/>
              <a:gd name="connsiteX166" fmla="*/ 125253 w 1127766"/>
              <a:gd name="connsiteY166" fmla="*/ 29908 h 128977"/>
              <a:gd name="connsiteX167" fmla="*/ 134302 w 1127766"/>
              <a:gd name="connsiteY167" fmla="*/ 78962 h 128977"/>
              <a:gd name="connsiteX168" fmla="*/ 140493 w 1127766"/>
              <a:gd name="connsiteY168" fmla="*/ 29908 h 128977"/>
              <a:gd name="connsiteX169" fmla="*/ 157352 w 1127766"/>
              <a:gd name="connsiteY169" fmla="*/ 29908 h 128977"/>
              <a:gd name="connsiteX170" fmla="*/ 144589 w 1127766"/>
              <a:gd name="connsiteY170" fmla="*/ 101346 h 128977"/>
              <a:gd name="connsiteX171" fmla="*/ 128396 w 1127766"/>
              <a:gd name="connsiteY171" fmla="*/ 101346 h 128977"/>
              <a:gd name="connsiteX172" fmla="*/ 118871 w 1127766"/>
              <a:gd name="connsiteY172" fmla="*/ 55911 h 128977"/>
              <a:gd name="connsiteX173" fmla="*/ 109346 w 1127766"/>
              <a:gd name="connsiteY173" fmla="*/ 101346 h 128977"/>
              <a:gd name="connsiteX174" fmla="*/ 93821 w 1127766"/>
              <a:gd name="connsiteY174" fmla="*/ 101346 h 128977"/>
              <a:gd name="connsiteX175" fmla="*/ 0 w 1127766"/>
              <a:gd name="connsiteY175" fmla="*/ 29908 h 128977"/>
              <a:gd name="connsiteX176" fmla="*/ 16764 w 1127766"/>
              <a:gd name="connsiteY176" fmla="*/ 29908 h 128977"/>
              <a:gd name="connsiteX177" fmla="*/ 22955 w 1127766"/>
              <a:gd name="connsiteY177" fmla="*/ 79152 h 128977"/>
              <a:gd name="connsiteX178" fmla="*/ 31909 w 1127766"/>
              <a:gd name="connsiteY178" fmla="*/ 29908 h 128977"/>
              <a:gd name="connsiteX179" fmla="*/ 44196 w 1127766"/>
              <a:gd name="connsiteY179" fmla="*/ 29908 h 128977"/>
              <a:gd name="connsiteX180" fmla="*/ 53150 w 1127766"/>
              <a:gd name="connsiteY180" fmla="*/ 78962 h 128977"/>
              <a:gd name="connsiteX181" fmla="*/ 59341 w 1127766"/>
              <a:gd name="connsiteY181" fmla="*/ 29908 h 128977"/>
              <a:gd name="connsiteX182" fmla="*/ 76200 w 1127766"/>
              <a:gd name="connsiteY182" fmla="*/ 29908 h 128977"/>
              <a:gd name="connsiteX183" fmla="*/ 63341 w 1127766"/>
              <a:gd name="connsiteY183" fmla="*/ 101346 h 128977"/>
              <a:gd name="connsiteX184" fmla="*/ 47244 w 1127766"/>
              <a:gd name="connsiteY184" fmla="*/ 101346 h 128977"/>
              <a:gd name="connsiteX185" fmla="*/ 37719 w 1127766"/>
              <a:gd name="connsiteY185" fmla="*/ 55911 h 128977"/>
              <a:gd name="connsiteX186" fmla="*/ 28670 w 1127766"/>
              <a:gd name="connsiteY186" fmla="*/ 101346 h 128977"/>
              <a:gd name="connsiteX187" fmla="*/ 12764 w 1127766"/>
              <a:gd name="connsiteY187" fmla="*/ 101346 h 128977"/>
              <a:gd name="connsiteX188" fmla="*/ 1087945 w 1127766"/>
              <a:gd name="connsiteY188" fmla="*/ 28575 h 128977"/>
              <a:gd name="connsiteX189" fmla="*/ 1099184 w 1127766"/>
              <a:gd name="connsiteY189" fmla="*/ 36194 h 128977"/>
              <a:gd name="connsiteX190" fmla="*/ 1104613 w 1127766"/>
              <a:gd name="connsiteY190" fmla="*/ 30670 h 128977"/>
              <a:gd name="connsiteX191" fmla="*/ 1112519 w 1127766"/>
              <a:gd name="connsiteY191" fmla="*/ 28575 h 128977"/>
              <a:gd name="connsiteX192" fmla="*/ 1118520 w 1127766"/>
              <a:gd name="connsiteY192" fmla="*/ 29813 h 128977"/>
              <a:gd name="connsiteX193" fmla="*/ 1123378 w 1127766"/>
              <a:gd name="connsiteY193" fmla="*/ 33623 h 128977"/>
              <a:gd name="connsiteX194" fmla="*/ 1126616 w 1127766"/>
              <a:gd name="connsiteY194" fmla="*/ 40290 h 128977"/>
              <a:gd name="connsiteX195" fmla="*/ 1127759 w 1127766"/>
              <a:gd name="connsiteY195" fmla="*/ 50387 h 128977"/>
              <a:gd name="connsiteX196" fmla="*/ 1127759 w 1127766"/>
              <a:gd name="connsiteY196" fmla="*/ 101346 h 128977"/>
              <a:gd name="connsiteX197" fmla="*/ 1111090 w 1127766"/>
              <a:gd name="connsiteY197" fmla="*/ 101346 h 128977"/>
              <a:gd name="connsiteX198" fmla="*/ 1111090 w 1127766"/>
              <a:gd name="connsiteY198" fmla="*/ 50292 h 128977"/>
              <a:gd name="connsiteX199" fmla="*/ 1110614 w 1127766"/>
              <a:gd name="connsiteY199" fmla="*/ 46957 h 128977"/>
              <a:gd name="connsiteX200" fmla="*/ 1109471 w 1127766"/>
              <a:gd name="connsiteY200" fmla="*/ 44862 h 128977"/>
              <a:gd name="connsiteX201" fmla="*/ 1107852 w 1127766"/>
              <a:gd name="connsiteY201" fmla="*/ 43815 h 128977"/>
              <a:gd name="connsiteX202" fmla="*/ 1105852 w 1127766"/>
              <a:gd name="connsiteY202" fmla="*/ 43815 h 128977"/>
              <a:gd name="connsiteX203" fmla="*/ 1102613 w 1127766"/>
              <a:gd name="connsiteY203" fmla="*/ 44671 h 128977"/>
              <a:gd name="connsiteX204" fmla="*/ 1100613 w 1127766"/>
              <a:gd name="connsiteY204" fmla="*/ 47148 h 128977"/>
              <a:gd name="connsiteX205" fmla="*/ 1100613 w 1127766"/>
              <a:gd name="connsiteY205" fmla="*/ 101632 h 128977"/>
              <a:gd name="connsiteX206" fmla="*/ 1084420 w 1127766"/>
              <a:gd name="connsiteY206" fmla="*/ 101632 h 128977"/>
              <a:gd name="connsiteX207" fmla="*/ 1084420 w 1127766"/>
              <a:gd name="connsiteY207" fmla="*/ 50577 h 128977"/>
              <a:gd name="connsiteX208" fmla="*/ 1084420 w 1127766"/>
              <a:gd name="connsiteY208" fmla="*/ 47148 h 128977"/>
              <a:gd name="connsiteX209" fmla="*/ 1083277 w 1127766"/>
              <a:gd name="connsiteY209" fmla="*/ 45148 h 128977"/>
              <a:gd name="connsiteX210" fmla="*/ 1081753 w 1127766"/>
              <a:gd name="connsiteY210" fmla="*/ 44101 h 128977"/>
              <a:gd name="connsiteX211" fmla="*/ 1079753 w 1127766"/>
              <a:gd name="connsiteY211" fmla="*/ 44101 h 128977"/>
              <a:gd name="connsiteX212" fmla="*/ 1076324 w 1127766"/>
              <a:gd name="connsiteY212" fmla="*/ 45244 h 128977"/>
              <a:gd name="connsiteX213" fmla="*/ 1074324 w 1127766"/>
              <a:gd name="connsiteY213" fmla="*/ 48482 h 128977"/>
              <a:gd name="connsiteX214" fmla="*/ 1074324 w 1127766"/>
              <a:gd name="connsiteY214" fmla="*/ 101917 h 128977"/>
              <a:gd name="connsiteX215" fmla="*/ 1057274 w 1127766"/>
              <a:gd name="connsiteY215" fmla="*/ 101917 h 128977"/>
              <a:gd name="connsiteX216" fmla="*/ 1057274 w 1127766"/>
              <a:gd name="connsiteY216" fmla="*/ 30479 h 128977"/>
              <a:gd name="connsiteX217" fmla="*/ 1072990 w 1127766"/>
              <a:gd name="connsiteY217" fmla="*/ 29908 h 128977"/>
              <a:gd name="connsiteX218" fmla="*/ 1073562 w 1127766"/>
              <a:gd name="connsiteY218" fmla="*/ 38575 h 128977"/>
              <a:gd name="connsiteX219" fmla="*/ 1079182 w 1127766"/>
              <a:gd name="connsiteY219" fmla="*/ 31242 h 128977"/>
              <a:gd name="connsiteX220" fmla="*/ 1087945 w 1127766"/>
              <a:gd name="connsiteY220" fmla="*/ 28575 h 128977"/>
              <a:gd name="connsiteX221" fmla="*/ 931449 w 1127766"/>
              <a:gd name="connsiteY221" fmla="*/ 28575 h 128977"/>
              <a:gd name="connsiteX222" fmla="*/ 943641 w 1127766"/>
              <a:gd name="connsiteY222" fmla="*/ 30575 h 128977"/>
              <a:gd name="connsiteX223" fmla="*/ 953166 w 1127766"/>
              <a:gd name="connsiteY223" fmla="*/ 36194 h 128977"/>
              <a:gd name="connsiteX224" fmla="*/ 959453 w 1127766"/>
              <a:gd name="connsiteY224" fmla="*/ 44862 h 128977"/>
              <a:gd name="connsiteX225" fmla="*/ 961644 w 1127766"/>
              <a:gd name="connsiteY225" fmla="*/ 56293 h 128977"/>
              <a:gd name="connsiteX226" fmla="*/ 943927 w 1127766"/>
              <a:gd name="connsiteY226" fmla="*/ 56293 h 128977"/>
              <a:gd name="connsiteX227" fmla="*/ 943165 w 1127766"/>
              <a:gd name="connsiteY227" fmla="*/ 51340 h 128977"/>
              <a:gd name="connsiteX228" fmla="*/ 940403 w 1127766"/>
              <a:gd name="connsiteY228" fmla="*/ 47243 h 128977"/>
              <a:gd name="connsiteX229" fmla="*/ 936116 w 1127766"/>
              <a:gd name="connsiteY229" fmla="*/ 44482 h 128977"/>
              <a:gd name="connsiteX230" fmla="*/ 930687 w 1127766"/>
              <a:gd name="connsiteY230" fmla="*/ 43433 h 128977"/>
              <a:gd name="connsiteX231" fmla="*/ 923448 w 1127766"/>
              <a:gd name="connsiteY231" fmla="*/ 45244 h 128977"/>
              <a:gd name="connsiteX232" fmla="*/ 918972 w 1127766"/>
              <a:gd name="connsiteY232" fmla="*/ 50006 h 128977"/>
              <a:gd name="connsiteX233" fmla="*/ 916590 w 1127766"/>
              <a:gd name="connsiteY233" fmla="*/ 56768 h 128977"/>
              <a:gd name="connsiteX234" fmla="*/ 915924 w 1127766"/>
              <a:gd name="connsiteY234" fmla="*/ 64675 h 128977"/>
              <a:gd name="connsiteX235" fmla="*/ 915924 w 1127766"/>
              <a:gd name="connsiteY235" fmla="*/ 66675 h 128977"/>
              <a:gd name="connsiteX236" fmla="*/ 916590 w 1127766"/>
              <a:gd name="connsiteY236" fmla="*/ 74676 h 128977"/>
              <a:gd name="connsiteX237" fmla="*/ 918876 w 1127766"/>
              <a:gd name="connsiteY237" fmla="*/ 81533 h 128977"/>
              <a:gd name="connsiteX238" fmla="*/ 930782 w 1127766"/>
              <a:gd name="connsiteY238" fmla="*/ 88011 h 128977"/>
              <a:gd name="connsiteX239" fmla="*/ 931068 w 1127766"/>
              <a:gd name="connsiteY239" fmla="*/ 88011 h 128977"/>
              <a:gd name="connsiteX240" fmla="*/ 936212 w 1127766"/>
              <a:gd name="connsiteY240" fmla="*/ 87249 h 128977"/>
              <a:gd name="connsiteX241" fmla="*/ 940498 w 1127766"/>
              <a:gd name="connsiteY241" fmla="*/ 84963 h 128977"/>
              <a:gd name="connsiteX242" fmla="*/ 943356 w 1127766"/>
              <a:gd name="connsiteY242" fmla="*/ 81438 h 128977"/>
              <a:gd name="connsiteX243" fmla="*/ 944213 w 1127766"/>
              <a:gd name="connsiteY243" fmla="*/ 76866 h 128977"/>
              <a:gd name="connsiteX244" fmla="*/ 961548 w 1127766"/>
              <a:gd name="connsiteY244" fmla="*/ 76866 h 128977"/>
              <a:gd name="connsiteX245" fmla="*/ 959262 w 1127766"/>
              <a:gd name="connsiteY245" fmla="*/ 87249 h 128977"/>
              <a:gd name="connsiteX246" fmla="*/ 952690 w 1127766"/>
              <a:gd name="connsiteY246" fmla="*/ 95345 h 128977"/>
              <a:gd name="connsiteX247" fmla="*/ 943165 w 1127766"/>
              <a:gd name="connsiteY247" fmla="*/ 100774 h 128977"/>
              <a:gd name="connsiteX248" fmla="*/ 931545 w 1127766"/>
              <a:gd name="connsiteY248" fmla="*/ 102680 h 128977"/>
              <a:gd name="connsiteX249" fmla="*/ 916971 w 1127766"/>
              <a:gd name="connsiteY249" fmla="*/ 99917 h 128977"/>
              <a:gd name="connsiteX250" fmla="*/ 906494 w 1127766"/>
              <a:gd name="connsiteY250" fmla="*/ 92201 h 128977"/>
              <a:gd name="connsiteX251" fmla="*/ 900207 w 1127766"/>
              <a:gd name="connsiteY251" fmla="*/ 80772 h 128977"/>
              <a:gd name="connsiteX252" fmla="*/ 898016 w 1127766"/>
              <a:gd name="connsiteY252" fmla="*/ 66675 h 128977"/>
              <a:gd name="connsiteX253" fmla="*/ 898016 w 1127766"/>
              <a:gd name="connsiteY253" fmla="*/ 64675 h 128977"/>
              <a:gd name="connsiteX254" fmla="*/ 900112 w 1127766"/>
              <a:gd name="connsiteY254" fmla="*/ 50577 h 128977"/>
              <a:gd name="connsiteX255" fmla="*/ 906494 w 1127766"/>
              <a:gd name="connsiteY255" fmla="*/ 39147 h 128977"/>
              <a:gd name="connsiteX256" fmla="*/ 916971 w 1127766"/>
              <a:gd name="connsiteY256" fmla="*/ 31432 h 128977"/>
              <a:gd name="connsiteX257" fmla="*/ 931449 w 1127766"/>
              <a:gd name="connsiteY257" fmla="*/ 28575 h 128977"/>
              <a:gd name="connsiteX258" fmla="*/ 768000 w 1127766"/>
              <a:gd name="connsiteY258" fmla="*/ 28575 h 128977"/>
              <a:gd name="connsiteX259" fmla="*/ 782288 w 1127766"/>
              <a:gd name="connsiteY259" fmla="*/ 31337 h 128977"/>
              <a:gd name="connsiteX260" fmla="*/ 792956 w 1127766"/>
              <a:gd name="connsiteY260" fmla="*/ 39052 h 128977"/>
              <a:gd name="connsiteX261" fmla="*/ 799528 w 1127766"/>
              <a:gd name="connsiteY261" fmla="*/ 50577 h 128977"/>
              <a:gd name="connsiteX262" fmla="*/ 801719 w 1127766"/>
              <a:gd name="connsiteY262" fmla="*/ 64960 h 128977"/>
              <a:gd name="connsiteX263" fmla="*/ 801719 w 1127766"/>
              <a:gd name="connsiteY263" fmla="*/ 66389 h 128977"/>
              <a:gd name="connsiteX264" fmla="*/ 799528 w 1127766"/>
              <a:gd name="connsiteY264" fmla="*/ 80867 h 128977"/>
              <a:gd name="connsiteX265" fmla="*/ 792956 w 1127766"/>
              <a:gd name="connsiteY265" fmla="*/ 92392 h 128977"/>
              <a:gd name="connsiteX266" fmla="*/ 782383 w 1127766"/>
              <a:gd name="connsiteY266" fmla="*/ 99917 h 128977"/>
              <a:gd name="connsiteX267" fmla="*/ 768191 w 1127766"/>
              <a:gd name="connsiteY267" fmla="*/ 102680 h 128977"/>
              <a:gd name="connsiteX268" fmla="*/ 753808 w 1127766"/>
              <a:gd name="connsiteY268" fmla="*/ 99917 h 128977"/>
              <a:gd name="connsiteX269" fmla="*/ 743140 w 1127766"/>
              <a:gd name="connsiteY269" fmla="*/ 92392 h 128977"/>
              <a:gd name="connsiteX270" fmla="*/ 736663 w 1127766"/>
              <a:gd name="connsiteY270" fmla="*/ 80867 h 128977"/>
              <a:gd name="connsiteX271" fmla="*/ 734377 w 1127766"/>
              <a:gd name="connsiteY271" fmla="*/ 66389 h 128977"/>
              <a:gd name="connsiteX272" fmla="*/ 734377 w 1127766"/>
              <a:gd name="connsiteY272" fmla="*/ 64960 h 128977"/>
              <a:gd name="connsiteX273" fmla="*/ 736663 w 1127766"/>
              <a:gd name="connsiteY273" fmla="*/ 50577 h 128977"/>
              <a:gd name="connsiteX274" fmla="*/ 743140 w 1127766"/>
              <a:gd name="connsiteY274" fmla="*/ 39052 h 128977"/>
              <a:gd name="connsiteX275" fmla="*/ 753713 w 1127766"/>
              <a:gd name="connsiteY275" fmla="*/ 31337 h 128977"/>
              <a:gd name="connsiteX276" fmla="*/ 768000 w 1127766"/>
              <a:gd name="connsiteY276" fmla="*/ 28575 h 128977"/>
              <a:gd name="connsiteX277" fmla="*/ 688181 w 1127766"/>
              <a:gd name="connsiteY277" fmla="*/ 28575 h 128977"/>
              <a:gd name="connsiteX278" fmla="*/ 700373 w 1127766"/>
              <a:gd name="connsiteY278" fmla="*/ 30575 h 128977"/>
              <a:gd name="connsiteX279" fmla="*/ 709898 w 1127766"/>
              <a:gd name="connsiteY279" fmla="*/ 36194 h 128977"/>
              <a:gd name="connsiteX280" fmla="*/ 716280 w 1127766"/>
              <a:gd name="connsiteY280" fmla="*/ 44862 h 128977"/>
              <a:gd name="connsiteX281" fmla="*/ 718376 w 1127766"/>
              <a:gd name="connsiteY281" fmla="*/ 56293 h 128977"/>
              <a:gd name="connsiteX282" fmla="*/ 701040 w 1127766"/>
              <a:gd name="connsiteY282" fmla="*/ 56293 h 128977"/>
              <a:gd name="connsiteX283" fmla="*/ 700278 w 1127766"/>
              <a:gd name="connsiteY283" fmla="*/ 51340 h 128977"/>
              <a:gd name="connsiteX284" fmla="*/ 697611 w 1127766"/>
              <a:gd name="connsiteY284" fmla="*/ 47243 h 128977"/>
              <a:gd name="connsiteX285" fmla="*/ 693325 w 1127766"/>
              <a:gd name="connsiteY285" fmla="*/ 44482 h 128977"/>
              <a:gd name="connsiteX286" fmla="*/ 687800 w 1127766"/>
              <a:gd name="connsiteY286" fmla="*/ 43433 h 128977"/>
              <a:gd name="connsiteX287" fmla="*/ 680656 w 1127766"/>
              <a:gd name="connsiteY287" fmla="*/ 45244 h 128977"/>
              <a:gd name="connsiteX288" fmla="*/ 676085 w 1127766"/>
              <a:gd name="connsiteY288" fmla="*/ 50006 h 128977"/>
              <a:gd name="connsiteX289" fmla="*/ 673703 w 1127766"/>
              <a:gd name="connsiteY289" fmla="*/ 56768 h 128977"/>
              <a:gd name="connsiteX290" fmla="*/ 673036 w 1127766"/>
              <a:gd name="connsiteY290" fmla="*/ 64675 h 128977"/>
              <a:gd name="connsiteX291" fmla="*/ 673036 w 1127766"/>
              <a:gd name="connsiteY291" fmla="*/ 66675 h 128977"/>
              <a:gd name="connsiteX292" fmla="*/ 673703 w 1127766"/>
              <a:gd name="connsiteY292" fmla="*/ 74676 h 128977"/>
              <a:gd name="connsiteX293" fmla="*/ 675989 w 1127766"/>
              <a:gd name="connsiteY293" fmla="*/ 81533 h 128977"/>
              <a:gd name="connsiteX294" fmla="*/ 687875 w 1127766"/>
              <a:gd name="connsiteY294" fmla="*/ 88000 h 128977"/>
              <a:gd name="connsiteX295" fmla="*/ 687800 w 1127766"/>
              <a:gd name="connsiteY295" fmla="*/ 88011 h 128977"/>
              <a:gd name="connsiteX296" fmla="*/ 687895 w 1127766"/>
              <a:gd name="connsiteY296" fmla="*/ 88011 h 128977"/>
              <a:gd name="connsiteX297" fmla="*/ 687875 w 1127766"/>
              <a:gd name="connsiteY297" fmla="*/ 88000 h 128977"/>
              <a:gd name="connsiteX298" fmla="*/ 692944 w 1127766"/>
              <a:gd name="connsiteY298" fmla="*/ 87249 h 128977"/>
              <a:gd name="connsiteX299" fmla="*/ 697230 w 1127766"/>
              <a:gd name="connsiteY299" fmla="*/ 84963 h 128977"/>
              <a:gd name="connsiteX300" fmla="*/ 700087 w 1127766"/>
              <a:gd name="connsiteY300" fmla="*/ 81438 h 128977"/>
              <a:gd name="connsiteX301" fmla="*/ 700945 w 1127766"/>
              <a:gd name="connsiteY301" fmla="*/ 76866 h 128977"/>
              <a:gd name="connsiteX302" fmla="*/ 718280 w 1127766"/>
              <a:gd name="connsiteY302" fmla="*/ 76866 h 128977"/>
              <a:gd name="connsiteX303" fmla="*/ 715994 w 1127766"/>
              <a:gd name="connsiteY303" fmla="*/ 87249 h 128977"/>
              <a:gd name="connsiteX304" fmla="*/ 709422 w 1127766"/>
              <a:gd name="connsiteY304" fmla="*/ 95345 h 128977"/>
              <a:gd name="connsiteX305" fmla="*/ 699897 w 1127766"/>
              <a:gd name="connsiteY305" fmla="*/ 100774 h 128977"/>
              <a:gd name="connsiteX306" fmla="*/ 688277 w 1127766"/>
              <a:gd name="connsiteY306" fmla="*/ 102680 h 128977"/>
              <a:gd name="connsiteX307" fmla="*/ 673703 w 1127766"/>
              <a:gd name="connsiteY307" fmla="*/ 99917 h 128977"/>
              <a:gd name="connsiteX308" fmla="*/ 663226 w 1127766"/>
              <a:gd name="connsiteY308" fmla="*/ 92201 h 128977"/>
              <a:gd name="connsiteX309" fmla="*/ 656939 w 1127766"/>
              <a:gd name="connsiteY309" fmla="*/ 80772 h 128977"/>
              <a:gd name="connsiteX310" fmla="*/ 654748 w 1127766"/>
              <a:gd name="connsiteY310" fmla="*/ 66675 h 128977"/>
              <a:gd name="connsiteX311" fmla="*/ 654748 w 1127766"/>
              <a:gd name="connsiteY311" fmla="*/ 64675 h 128977"/>
              <a:gd name="connsiteX312" fmla="*/ 656844 w 1127766"/>
              <a:gd name="connsiteY312" fmla="*/ 50577 h 128977"/>
              <a:gd name="connsiteX313" fmla="*/ 663226 w 1127766"/>
              <a:gd name="connsiteY313" fmla="*/ 39147 h 128977"/>
              <a:gd name="connsiteX314" fmla="*/ 673703 w 1127766"/>
              <a:gd name="connsiteY314" fmla="*/ 31432 h 128977"/>
              <a:gd name="connsiteX315" fmla="*/ 688181 w 1127766"/>
              <a:gd name="connsiteY315" fmla="*/ 28575 h 128977"/>
              <a:gd name="connsiteX316" fmla="*/ 521589 w 1127766"/>
              <a:gd name="connsiteY316" fmla="*/ 28575 h 128977"/>
              <a:gd name="connsiteX317" fmla="*/ 532352 w 1127766"/>
              <a:gd name="connsiteY317" fmla="*/ 30766 h 128977"/>
              <a:gd name="connsiteX318" fmla="*/ 539972 w 1127766"/>
              <a:gd name="connsiteY318" fmla="*/ 36767 h 128977"/>
              <a:gd name="connsiteX319" fmla="*/ 540734 w 1127766"/>
              <a:gd name="connsiteY319" fmla="*/ 29909 h 128977"/>
              <a:gd name="connsiteX320" fmla="*/ 557403 w 1127766"/>
              <a:gd name="connsiteY320" fmla="*/ 29909 h 128977"/>
              <a:gd name="connsiteX321" fmla="*/ 557403 w 1127766"/>
              <a:gd name="connsiteY321" fmla="*/ 98679 h 128977"/>
              <a:gd name="connsiteX322" fmla="*/ 554926 w 1127766"/>
              <a:gd name="connsiteY322" fmla="*/ 111538 h 128977"/>
              <a:gd name="connsiteX323" fmla="*/ 548068 w 1127766"/>
              <a:gd name="connsiteY323" fmla="*/ 121063 h 128977"/>
              <a:gd name="connsiteX324" fmla="*/ 537305 w 1127766"/>
              <a:gd name="connsiteY324" fmla="*/ 126968 h 128977"/>
              <a:gd name="connsiteX325" fmla="*/ 523589 w 1127766"/>
              <a:gd name="connsiteY325" fmla="*/ 128969 h 128977"/>
              <a:gd name="connsiteX326" fmla="*/ 516636 w 1127766"/>
              <a:gd name="connsiteY326" fmla="*/ 128302 h 128977"/>
              <a:gd name="connsiteX327" fmla="*/ 509301 w 1127766"/>
              <a:gd name="connsiteY327" fmla="*/ 126207 h 128977"/>
              <a:gd name="connsiteX328" fmla="*/ 502443 w 1127766"/>
              <a:gd name="connsiteY328" fmla="*/ 122682 h 128977"/>
              <a:gd name="connsiteX329" fmla="*/ 496919 w 1127766"/>
              <a:gd name="connsiteY329" fmla="*/ 117634 h 128977"/>
              <a:gd name="connsiteX330" fmla="*/ 505206 w 1127766"/>
              <a:gd name="connsiteY330" fmla="*/ 106489 h 128977"/>
              <a:gd name="connsiteX331" fmla="*/ 513111 w 1127766"/>
              <a:gd name="connsiteY331" fmla="*/ 112490 h 128977"/>
              <a:gd name="connsiteX332" fmla="*/ 522636 w 1127766"/>
              <a:gd name="connsiteY332" fmla="*/ 114586 h 128977"/>
              <a:gd name="connsiteX333" fmla="*/ 534733 w 1127766"/>
              <a:gd name="connsiteY333" fmla="*/ 110490 h 128977"/>
              <a:gd name="connsiteX334" fmla="*/ 539019 w 1127766"/>
              <a:gd name="connsiteY334" fmla="*/ 98775 h 128977"/>
              <a:gd name="connsiteX335" fmla="*/ 539019 w 1127766"/>
              <a:gd name="connsiteY335" fmla="*/ 94678 h 128977"/>
              <a:gd name="connsiteX336" fmla="*/ 531495 w 1127766"/>
              <a:gd name="connsiteY336" fmla="*/ 100204 h 128977"/>
              <a:gd name="connsiteX337" fmla="*/ 521493 w 1127766"/>
              <a:gd name="connsiteY337" fmla="*/ 102203 h 128977"/>
              <a:gd name="connsiteX338" fmla="*/ 509492 w 1127766"/>
              <a:gd name="connsiteY338" fmla="*/ 99441 h 128977"/>
              <a:gd name="connsiteX339" fmla="*/ 499967 w 1127766"/>
              <a:gd name="connsiteY339" fmla="*/ 91917 h 128977"/>
              <a:gd name="connsiteX340" fmla="*/ 494157 w 1127766"/>
              <a:gd name="connsiteY340" fmla="*/ 80391 h 128977"/>
              <a:gd name="connsiteX341" fmla="*/ 492156 w 1127766"/>
              <a:gd name="connsiteY341" fmla="*/ 66008 h 128977"/>
              <a:gd name="connsiteX342" fmla="*/ 492156 w 1127766"/>
              <a:gd name="connsiteY342" fmla="*/ 65056 h 128977"/>
              <a:gd name="connsiteX343" fmla="*/ 494157 w 1127766"/>
              <a:gd name="connsiteY343" fmla="*/ 50293 h 128977"/>
              <a:gd name="connsiteX344" fmla="*/ 499967 w 1127766"/>
              <a:gd name="connsiteY344" fmla="*/ 38671 h 128977"/>
              <a:gd name="connsiteX345" fmla="*/ 509492 w 1127766"/>
              <a:gd name="connsiteY345" fmla="*/ 31243 h 128977"/>
              <a:gd name="connsiteX346" fmla="*/ 521589 w 1127766"/>
              <a:gd name="connsiteY346" fmla="*/ 28575 h 128977"/>
              <a:gd name="connsiteX347" fmla="*/ 362045 w 1127766"/>
              <a:gd name="connsiteY347" fmla="*/ 28575 h 128977"/>
              <a:gd name="connsiteX348" fmla="*/ 374141 w 1127766"/>
              <a:gd name="connsiteY348" fmla="*/ 30195 h 128977"/>
              <a:gd name="connsiteX349" fmla="*/ 383666 w 1127766"/>
              <a:gd name="connsiteY349" fmla="*/ 34862 h 128977"/>
              <a:gd name="connsiteX350" fmla="*/ 390048 w 1127766"/>
              <a:gd name="connsiteY350" fmla="*/ 42672 h 128977"/>
              <a:gd name="connsiteX351" fmla="*/ 392429 w 1127766"/>
              <a:gd name="connsiteY351" fmla="*/ 53626 h 128977"/>
              <a:gd name="connsiteX352" fmla="*/ 392429 w 1127766"/>
              <a:gd name="connsiteY352" fmla="*/ 84201 h 128977"/>
              <a:gd name="connsiteX353" fmla="*/ 393096 w 1127766"/>
              <a:gd name="connsiteY353" fmla="*/ 93726 h 128977"/>
              <a:gd name="connsiteX354" fmla="*/ 395192 w 1127766"/>
              <a:gd name="connsiteY354" fmla="*/ 100204 h 128977"/>
              <a:gd name="connsiteX355" fmla="*/ 395192 w 1127766"/>
              <a:gd name="connsiteY355" fmla="*/ 101347 h 128977"/>
              <a:gd name="connsiteX356" fmla="*/ 376427 w 1127766"/>
              <a:gd name="connsiteY356" fmla="*/ 101347 h 128977"/>
              <a:gd name="connsiteX357" fmla="*/ 375285 w 1127766"/>
              <a:gd name="connsiteY357" fmla="*/ 98298 h 128977"/>
              <a:gd name="connsiteX358" fmla="*/ 374522 w 1127766"/>
              <a:gd name="connsiteY358" fmla="*/ 94678 h 128977"/>
              <a:gd name="connsiteX359" fmla="*/ 366617 w 1127766"/>
              <a:gd name="connsiteY359" fmla="*/ 100299 h 128977"/>
              <a:gd name="connsiteX360" fmla="*/ 361283 w 1127766"/>
              <a:gd name="connsiteY360" fmla="*/ 102013 h 128977"/>
              <a:gd name="connsiteX361" fmla="*/ 355091 w 1127766"/>
              <a:gd name="connsiteY361" fmla="*/ 102680 h 128977"/>
              <a:gd name="connsiteX362" fmla="*/ 344995 w 1127766"/>
              <a:gd name="connsiteY362" fmla="*/ 101060 h 128977"/>
              <a:gd name="connsiteX363" fmla="*/ 337089 w 1127766"/>
              <a:gd name="connsiteY363" fmla="*/ 96679 h 128977"/>
              <a:gd name="connsiteX364" fmla="*/ 331946 w 1127766"/>
              <a:gd name="connsiteY364" fmla="*/ 89916 h 128977"/>
              <a:gd name="connsiteX365" fmla="*/ 338518 w 1127766"/>
              <a:gd name="connsiteY365" fmla="*/ 63913 h 128977"/>
              <a:gd name="connsiteX366" fmla="*/ 363664 w 1127766"/>
              <a:gd name="connsiteY366" fmla="*/ 57721 h 128977"/>
              <a:gd name="connsiteX367" fmla="*/ 373856 w 1127766"/>
              <a:gd name="connsiteY367" fmla="*/ 57721 h 128977"/>
              <a:gd name="connsiteX368" fmla="*/ 373856 w 1127766"/>
              <a:gd name="connsiteY368" fmla="*/ 53531 h 128977"/>
              <a:gd name="connsiteX369" fmla="*/ 370522 w 1127766"/>
              <a:gd name="connsiteY369" fmla="*/ 45339 h 128977"/>
              <a:gd name="connsiteX370" fmla="*/ 360997 w 1127766"/>
              <a:gd name="connsiteY370" fmla="*/ 42291 h 128977"/>
              <a:gd name="connsiteX371" fmla="*/ 352805 w 1127766"/>
              <a:gd name="connsiteY371" fmla="*/ 44767 h 128977"/>
              <a:gd name="connsiteX372" fmla="*/ 350234 w 1127766"/>
              <a:gd name="connsiteY372" fmla="*/ 51150 h 128977"/>
              <a:gd name="connsiteX373" fmla="*/ 331946 w 1127766"/>
              <a:gd name="connsiteY373" fmla="*/ 51150 h 128977"/>
              <a:gd name="connsiteX374" fmla="*/ 333946 w 1127766"/>
              <a:gd name="connsiteY374" fmla="*/ 42577 h 128977"/>
              <a:gd name="connsiteX375" fmla="*/ 339756 w 1127766"/>
              <a:gd name="connsiteY375" fmla="*/ 35338 h 128977"/>
              <a:gd name="connsiteX376" fmla="*/ 349281 w 1127766"/>
              <a:gd name="connsiteY376" fmla="*/ 30385 h 128977"/>
              <a:gd name="connsiteX377" fmla="*/ 362045 w 1127766"/>
              <a:gd name="connsiteY377" fmla="*/ 28575 h 128977"/>
              <a:gd name="connsiteX378" fmla="*/ 416718 w 1127766"/>
              <a:gd name="connsiteY378" fmla="*/ 0 h 128977"/>
              <a:gd name="connsiteX379" fmla="*/ 456628 w 1127766"/>
              <a:gd name="connsiteY379" fmla="*/ 0 h 128977"/>
              <a:gd name="connsiteX380" fmla="*/ 456628 w 1127766"/>
              <a:gd name="connsiteY380" fmla="*/ 86392 h 128977"/>
              <a:gd name="connsiteX381" fmla="*/ 477202 w 1127766"/>
              <a:gd name="connsiteY381" fmla="*/ 86392 h 128977"/>
              <a:gd name="connsiteX382" fmla="*/ 477202 w 1127766"/>
              <a:gd name="connsiteY382" fmla="*/ 101347 h 128977"/>
              <a:gd name="connsiteX383" fmla="*/ 416813 w 1127766"/>
              <a:gd name="connsiteY383" fmla="*/ 101347 h 128977"/>
              <a:gd name="connsiteX384" fmla="*/ 416813 w 1127766"/>
              <a:gd name="connsiteY384" fmla="*/ 86392 h 128977"/>
              <a:gd name="connsiteX385" fmla="*/ 438245 w 1127766"/>
              <a:gd name="connsiteY385" fmla="*/ 86392 h 128977"/>
              <a:gd name="connsiteX386" fmla="*/ 438245 w 1127766"/>
              <a:gd name="connsiteY386" fmla="*/ 14954 h 128977"/>
              <a:gd name="connsiteX387" fmla="*/ 416813 w 1127766"/>
              <a:gd name="connsiteY387" fmla="*/ 14954 h 12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Lst>
            <a:rect l="l" t="t" r="r" b="b"/>
            <a:pathLst>
              <a:path w="1127766" h="128977">
                <a:moveTo>
                  <a:pt x="844295" y="79533"/>
                </a:moveTo>
                <a:cubicBezTo>
                  <a:pt x="847734" y="78295"/>
                  <a:pt x="851525" y="78295"/>
                  <a:pt x="854964" y="79533"/>
                </a:cubicBezTo>
                <a:cubicBezTo>
                  <a:pt x="856497" y="80010"/>
                  <a:pt x="857869" y="80962"/>
                  <a:pt x="858964" y="82105"/>
                </a:cubicBezTo>
                <a:cubicBezTo>
                  <a:pt x="860040" y="83153"/>
                  <a:pt x="860879" y="84486"/>
                  <a:pt x="861440" y="85915"/>
                </a:cubicBezTo>
                <a:cubicBezTo>
                  <a:pt x="862098" y="87438"/>
                  <a:pt x="862422" y="89058"/>
                  <a:pt x="862393" y="90678"/>
                </a:cubicBezTo>
                <a:cubicBezTo>
                  <a:pt x="862431" y="92296"/>
                  <a:pt x="862107" y="93916"/>
                  <a:pt x="861440" y="95345"/>
                </a:cubicBezTo>
                <a:cubicBezTo>
                  <a:pt x="860898" y="96774"/>
                  <a:pt x="860059" y="98106"/>
                  <a:pt x="858964" y="99155"/>
                </a:cubicBezTo>
                <a:cubicBezTo>
                  <a:pt x="857840" y="100298"/>
                  <a:pt x="856468" y="101155"/>
                  <a:pt x="854964" y="101726"/>
                </a:cubicBezTo>
                <a:cubicBezTo>
                  <a:pt x="851525" y="102964"/>
                  <a:pt x="847734" y="102964"/>
                  <a:pt x="844295" y="101726"/>
                </a:cubicBezTo>
                <a:cubicBezTo>
                  <a:pt x="842791" y="101155"/>
                  <a:pt x="841419" y="100298"/>
                  <a:pt x="840295" y="99155"/>
                </a:cubicBezTo>
                <a:cubicBezTo>
                  <a:pt x="839142" y="98106"/>
                  <a:pt x="838257" y="96774"/>
                  <a:pt x="837723" y="95345"/>
                </a:cubicBezTo>
                <a:cubicBezTo>
                  <a:pt x="837142" y="93821"/>
                  <a:pt x="836847" y="92296"/>
                  <a:pt x="836866" y="90678"/>
                </a:cubicBezTo>
                <a:cubicBezTo>
                  <a:pt x="836847" y="89058"/>
                  <a:pt x="837142" y="87438"/>
                  <a:pt x="837723" y="85915"/>
                </a:cubicBezTo>
                <a:cubicBezTo>
                  <a:pt x="838285" y="84486"/>
                  <a:pt x="839162" y="83153"/>
                  <a:pt x="840295" y="82105"/>
                </a:cubicBezTo>
                <a:cubicBezTo>
                  <a:pt x="841390" y="80962"/>
                  <a:pt x="842762" y="80010"/>
                  <a:pt x="844295" y="79533"/>
                </a:cubicBezTo>
                <a:close/>
                <a:moveTo>
                  <a:pt x="282035" y="78581"/>
                </a:moveTo>
                <a:cubicBezTo>
                  <a:pt x="283854" y="78581"/>
                  <a:pt x="285673" y="78867"/>
                  <a:pt x="287368" y="79533"/>
                </a:cubicBezTo>
                <a:cubicBezTo>
                  <a:pt x="288902" y="80010"/>
                  <a:pt x="290274" y="80962"/>
                  <a:pt x="291369" y="82105"/>
                </a:cubicBezTo>
                <a:cubicBezTo>
                  <a:pt x="292445" y="83153"/>
                  <a:pt x="293284" y="84486"/>
                  <a:pt x="293845" y="85915"/>
                </a:cubicBezTo>
                <a:cubicBezTo>
                  <a:pt x="294426" y="87438"/>
                  <a:pt x="294722" y="89058"/>
                  <a:pt x="294703" y="90678"/>
                </a:cubicBezTo>
                <a:cubicBezTo>
                  <a:pt x="294722" y="92296"/>
                  <a:pt x="294426" y="93821"/>
                  <a:pt x="293845" y="95345"/>
                </a:cubicBezTo>
                <a:cubicBezTo>
                  <a:pt x="293303" y="96774"/>
                  <a:pt x="292464" y="98106"/>
                  <a:pt x="291369" y="99155"/>
                </a:cubicBezTo>
                <a:cubicBezTo>
                  <a:pt x="290245" y="100298"/>
                  <a:pt x="288873" y="101155"/>
                  <a:pt x="287368" y="101726"/>
                </a:cubicBezTo>
                <a:cubicBezTo>
                  <a:pt x="285663" y="102393"/>
                  <a:pt x="283854" y="102679"/>
                  <a:pt x="282035" y="102679"/>
                </a:cubicBezTo>
                <a:cubicBezTo>
                  <a:pt x="280215" y="102679"/>
                  <a:pt x="278405" y="102393"/>
                  <a:pt x="276700" y="101726"/>
                </a:cubicBezTo>
                <a:cubicBezTo>
                  <a:pt x="275196" y="101155"/>
                  <a:pt x="273824" y="100298"/>
                  <a:pt x="272700" y="99155"/>
                </a:cubicBezTo>
                <a:cubicBezTo>
                  <a:pt x="271547" y="98106"/>
                  <a:pt x="270662" y="96774"/>
                  <a:pt x="270128" y="95345"/>
                </a:cubicBezTo>
                <a:cubicBezTo>
                  <a:pt x="269547" y="93821"/>
                  <a:pt x="269252" y="92296"/>
                  <a:pt x="269271" y="90678"/>
                </a:cubicBezTo>
                <a:cubicBezTo>
                  <a:pt x="269252" y="89058"/>
                  <a:pt x="269547" y="87438"/>
                  <a:pt x="270128" y="85915"/>
                </a:cubicBezTo>
                <a:cubicBezTo>
                  <a:pt x="270690" y="84486"/>
                  <a:pt x="271567" y="83153"/>
                  <a:pt x="272700" y="82105"/>
                </a:cubicBezTo>
                <a:cubicBezTo>
                  <a:pt x="273795" y="80962"/>
                  <a:pt x="275167" y="80010"/>
                  <a:pt x="276700" y="79533"/>
                </a:cubicBezTo>
                <a:cubicBezTo>
                  <a:pt x="278396" y="78867"/>
                  <a:pt x="280206" y="78486"/>
                  <a:pt x="282035" y="78581"/>
                </a:cubicBezTo>
                <a:close/>
                <a:moveTo>
                  <a:pt x="364331" y="68675"/>
                </a:moveTo>
                <a:cubicBezTo>
                  <a:pt x="361864" y="68675"/>
                  <a:pt x="359406" y="68866"/>
                  <a:pt x="356996" y="69438"/>
                </a:cubicBezTo>
                <a:cubicBezTo>
                  <a:pt x="355196" y="69914"/>
                  <a:pt x="353510" y="70676"/>
                  <a:pt x="352043" y="71819"/>
                </a:cubicBezTo>
                <a:cubicBezTo>
                  <a:pt x="350786" y="72676"/>
                  <a:pt x="349796" y="73914"/>
                  <a:pt x="349186" y="75343"/>
                </a:cubicBezTo>
                <a:cubicBezTo>
                  <a:pt x="348576" y="76771"/>
                  <a:pt x="348253" y="78296"/>
                  <a:pt x="348233" y="79915"/>
                </a:cubicBezTo>
                <a:cubicBezTo>
                  <a:pt x="348224" y="82201"/>
                  <a:pt x="349186" y="84487"/>
                  <a:pt x="350900" y="86011"/>
                </a:cubicBezTo>
                <a:cubicBezTo>
                  <a:pt x="353148" y="87821"/>
                  <a:pt x="356015" y="88773"/>
                  <a:pt x="358901" y="88488"/>
                </a:cubicBezTo>
                <a:cubicBezTo>
                  <a:pt x="360664" y="88488"/>
                  <a:pt x="362426" y="88202"/>
                  <a:pt x="364140" y="87821"/>
                </a:cubicBezTo>
                <a:cubicBezTo>
                  <a:pt x="365617" y="87345"/>
                  <a:pt x="367045" y="86773"/>
                  <a:pt x="368426" y="86107"/>
                </a:cubicBezTo>
                <a:cubicBezTo>
                  <a:pt x="369598" y="85439"/>
                  <a:pt x="370684" y="84582"/>
                  <a:pt x="371665" y="83630"/>
                </a:cubicBezTo>
                <a:cubicBezTo>
                  <a:pt x="372503" y="82867"/>
                  <a:pt x="373246" y="81915"/>
                  <a:pt x="373856" y="80963"/>
                </a:cubicBezTo>
                <a:lnTo>
                  <a:pt x="373856" y="68675"/>
                </a:lnTo>
                <a:close/>
                <a:moveTo>
                  <a:pt x="761047" y="45148"/>
                </a:moveTo>
                <a:cubicBezTo>
                  <a:pt x="759123" y="46291"/>
                  <a:pt x="757494" y="47911"/>
                  <a:pt x="756285" y="49815"/>
                </a:cubicBezTo>
                <a:cubicBezTo>
                  <a:pt x="755027" y="51911"/>
                  <a:pt x="754094" y="54292"/>
                  <a:pt x="753522" y="56673"/>
                </a:cubicBezTo>
                <a:cubicBezTo>
                  <a:pt x="753027" y="59436"/>
                  <a:pt x="752770" y="62198"/>
                  <a:pt x="752760" y="64960"/>
                </a:cubicBezTo>
                <a:lnTo>
                  <a:pt x="752760" y="66389"/>
                </a:lnTo>
                <a:cubicBezTo>
                  <a:pt x="752770" y="69247"/>
                  <a:pt x="753018" y="72008"/>
                  <a:pt x="753522" y="74771"/>
                </a:cubicBezTo>
                <a:cubicBezTo>
                  <a:pt x="754094" y="77152"/>
                  <a:pt x="755027" y="79533"/>
                  <a:pt x="756285" y="81629"/>
                </a:cubicBezTo>
                <a:cubicBezTo>
                  <a:pt x="758771" y="85820"/>
                  <a:pt x="763352" y="88201"/>
                  <a:pt x="768191" y="88011"/>
                </a:cubicBezTo>
                <a:cubicBezTo>
                  <a:pt x="772934" y="88106"/>
                  <a:pt x="777373" y="85725"/>
                  <a:pt x="779811" y="81629"/>
                </a:cubicBezTo>
                <a:cubicBezTo>
                  <a:pt x="781078" y="79533"/>
                  <a:pt x="781983" y="77152"/>
                  <a:pt x="782478" y="74771"/>
                </a:cubicBezTo>
                <a:cubicBezTo>
                  <a:pt x="783059" y="72008"/>
                  <a:pt x="783345" y="69247"/>
                  <a:pt x="783336" y="66389"/>
                </a:cubicBezTo>
                <a:lnTo>
                  <a:pt x="783336" y="64960"/>
                </a:lnTo>
                <a:cubicBezTo>
                  <a:pt x="783345" y="62198"/>
                  <a:pt x="783059" y="59436"/>
                  <a:pt x="782478" y="56673"/>
                </a:cubicBezTo>
                <a:cubicBezTo>
                  <a:pt x="781983" y="54292"/>
                  <a:pt x="781078" y="51911"/>
                  <a:pt x="779811" y="49815"/>
                </a:cubicBezTo>
                <a:cubicBezTo>
                  <a:pt x="778621" y="47911"/>
                  <a:pt x="776992" y="46291"/>
                  <a:pt x="775049" y="45148"/>
                </a:cubicBezTo>
                <a:cubicBezTo>
                  <a:pt x="770658" y="42862"/>
                  <a:pt x="765438" y="42862"/>
                  <a:pt x="761047" y="45148"/>
                </a:cubicBezTo>
                <a:close/>
                <a:moveTo>
                  <a:pt x="525780" y="43529"/>
                </a:moveTo>
                <a:cubicBezTo>
                  <a:pt x="523408" y="43434"/>
                  <a:pt x="521065" y="44101"/>
                  <a:pt x="519017" y="45244"/>
                </a:cubicBezTo>
                <a:cubicBezTo>
                  <a:pt x="517102" y="46387"/>
                  <a:pt x="515464" y="47911"/>
                  <a:pt x="514254" y="49816"/>
                </a:cubicBezTo>
                <a:cubicBezTo>
                  <a:pt x="512950" y="51911"/>
                  <a:pt x="512016" y="54292"/>
                  <a:pt x="511492" y="56674"/>
                </a:cubicBezTo>
                <a:cubicBezTo>
                  <a:pt x="510873" y="59436"/>
                  <a:pt x="510559" y="62199"/>
                  <a:pt x="510540" y="65056"/>
                </a:cubicBezTo>
                <a:lnTo>
                  <a:pt x="510540" y="66485"/>
                </a:lnTo>
                <a:cubicBezTo>
                  <a:pt x="510502" y="69343"/>
                  <a:pt x="510825" y="72104"/>
                  <a:pt x="511492" y="74867"/>
                </a:cubicBezTo>
                <a:cubicBezTo>
                  <a:pt x="512016" y="77248"/>
                  <a:pt x="512911" y="79439"/>
                  <a:pt x="514159" y="81534"/>
                </a:cubicBezTo>
                <a:cubicBezTo>
                  <a:pt x="515378" y="83439"/>
                  <a:pt x="517007" y="84964"/>
                  <a:pt x="518922" y="86107"/>
                </a:cubicBezTo>
                <a:cubicBezTo>
                  <a:pt x="520960" y="87250"/>
                  <a:pt x="523265" y="87821"/>
                  <a:pt x="525589" y="87725"/>
                </a:cubicBezTo>
                <a:cubicBezTo>
                  <a:pt x="528370" y="87821"/>
                  <a:pt x="531133" y="87250"/>
                  <a:pt x="533590" y="85916"/>
                </a:cubicBezTo>
                <a:cubicBezTo>
                  <a:pt x="535676" y="84678"/>
                  <a:pt x="537381" y="82867"/>
                  <a:pt x="538543" y="80772"/>
                </a:cubicBezTo>
                <a:lnTo>
                  <a:pt x="538543" y="50482"/>
                </a:lnTo>
                <a:cubicBezTo>
                  <a:pt x="537381" y="48387"/>
                  <a:pt x="535676" y="46578"/>
                  <a:pt x="533590" y="45339"/>
                </a:cubicBezTo>
                <a:cubicBezTo>
                  <a:pt x="531190" y="44101"/>
                  <a:pt x="528494" y="43434"/>
                  <a:pt x="525780" y="43529"/>
                </a:cubicBezTo>
                <a:close/>
                <a:moveTo>
                  <a:pt x="1011650" y="43433"/>
                </a:moveTo>
                <a:cubicBezTo>
                  <a:pt x="1009221" y="43338"/>
                  <a:pt x="1006811" y="43910"/>
                  <a:pt x="1004697" y="45148"/>
                </a:cubicBezTo>
                <a:cubicBezTo>
                  <a:pt x="1002754" y="46291"/>
                  <a:pt x="1001125" y="47911"/>
                  <a:pt x="999934" y="49815"/>
                </a:cubicBezTo>
                <a:cubicBezTo>
                  <a:pt x="998629" y="51911"/>
                  <a:pt x="997696" y="54292"/>
                  <a:pt x="997172" y="56673"/>
                </a:cubicBezTo>
                <a:cubicBezTo>
                  <a:pt x="996591" y="59436"/>
                  <a:pt x="996305" y="62198"/>
                  <a:pt x="996315" y="64960"/>
                </a:cubicBezTo>
                <a:lnTo>
                  <a:pt x="996315" y="66389"/>
                </a:lnTo>
                <a:cubicBezTo>
                  <a:pt x="996305" y="69247"/>
                  <a:pt x="996591" y="72008"/>
                  <a:pt x="997172" y="74771"/>
                </a:cubicBezTo>
                <a:cubicBezTo>
                  <a:pt x="997696" y="77152"/>
                  <a:pt x="998629" y="79533"/>
                  <a:pt x="999934" y="81629"/>
                </a:cubicBezTo>
                <a:cubicBezTo>
                  <a:pt x="1001096" y="83534"/>
                  <a:pt x="1002735" y="85153"/>
                  <a:pt x="1004697" y="86296"/>
                </a:cubicBezTo>
                <a:cubicBezTo>
                  <a:pt x="1006850" y="87439"/>
                  <a:pt x="1009288" y="88106"/>
                  <a:pt x="1011745" y="88011"/>
                </a:cubicBezTo>
                <a:cubicBezTo>
                  <a:pt x="1016517" y="88202"/>
                  <a:pt x="1021004" y="85725"/>
                  <a:pt x="1023461" y="81629"/>
                </a:cubicBezTo>
                <a:cubicBezTo>
                  <a:pt x="1024690" y="79533"/>
                  <a:pt x="1025585" y="77152"/>
                  <a:pt x="1026128" y="74771"/>
                </a:cubicBezTo>
                <a:cubicBezTo>
                  <a:pt x="1026709" y="72008"/>
                  <a:pt x="1026995" y="69247"/>
                  <a:pt x="1026985" y="66389"/>
                </a:cubicBezTo>
                <a:lnTo>
                  <a:pt x="1026985" y="64960"/>
                </a:lnTo>
                <a:cubicBezTo>
                  <a:pt x="1026995" y="62198"/>
                  <a:pt x="1026709" y="59436"/>
                  <a:pt x="1026128" y="56673"/>
                </a:cubicBezTo>
                <a:cubicBezTo>
                  <a:pt x="1025585" y="54292"/>
                  <a:pt x="1024690" y="51911"/>
                  <a:pt x="1023461" y="49815"/>
                </a:cubicBezTo>
                <a:cubicBezTo>
                  <a:pt x="1022271" y="47911"/>
                  <a:pt x="1020642" y="46291"/>
                  <a:pt x="1018699" y="45148"/>
                </a:cubicBezTo>
                <a:cubicBezTo>
                  <a:pt x="1016546" y="43910"/>
                  <a:pt x="1014108" y="43338"/>
                  <a:pt x="1011650" y="43433"/>
                </a:cubicBezTo>
                <a:close/>
                <a:moveTo>
                  <a:pt x="607504" y="43433"/>
                </a:moveTo>
                <a:cubicBezTo>
                  <a:pt x="605570" y="43433"/>
                  <a:pt x="603656" y="43815"/>
                  <a:pt x="601884" y="44576"/>
                </a:cubicBezTo>
                <a:cubicBezTo>
                  <a:pt x="600141" y="45244"/>
                  <a:pt x="598579" y="46291"/>
                  <a:pt x="597312" y="47720"/>
                </a:cubicBezTo>
                <a:cubicBezTo>
                  <a:pt x="595978" y="49149"/>
                  <a:pt x="594883" y="50768"/>
                  <a:pt x="594073" y="52578"/>
                </a:cubicBezTo>
                <a:cubicBezTo>
                  <a:pt x="593178" y="54578"/>
                  <a:pt x="592511" y="56673"/>
                  <a:pt x="592073" y="58864"/>
                </a:cubicBezTo>
                <a:lnTo>
                  <a:pt x="622172" y="58864"/>
                </a:lnTo>
                <a:lnTo>
                  <a:pt x="622172" y="57436"/>
                </a:lnTo>
                <a:cubicBezTo>
                  <a:pt x="622086" y="55530"/>
                  <a:pt x="621705" y="53721"/>
                  <a:pt x="621029" y="52006"/>
                </a:cubicBezTo>
                <a:cubicBezTo>
                  <a:pt x="620467" y="50292"/>
                  <a:pt x="619524" y="48768"/>
                  <a:pt x="618267" y="47530"/>
                </a:cubicBezTo>
                <a:cubicBezTo>
                  <a:pt x="616971" y="46196"/>
                  <a:pt x="615419" y="45244"/>
                  <a:pt x="613695" y="44576"/>
                </a:cubicBezTo>
                <a:cubicBezTo>
                  <a:pt x="611733" y="43815"/>
                  <a:pt x="609628" y="43338"/>
                  <a:pt x="607504" y="43433"/>
                </a:cubicBezTo>
                <a:close/>
                <a:moveTo>
                  <a:pt x="997363" y="31338"/>
                </a:moveTo>
                <a:cubicBezTo>
                  <a:pt x="1006526" y="27623"/>
                  <a:pt x="1016775" y="27623"/>
                  <a:pt x="1025938" y="31338"/>
                </a:cubicBezTo>
                <a:cubicBezTo>
                  <a:pt x="1029986" y="33147"/>
                  <a:pt x="1033615" y="35814"/>
                  <a:pt x="1036606" y="39052"/>
                </a:cubicBezTo>
                <a:cubicBezTo>
                  <a:pt x="1039549" y="42386"/>
                  <a:pt x="1041759" y="46291"/>
                  <a:pt x="1043083" y="50577"/>
                </a:cubicBezTo>
                <a:cubicBezTo>
                  <a:pt x="1044645" y="55244"/>
                  <a:pt x="1045416" y="60102"/>
                  <a:pt x="1045369" y="64960"/>
                </a:cubicBezTo>
                <a:lnTo>
                  <a:pt x="1045369" y="66389"/>
                </a:lnTo>
                <a:cubicBezTo>
                  <a:pt x="1045416" y="71342"/>
                  <a:pt x="1044645" y="76200"/>
                  <a:pt x="1043083" y="80867"/>
                </a:cubicBezTo>
                <a:cubicBezTo>
                  <a:pt x="1041711" y="85058"/>
                  <a:pt x="1039511" y="89058"/>
                  <a:pt x="1036606" y="92392"/>
                </a:cubicBezTo>
                <a:cubicBezTo>
                  <a:pt x="1033691" y="95631"/>
                  <a:pt x="1030072" y="98202"/>
                  <a:pt x="1026033" y="99917"/>
                </a:cubicBezTo>
                <a:cubicBezTo>
                  <a:pt x="1016870" y="103632"/>
                  <a:pt x="1006621" y="103632"/>
                  <a:pt x="997458" y="99917"/>
                </a:cubicBezTo>
                <a:cubicBezTo>
                  <a:pt x="993391" y="98202"/>
                  <a:pt x="989743" y="95631"/>
                  <a:pt x="986790" y="92392"/>
                </a:cubicBezTo>
                <a:cubicBezTo>
                  <a:pt x="983885" y="88963"/>
                  <a:pt x="981656" y="85058"/>
                  <a:pt x="980218" y="80867"/>
                </a:cubicBezTo>
                <a:cubicBezTo>
                  <a:pt x="978732" y="76200"/>
                  <a:pt x="977998" y="71342"/>
                  <a:pt x="978027" y="66389"/>
                </a:cubicBezTo>
                <a:lnTo>
                  <a:pt x="978027" y="64960"/>
                </a:lnTo>
                <a:cubicBezTo>
                  <a:pt x="977998" y="60102"/>
                  <a:pt x="978741" y="55244"/>
                  <a:pt x="980218" y="50577"/>
                </a:cubicBezTo>
                <a:cubicBezTo>
                  <a:pt x="981618" y="46291"/>
                  <a:pt x="983847" y="42386"/>
                  <a:pt x="986790" y="39052"/>
                </a:cubicBezTo>
                <a:cubicBezTo>
                  <a:pt x="989724" y="35719"/>
                  <a:pt x="993324" y="33147"/>
                  <a:pt x="997363" y="31338"/>
                </a:cubicBezTo>
                <a:close/>
                <a:moveTo>
                  <a:pt x="593883" y="31338"/>
                </a:moveTo>
                <a:cubicBezTo>
                  <a:pt x="602713" y="27813"/>
                  <a:pt x="612580" y="27813"/>
                  <a:pt x="621410" y="31338"/>
                </a:cubicBezTo>
                <a:cubicBezTo>
                  <a:pt x="625315" y="32956"/>
                  <a:pt x="628821" y="35433"/>
                  <a:pt x="631697" y="38481"/>
                </a:cubicBezTo>
                <a:cubicBezTo>
                  <a:pt x="634526" y="41719"/>
                  <a:pt x="636660" y="45530"/>
                  <a:pt x="637984" y="49625"/>
                </a:cubicBezTo>
                <a:cubicBezTo>
                  <a:pt x="639527" y="54292"/>
                  <a:pt x="640270" y="59150"/>
                  <a:pt x="640174" y="64008"/>
                </a:cubicBezTo>
                <a:lnTo>
                  <a:pt x="640174" y="71723"/>
                </a:lnTo>
                <a:lnTo>
                  <a:pt x="591502" y="71723"/>
                </a:lnTo>
                <a:cubicBezTo>
                  <a:pt x="591825" y="74009"/>
                  <a:pt x="592530" y="76295"/>
                  <a:pt x="593597" y="78390"/>
                </a:cubicBezTo>
                <a:cubicBezTo>
                  <a:pt x="594673" y="80390"/>
                  <a:pt x="596093" y="82105"/>
                  <a:pt x="597788" y="83534"/>
                </a:cubicBezTo>
                <a:cubicBezTo>
                  <a:pt x="599455" y="85057"/>
                  <a:pt x="601389" y="86200"/>
                  <a:pt x="603503" y="86963"/>
                </a:cubicBezTo>
                <a:cubicBezTo>
                  <a:pt x="605770" y="87725"/>
                  <a:pt x="608151" y="88106"/>
                  <a:pt x="610552" y="88106"/>
                </a:cubicBezTo>
                <a:cubicBezTo>
                  <a:pt x="612323" y="88297"/>
                  <a:pt x="614114" y="88297"/>
                  <a:pt x="615886" y="88106"/>
                </a:cubicBezTo>
                <a:cubicBezTo>
                  <a:pt x="617648" y="87725"/>
                  <a:pt x="619372" y="87154"/>
                  <a:pt x="621029" y="86486"/>
                </a:cubicBezTo>
                <a:cubicBezTo>
                  <a:pt x="622629" y="85820"/>
                  <a:pt x="624163" y="84963"/>
                  <a:pt x="625601" y="84010"/>
                </a:cubicBezTo>
                <a:cubicBezTo>
                  <a:pt x="627020" y="82962"/>
                  <a:pt x="628278" y="81819"/>
                  <a:pt x="629316" y="80390"/>
                </a:cubicBezTo>
                <a:lnTo>
                  <a:pt x="638841" y="89915"/>
                </a:lnTo>
                <a:cubicBezTo>
                  <a:pt x="637584" y="91726"/>
                  <a:pt x="636079" y="93344"/>
                  <a:pt x="634364" y="94678"/>
                </a:cubicBezTo>
                <a:cubicBezTo>
                  <a:pt x="632412" y="96393"/>
                  <a:pt x="630230" y="97822"/>
                  <a:pt x="627887" y="98869"/>
                </a:cubicBezTo>
                <a:cubicBezTo>
                  <a:pt x="625268" y="100108"/>
                  <a:pt x="622525" y="101155"/>
                  <a:pt x="619696" y="101822"/>
                </a:cubicBezTo>
                <a:cubicBezTo>
                  <a:pt x="616410" y="102489"/>
                  <a:pt x="613047" y="102775"/>
                  <a:pt x="609694" y="102680"/>
                </a:cubicBezTo>
                <a:cubicBezTo>
                  <a:pt x="604579" y="102775"/>
                  <a:pt x="599503" y="101822"/>
                  <a:pt x="594740" y="99917"/>
                </a:cubicBezTo>
                <a:cubicBezTo>
                  <a:pt x="590473" y="98202"/>
                  <a:pt x="586568" y="95725"/>
                  <a:pt x="583215" y="92583"/>
                </a:cubicBezTo>
                <a:cubicBezTo>
                  <a:pt x="579996" y="89535"/>
                  <a:pt x="577471" y="85725"/>
                  <a:pt x="575785" y="81629"/>
                </a:cubicBezTo>
                <a:cubicBezTo>
                  <a:pt x="574052" y="77343"/>
                  <a:pt x="573176" y="72771"/>
                  <a:pt x="573214" y="68104"/>
                </a:cubicBezTo>
                <a:lnTo>
                  <a:pt x="573214" y="65532"/>
                </a:lnTo>
                <a:cubicBezTo>
                  <a:pt x="573147" y="60388"/>
                  <a:pt x="574014" y="55340"/>
                  <a:pt x="575785" y="50577"/>
                </a:cubicBezTo>
                <a:cubicBezTo>
                  <a:pt x="577386" y="46291"/>
                  <a:pt x="579805" y="42290"/>
                  <a:pt x="582929" y="38861"/>
                </a:cubicBezTo>
                <a:cubicBezTo>
                  <a:pt x="586025" y="35623"/>
                  <a:pt x="589749" y="33051"/>
                  <a:pt x="593883" y="31338"/>
                </a:cubicBezTo>
                <a:close/>
                <a:moveTo>
                  <a:pt x="162115" y="29908"/>
                </a:moveTo>
                <a:lnTo>
                  <a:pt x="178879" y="29908"/>
                </a:lnTo>
                <a:lnTo>
                  <a:pt x="185070" y="79152"/>
                </a:lnTo>
                <a:lnTo>
                  <a:pt x="194595" y="29908"/>
                </a:lnTo>
                <a:lnTo>
                  <a:pt x="206787" y="29908"/>
                </a:lnTo>
                <a:lnTo>
                  <a:pt x="215360" y="78962"/>
                </a:lnTo>
                <a:lnTo>
                  <a:pt x="221551" y="29908"/>
                </a:lnTo>
                <a:lnTo>
                  <a:pt x="238315" y="29908"/>
                </a:lnTo>
                <a:lnTo>
                  <a:pt x="225552" y="101346"/>
                </a:lnTo>
                <a:lnTo>
                  <a:pt x="209454" y="101346"/>
                </a:lnTo>
                <a:lnTo>
                  <a:pt x="199929" y="55911"/>
                </a:lnTo>
                <a:lnTo>
                  <a:pt x="190404" y="101346"/>
                </a:lnTo>
                <a:lnTo>
                  <a:pt x="174974" y="101346"/>
                </a:lnTo>
                <a:close/>
                <a:moveTo>
                  <a:pt x="81057" y="29908"/>
                </a:moveTo>
                <a:lnTo>
                  <a:pt x="97821" y="29908"/>
                </a:lnTo>
                <a:lnTo>
                  <a:pt x="104012" y="79152"/>
                </a:lnTo>
                <a:lnTo>
                  <a:pt x="112966" y="29908"/>
                </a:lnTo>
                <a:lnTo>
                  <a:pt x="125253" y="29908"/>
                </a:lnTo>
                <a:lnTo>
                  <a:pt x="134302" y="78962"/>
                </a:lnTo>
                <a:lnTo>
                  <a:pt x="140493" y="29908"/>
                </a:lnTo>
                <a:lnTo>
                  <a:pt x="157352" y="29908"/>
                </a:lnTo>
                <a:lnTo>
                  <a:pt x="144589" y="101346"/>
                </a:lnTo>
                <a:lnTo>
                  <a:pt x="128396" y="101346"/>
                </a:lnTo>
                <a:lnTo>
                  <a:pt x="118871" y="55911"/>
                </a:lnTo>
                <a:lnTo>
                  <a:pt x="109346" y="101346"/>
                </a:lnTo>
                <a:lnTo>
                  <a:pt x="93821" y="101346"/>
                </a:lnTo>
                <a:close/>
                <a:moveTo>
                  <a:pt x="0" y="29908"/>
                </a:moveTo>
                <a:lnTo>
                  <a:pt x="16764" y="29908"/>
                </a:lnTo>
                <a:lnTo>
                  <a:pt x="22955" y="79152"/>
                </a:lnTo>
                <a:lnTo>
                  <a:pt x="31909" y="29908"/>
                </a:lnTo>
                <a:lnTo>
                  <a:pt x="44196" y="29908"/>
                </a:lnTo>
                <a:lnTo>
                  <a:pt x="53150" y="78962"/>
                </a:lnTo>
                <a:lnTo>
                  <a:pt x="59341" y="29908"/>
                </a:lnTo>
                <a:lnTo>
                  <a:pt x="76200" y="29908"/>
                </a:lnTo>
                <a:lnTo>
                  <a:pt x="63341" y="101346"/>
                </a:lnTo>
                <a:lnTo>
                  <a:pt x="47244" y="101346"/>
                </a:lnTo>
                <a:lnTo>
                  <a:pt x="37719" y="55911"/>
                </a:lnTo>
                <a:lnTo>
                  <a:pt x="28670" y="101346"/>
                </a:lnTo>
                <a:lnTo>
                  <a:pt x="12764" y="101346"/>
                </a:lnTo>
                <a:close/>
                <a:moveTo>
                  <a:pt x="1087945" y="28575"/>
                </a:moveTo>
                <a:cubicBezTo>
                  <a:pt x="1093021" y="28098"/>
                  <a:pt x="1097717" y="31337"/>
                  <a:pt x="1099184" y="36194"/>
                </a:cubicBezTo>
                <a:cubicBezTo>
                  <a:pt x="1100508" y="33908"/>
                  <a:pt x="1102375" y="32004"/>
                  <a:pt x="1104613" y="30670"/>
                </a:cubicBezTo>
                <a:cubicBezTo>
                  <a:pt x="1106985" y="29241"/>
                  <a:pt x="1109738" y="28479"/>
                  <a:pt x="1112519" y="28575"/>
                </a:cubicBezTo>
                <a:cubicBezTo>
                  <a:pt x="1114577" y="28575"/>
                  <a:pt x="1116615" y="29050"/>
                  <a:pt x="1118520" y="29813"/>
                </a:cubicBezTo>
                <a:cubicBezTo>
                  <a:pt x="1120473" y="30575"/>
                  <a:pt x="1122149" y="31908"/>
                  <a:pt x="1123378" y="33623"/>
                </a:cubicBezTo>
                <a:cubicBezTo>
                  <a:pt x="1124902" y="35623"/>
                  <a:pt x="1126007" y="37909"/>
                  <a:pt x="1126616" y="40290"/>
                </a:cubicBezTo>
                <a:cubicBezTo>
                  <a:pt x="1127445" y="43624"/>
                  <a:pt x="1127826" y="46957"/>
                  <a:pt x="1127759" y="50387"/>
                </a:cubicBezTo>
                <a:lnTo>
                  <a:pt x="1127759" y="101346"/>
                </a:lnTo>
                <a:lnTo>
                  <a:pt x="1111090" y="101346"/>
                </a:lnTo>
                <a:lnTo>
                  <a:pt x="1111090" y="50292"/>
                </a:lnTo>
                <a:cubicBezTo>
                  <a:pt x="1111109" y="49149"/>
                  <a:pt x="1110948" y="48006"/>
                  <a:pt x="1110614" y="46957"/>
                </a:cubicBezTo>
                <a:cubicBezTo>
                  <a:pt x="1110395" y="46196"/>
                  <a:pt x="1110005" y="45434"/>
                  <a:pt x="1109471" y="44862"/>
                </a:cubicBezTo>
                <a:cubicBezTo>
                  <a:pt x="1109014" y="44387"/>
                  <a:pt x="1108462" y="44005"/>
                  <a:pt x="1107852" y="43815"/>
                </a:cubicBezTo>
                <a:lnTo>
                  <a:pt x="1105852" y="43815"/>
                </a:lnTo>
                <a:cubicBezTo>
                  <a:pt x="1104709" y="43815"/>
                  <a:pt x="1103594" y="44101"/>
                  <a:pt x="1102613" y="44671"/>
                </a:cubicBezTo>
                <a:cubicBezTo>
                  <a:pt x="1101727" y="45339"/>
                  <a:pt x="1101032" y="46196"/>
                  <a:pt x="1100613" y="47148"/>
                </a:cubicBezTo>
                <a:lnTo>
                  <a:pt x="1100613" y="101632"/>
                </a:lnTo>
                <a:lnTo>
                  <a:pt x="1084420" y="101632"/>
                </a:lnTo>
                <a:lnTo>
                  <a:pt x="1084420" y="50577"/>
                </a:lnTo>
                <a:cubicBezTo>
                  <a:pt x="1084592" y="49434"/>
                  <a:pt x="1084592" y="48291"/>
                  <a:pt x="1084420" y="47148"/>
                </a:cubicBezTo>
                <a:cubicBezTo>
                  <a:pt x="1084201" y="46387"/>
                  <a:pt x="1083811" y="45719"/>
                  <a:pt x="1083277" y="45148"/>
                </a:cubicBezTo>
                <a:cubicBezTo>
                  <a:pt x="1082877" y="44671"/>
                  <a:pt x="1082344" y="44291"/>
                  <a:pt x="1081753" y="44101"/>
                </a:cubicBezTo>
                <a:lnTo>
                  <a:pt x="1079753" y="44101"/>
                </a:lnTo>
                <a:cubicBezTo>
                  <a:pt x="1078505" y="44005"/>
                  <a:pt x="1077286" y="44482"/>
                  <a:pt x="1076324" y="45244"/>
                </a:cubicBezTo>
                <a:cubicBezTo>
                  <a:pt x="1075419" y="46196"/>
                  <a:pt x="1074734" y="47243"/>
                  <a:pt x="1074324" y="48482"/>
                </a:cubicBezTo>
                <a:lnTo>
                  <a:pt x="1074324" y="101917"/>
                </a:lnTo>
                <a:lnTo>
                  <a:pt x="1057274" y="101917"/>
                </a:lnTo>
                <a:lnTo>
                  <a:pt x="1057274" y="30479"/>
                </a:lnTo>
                <a:lnTo>
                  <a:pt x="1072990" y="29908"/>
                </a:lnTo>
                <a:lnTo>
                  <a:pt x="1073562" y="38575"/>
                </a:lnTo>
                <a:cubicBezTo>
                  <a:pt x="1074772" y="35719"/>
                  <a:pt x="1076705" y="33147"/>
                  <a:pt x="1079182" y="31242"/>
                </a:cubicBezTo>
                <a:cubicBezTo>
                  <a:pt x="1081744" y="29432"/>
                  <a:pt x="1084811" y="28479"/>
                  <a:pt x="1087945" y="28575"/>
                </a:cubicBezTo>
                <a:close/>
                <a:moveTo>
                  <a:pt x="931449" y="28575"/>
                </a:moveTo>
                <a:cubicBezTo>
                  <a:pt x="935602" y="28575"/>
                  <a:pt x="939727" y="29241"/>
                  <a:pt x="943641" y="30575"/>
                </a:cubicBezTo>
                <a:cubicBezTo>
                  <a:pt x="947146" y="31813"/>
                  <a:pt x="950375" y="33719"/>
                  <a:pt x="953166" y="36194"/>
                </a:cubicBezTo>
                <a:cubicBezTo>
                  <a:pt x="955919" y="38575"/>
                  <a:pt x="958072" y="41529"/>
                  <a:pt x="959453" y="44862"/>
                </a:cubicBezTo>
                <a:cubicBezTo>
                  <a:pt x="961024" y="48482"/>
                  <a:pt x="961777" y="52387"/>
                  <a:pt x="961644" y="56293"/>
                </a:cubicBezTo>
                <a:lnTo>
                  <a:pt x="943927" y="56293"/>
                </a:lnTo>
                <a:cubicBezTo>
                  <a:pt x="944013" y="54578"/>
                  <a:pt x="943756" y="52958"/>
                  <a:pt x="943165" y="51340"/>
                </a:cubicBezTo>
                <a:cubicBezTo>
                  <a:pt x="942565" y="49815"/>
                  <a:pt x="941622" y="48386"/>
                  <a:pt x="940403" y="47243"/>
                </a:cubicBezTo>
                <a:cubicBezTo>
                  <a:pt x="939184" y="46005"/>
                  <a:pt x="937726" y="45053"/>
                  <a:pt x="936116" y="44482"/>
                </a:cubicBezTo>
                <a:cubicBezTo>
                  <a:pt x="934392" y="43815"/>
                  <a:pt x="932545" y="43433"/>
                  <a:pt x="930687" y="43433"/>
                </a:cubicBezTo>
                <a:cubicBezTo>
                  <a:pt x="928154" y="43338"/>
                  <a:pt x="925648" y="44005"/>
                  <a:pt x="923448" y="45244"/>
                </a:cubicBezTo>
                <a:cubicBezTo>
                  <a:pt x="921591" y="46482"/>
                  <a:pt x="920048" y="48100"/>
                  <a:pt x="918972" y="50006"/>
                </a:cubicBezTo>
                <a:cubicBezTo>
                  <a:pt x="917800" y="52101"/>
                  <a:pt x="916990" y="54387"/>
                  <a:pt x="916590" y="56768"/>
                </a:cubicBezTo>
                <a:cubicBezTo>
                  <a:pt x="916123" y="59340"/>
                  <a:pt x="915904" y="62008"/>
                  <a:pt x="915924" y="64675"/>
                </a:cubicBezTo>
                <a:lnTo>
                  <a:pt x="915924" y="66675"/>
                </a:lnTo>
                <a:cubicBezTo>
                  <a:pt x="915904" y="69342"/>
                  <a:pt x="916123" y="72008"/>
                  <a:pt x="916590" y="74676"/>
                </a:cubicBezTo>
                <a:cubicBezTo>
                  <a:pt x="916962" y="77057"/>
                  <a:pt x="917733" y="79438"/>
                  <a:pt x="918876" y="81533"/>
                </a:cubicBezTo>
                <a:cubicBezTo>
                  <a:pt x="921296" y="85820"/>
                  <a:pt x="925906" y="88297"/>
                  <a:pt x="930782" y="88011"/>
                </a:cubicBezTo>
                <a:lnTo>
                  <a:pt x="931068" y="88011"/>
                </a:lnTo>
                <a:cubicBezTo>
                  <a:pt x="932811" y="88011"/>
                  <a:pt x="934545" y="87725"/>
                  <a:pt x="936212" y="87249"/>
                </a:cubicBezTo>
                <a:cubicBezTo>
                  <a:pt x="937755" y="86677"/>
                  <a:pt x="939203" y="85916"/>
                  <a:pt x="940498" y="84963"/>
                </a:cubicBezTo>
                <a:cubicBezTo>
                  <a:pt x="941717" y="84010"/>
                  <a:pt x="942698" y="82867"/>
                  <a:pt x="943356" y="81438"/>
                </a:cubicBezTo>
                <a:cubicBezTo>
                  <a:pt x="944041" y="80010"/>
                  <a:pt x="944337" y="78486"/>
                  <a:pt x="944213" y="76866"/>
                </a:cubicBezTo>
                <a:lnTo>
                  <a:pt x="961548" y="76866"/>
                </a:lnTo>
                <a:cubicBezTo>
                  <a:pt x="961663" y="80486"/>
                  <a:pt x="960882" y="84010"/>
                  <a:pt x="959262" y="87249"/>
                </a:cubicBezTo>
                <a:cubicBezTo>
                  <a:pt x="957653" y="90392"/>
                  <a:pt x="955414" y="93155"/>
                  <a:pt x="952690" y="95345"/>
                </a:cubicBezTo>
                <a:cubicBezTo>
                  <a:pt x="949852" y="97726"/>
                  <a:pt x="946632" y="99536"/>
                  <a:pt x="943165" y="100774"/>
                </a:cubicBezTo>
                <a:cubicBezTo>
                  <a:pt x="939422" y="102012"/>
                  <a:pt x="935497" y="102680"/>
                  <a:pt x="931545" y="102680"/>
                </a:cubicBezTo>
                <a:cubicBezTo>
                  <a:pt x="926553" y="102775"/>
                  <a:pt x="921591" y="101822"/>
                  <a:pt x="916971" y="99917"/>
                </a:cubicBezTo>
                <a:cubicBezTo>
                  <a:pt x="912961" y="98107"/>
                  <a:pt x="909389" y="95536"/>
                  <a:pt x="906494" y="92201"/>
                </a:cubicBezTo>
                <a:cubicBezTo>
                  <a:pt x="903665" y="88868"/>
                  <a:pt x="901531" y="84963"/>
                  <a:pt x="900207" y="80772"/>
                </a:cubicBezTo>
                <a:cubicBezTo>
                  <a:pt x="898731" y="76200"/>
                  <a:pt x="897997" y="71437"/>
                  <a:pt x="898016" y="66675"/>
                </a:cubicBezTo>
                <a:lnTo>
                  <a:pt x="898016" y="64675"/>
                </a:lnTo>
                <a:cubicBezTo>
                  <a:pt x="898016" y="59912"/>
                  <a:pt x="898721" y="55150"/>
                  <a:pt x="900112" y="50577"/>
                </a:cubicBezTo>
                <a:cubicBezTo>
                  <a:pt x="901426" y="46387"/>
                  <a:pt x="903598" y="42481"/>
                  <a:pt x="906494" y="39147"/>
                </a:cubicBezTo>
                <a:cubicBezTo>
                  <a:pt x="909370" y="35814"/>
                  <a:pt x="912952" y="33242"/>
                  <a:pt x="916971" y="31432"/>
                </a:cubicBezTo>
                <a:cubicBezTo>
                  <a:pt x="921534" y="29432"/>
                  <a:pt x="926477" y="28480"/>
                  <a:pt x="931449" y="28575"/>
                </a:cubicBezTo>
                <a:close/>
                <a:moveTo>
                  <a:pt x="768000" y="28575"/>
                </a:moveTo>
                <a:cubicBezTo>
                  <a:pt x="772906" y="28480"/>
                  <a:pt x="777773" y="29432"/>
                  <a:pt x="782288" y="31337"/>
                </a:cubicBezTo>
                <a:cubicBezTo>
                  <a:pt x="786336" y="33147"/>
                  <a:pt x="789965" y="35814"/>
                  <a:pt x="792956" y="39052"/>
                </a:cubicBezTo>
                <a:cubicBezTo>
                  <a:pt x="795899" y="42386"/>
                  <a:pt x="798128" y="46291"/>
                  <a:pt x="799528" y="50577"/>
                </a:cubicBezTo>
                <a:cubicBezTo>
                  <a:pt x="801005" y="55244"/>
                  <a:pt x="801747" y="60102"/>
                  <a:pt x="801719" y="64960"/>
                </a:cubicBezTo>
                <a:lnTo>
                  <a:pt x="801719" y="66389"/>
                </a:lnTo>
                <a:cubicBezTo>
                  <a:pt x="801747" y="71342"/>
                  <a:pt x="801014" y="76200"/>
                  <a:pt x="799528" y="80867"/>
                </a:cubicBezTo>
                <a:cubicBezTo>
                  <a:pt x="798090" y="85057"/>
                  <a:pt x="795861" y="88963"/>
                  <a:pt x="792956" y="92392"/>
                </a:cubicBezTo>
                <a:cubicBezTo>
                  <a:pt x="790041" y="95631"/>
                  <a:pt x="786422" y="98202"/>
                  <a:pt x="782383" y="99917"/>
                </a:cubicBezTo>
                <a:cubicBezTo>
                  <a:pt x="777907" y="101822"/>
                  <a:pt x="773068" y="102775"/>
                  <a:pt x="768191" y="102680"/>
                </a:cubicBezTo>
                <a:cubicBezTo>
                  <a:pt x="763257" y="102775"/>
                  <a:pt x="758352" y="101822"/>
                  <a:pt x="753808" y="99917"/>
                </a:cubicBezTo>
                <a:cubicBezTo>
                  <a:pt x="749751" y="98202"/>
                  <a:pt x="746112" y="95631"/>
                  <a:pt x="743140" y="92392"/>
                </a:cubicBezTo>
                <a:cubicBezTo>
                  <a:pt x="740235" y="89058"/>
                  <a:pt x="738035" y="85057"/>
                  <a:pt x="736663" y="80867"/>
                </a:cubicBezTo>
                <a:cubicBezTo>
                  <a:pt x="735101" y="76200"/>
                  <a:pt x="734330" y="71342"/>
                  <a:pt x="734377" y="66389"/>
                </a:cubicBezTo>
                <a:lnTo>
                  <a:pt x="734377" y="64960"/>
                </a:lnTo>
                <a:cubicBezTo>
                  <a:pt x="734330" y="60102"/>
                  <a:pt x="735101" y="55244"/>
                  <a:pt x="736663" y="50577"/>
                </a:cubicBezTo>
                <a:cubicBezTo>
                  <a:pt x="737987" y="46291"/>
                  <a:pt x="740197" y="42386"/>
                  <a:pt x="743140" y="39052"/>
                </a:cubicBezTo>
                <a:cubicBezTo>
                  <a:pt x="746112" y="35814"/>
                  <a:pt x="749712" y="33147"/>
                  <a:pt x="753713" y="31337"/>
                </a:cubicBezTo>
                <a:cubicBezTo>
                  <a:pt x="758237" y="29432"/>
                  <a:pt x="763095" y="28480"/>
                  <a:pt x="768000" y="28575"/>
                </a:cubicBezTo>
                <a:close/>
                <a:moveTo>
                  <a:pt x="688181" y="28575"/>
                </a:moveTo>
                <a:cubicBezTo>
                  <a:pt x="692334" y="28575"/>
                  <a:pt x="696458" y="29241"/>
                  <a:pt x="700373" y="30575"/>
                </a:cubicBezTo>
                <a:cubicBezTo>
                  <a:pt x="703878" y="31813"/>
                  <a:pt x="707107" y="33719"/>
                  <a:pt x="709898" y="36194"/>
                </a:cubicBezTo>
                <a:cubicBezTo>
                  <a:pt x="712651" y="38575"/>
                  <a:pt x="714832" y="41529"/>
                  <a:pt x="716280" y="44862"/>
                </a:cubicBezTo>
                <a:cubicBezTo>
                  <a:pt x="717775" y="48482"/>
                  <a:pt x="718490" y="52387"/>
                  <a:pt x="718376" y="56293"/>
                </a:cubicBezTo>
                <a:lnTo>
                  <a:pt x="701040" y="56293"/>
                </a:lnTo>
                <a:cubicBezTo>
                  <a:pt x="701126" y="54578"/>
                  <a:pt x="700868" y="52958"/>
                  <a:pt x="700278" y="51340"/>
                </a:cubicBezTo>
                <a:cubicBezTo>
                  <a:pt x="699706" y="49815"/>
                  <a:pt x="698802" y="48386"/>
                  <a:pt x="697611" y="47243"/>
                </a:cubicBezTo>
                <a:cubicBezTo>
                  <a:pt x="696354" y="46101"/>
                  <a:pt x="694906" y="45148"/>
                  <a:pt x="693325" y="44482"/>
                </a:cubicBezTo>
                <a:cubicBezTo>
                  <a:pt x="691563" y="43815"/>
                  <a:pt x="689696" y="43433"/>
                  <a:pt x="687800" y="43433"/>
                </a:cubicBezTo>
                <a:cubicBezTo>
                  <a:pt x="685295" y="43338"/>
                  <a:pt x="682819" y="44005"/>
                  <a:pt x="680656" y="45244"/>
                </a:cubicBezTo>
                <a:cubicBezTo>
                  <a:pt x="678752" y="46387"/>
                  <a:pt x="677170" y="48006"/>
                  <a:pt x="676085" y="50006"/>
                </a:cubicBezTo>
                <a:cubicBezTo>
                  <a:pt x="674913" y="52101"/>
                  <a:pt x="674103" y="54387"/>
                  <a:pt x="673703" y="56768"/>
                </a:cubicBezTo>
                <a:cubicBezTo>
                  <a:pt x="673236" y="59340"/>
                  <a:pt x="673017" y="62008"/>
                  <a:pt x="673036" y="64675"/>
                </a:cubicBezTo>
                <a:lnTo>
                  <a:pt x="673036" y="66675"/>
                </a:lnTo>
                <a:cubicBezTo>
                  <a:pt x="673017" y="69342"/>
                  <a:pt x="673236" y="72008"/>
                  <a:pt x="673703" y="74676"/>
                </a:cubicBezTo>
                <a:cubicBezTo>
                  <a:pt x="674113" y="77057"/>
                  <a:pt x="674884" y="79343"/>
                  <a:pt x="675989" y="81533"/>
                </a:cubicBezTo>
                <a:lnTo>
                  <a:pt x="687875" y="88000"/>
                </a:lnTo>
                <a:lnTo>
                  <a:pt x="687800" y="88011"/>
                </a:lnTo>
                <a:lnTo>
                  <a:pt x="687895" y="88011"/>
                </a:lnTo>
                <a:lnTo>
                  <a:pt x="687875" y="88000"/>
                </a:lnTo>
                <a:lnTo>
                  <a:pt x="692944" y="87249"/>
                </a:lnTo>
                <a:cubicBezTo>
                  <a:pt x="694487" y="86677"/>
                  <a:pt x="695935" y="85916"/>
                  <a:pt x="697230" y="84963"/>
                </a:cubicBezTo>
                <a:cubicBezTo>
                  <a:pt x="698449" y="84010"/>
                  <a:pt x="699430" y="82867"/>
                  <a:pt x="700087" y="81438"/>
                </a:cubicBezTo>
                <a:cubicBezTo>
                  <a:pt x="700773" y="80010"/>
                  <a:pt x="701069" y="78486"/>
                  <a:pt x="700945" y="76866"/>
                </a:cubicBezTo>
                <a:lnTo>
                  <a:pt x="718280" y="76866"/>
                </a:lnTo>
                <a:cubicBezTo>
                  <a:pt x="718395" y="80486"/>
                  <a:pt x="717614" y="84010"/>
                  <a:pt x="715994" y="87249"/>
                </a:cubicBezTo>
                <a:cubicBezTo>
                  <a:pt x="714385" y="90392"/>
                  <a:pt x="712146" y="93155"/>
                  <a:pt x="709422" y="95345"/>
                </a:cubicBezTo>
                <a:cubicBezTo>
                  <a:pt x="706584" y="97726"/>
                  <a:pt x="703364" y="99536"/>
                  <a:pt x="699897" y="100774"/>
                </a:cubicBezTo>
                <a:cubicBezTo>
                  <a:pt x="696154" y="102012"/>
                  <a:pt x="692229" y="102680"/>
                  <a:pt x="688277" y="102680"/>
                </a:cubicBezTo>
                <a:cubicBezTo>
                  <a:pt x="683285" y="102775"/>
                  <a:pt x="678323" y="101822"/>
                  <a:pt x="673703" y="99917"/>
                </a:cubicBezTo>
                <a:cubicBezTo>
                  <a:pt x="669693" y="98107"/>
                  <a:pt x="666121" y="95536"/>
                  <a:pt x="663226" y="92201"/>
                </a:cubicBezTo>
                <a:cubicBezTo>
                  <a:pt x="660397" y="88868"/>
                  <a:pt x="658263" y="84963"/>
                  <a:pt x="656939" y="80772"/>
                </a:cubicBezTo>
                <a:cubicBezTo>
                  <a:pt x="655463" y="76200"/>
                  <a:pt x="654729" y="71437"/>
                  <a:pt x="654748" y="66675"/>
                </a:cubicBezTo>
                <a:lnTo>
                  <a:pt x="654748" y="64675"/>
                </a:lnTo>
                <a:cubicBezTo>
                  <a:pt x="654748" y="59912"/>
                  <a:pt x="655453" y="55150"/>
                  <a:pt x="656844" y="50577"/>
                </a:cubicBezTo>
                <a:cubicBezTo>
                  <a:pt x="658158" y="46387"/>
                  <a:pt x="660330" y="42481"/>
                  <a:pt x="663226" y="39147"/>
                </a:cubicBezTo>
                <a:cubicBezTo>
                  <a:pt x="666121" y="35814"/>
                  <a:pt x="669693" y="33242"/>
                  <a:pt x="673703" y="31432"/>
                </a:cubicBezTo>
                <a:cubicBezTo>
                  <a:pt x="678266" y="29432"/>
                  <a:pt x="683209" y="28480"/>
                  <a:pt x="688181" y="28575"/>
                </a:cubicBezTo>
                <a:close/>
                <a:moveTo>
                  <a:pt x="521589" y="28575"/>
                </a:moveTo>
                <a:cubicBezTo>
                  <a:pt x="525294" y="28480"/>
                  <a:pt x="528970" y="29242"/>
                  <a:pt x="532352" y="30766"/>
                </a:cubicBezTo>
                <a:cubicBezTo>
                  <a:pt x="535343" y="32100"/>
                  <a:pt x="537953" y="34195"/>
                  <a:pt x="539972" y="36767"/>
                </a:cubicBezTo>
                <a:lnTo>
                  <a:pt x="540734" y="29909"/>
                </a:lnTo>
                <a:lnTo>
                  <a:pt x="557403" y="29909"/>
                </a:lnTo>
                <a:lnTo>
                  <a:pt x="557403" y="98679"/>
                </a:lnTo>
                <a:cubicBezTo>
                  <a:pt x="557517" y="103060"/>
                  <a:pt x="556669" y="107443"/>
                  <a:pt x="554926" y="111538"/>
                </a:cubicBezTo>
                <a:cubicBezTo>
                  <a:pt x="553364" y="115157"/>
                  <a:pt x="551030" y="118395"/>
                  <a:pt x="548068" y="121063"/>
                </a:cubicBezTo>
                <a:cubicBezTo>
                  <a:pt x="544906" y="123730"/>
                  <a:pt x="541248" y="125730"/>
                  <a:pt x="537305" y="126968"/>
                </a:cubicBezTo>
                <a:cubicBezTo>
                  <a:pt x="532866" y="128397"/>
                  <a:pt x="528237" y="129063"/>
                  <a:pt x="523589" y="128969"/>
                </a:cubicBezTo>
                <a:cubicBezTo>
                  <a:pt x="521255" y="128969"/>
                  <a:pt x="518931" y="128779"/>
                  <a:pt x="516636" y="128302"/>
                </a:cubicBezTo>
                <a:cubicBezTo>
                  <a:pt x="514131" y="127826"/>
                  <a:pt x="511683" y="127159"/>
                  <a:pt x="509301" y="126207"/>
                </a:cubicBezTo>
                <a:cubicBezTo>
                  <a:pt x="506892" y="125254"/>
                  <a:pt x="504587" y="124111"/>
                  <a:pt x="502443" y="122682"/>
                </a:cubicBezTo>
                <a:cubicBezTo>
                  <a:pt x="500367" y="121253"/>
                  <a:pt x="498500" y="119538"/>
                  <a:pt x="496919" y="117634"/>
                </a:cubicBezTo>
                <a:lnTo>
                  <a:pt x="505206" y="106489"/>
                </a:lnTo>
                <a:cubicBezTo>
                  <a:pt x="507415" y="108966"/>
                  <a:pt x="510101" y="111062"/>
                  <a:pt x="513111" y="112490"/>
                </a:cubicBezTo>
                <a:cubicBezTo>
                  <a:pt x="516102" y="113824"/>
                  <a:pt x="519350" y="114586"/>
                  <a:pt x="522636" y="114586"/>
                </a:cubicBezTo>
                <a:cubicBezTo>
                  <a:pt x="527046" y="114776"/>
                  <a:pt x="531371" y="113348"/>
                  <a:pt x="534733" y="110490"/>
                </a:cubicBezTo>
                <a:cubicBezTo>
                  <a:pt x="537733" y="107347"/>
                  <a:pt x="539296" y="103060"/>
                  <a:pt x="539019" y="98775"/>
                </a:cubicBezTo>
                <a:lnTo>
                  <a:pt x="539019" y="94678"/>
                </a:lnTo>
                <a:cubicBezTo>
                  <a:pt x="536876" y="96964"/>
                  <a:pt x="534324" y="98870"/>
                  <a:pt x="531495" y="100204"/>
                </a:cubicBezTo>
                <a:cubicBezTo>
                  <a:pt x="528342" y="101633"/>
                  <a:pt x="524932" y="102299"/>
                  <a:pt x="521493" y="102203"/>
                </a:cubicBezTo>
                <a:cubicBezTo>
                  <a:pt x="517331" y="102299"/>
                  <a:pt x="513216" y="101346"/>
                  <a:pt x="509492" y="99441"/>
                </a:cubicBezTo>
                <a:cubicBezTo>
                  <a:pt x="505796" y="97632"/>
                  <a:pt x="502539" y="95060"/>
                  <a:pt x="499967" y="91917"/>
                </a:cubicBezTo>
                <a:cubicBezTo>
                  <a:pt x="497300" y="88488"/>
                  <a:pt x="495328" y="84582"/>
                  <a:pt x="494157" y="80391"/>
                </a:cubicBezTo>
                <a:cubicBezTo>
                  <a:pt x="492785" y="75724"/>
                  <a:pt x="492109" y="70866"/>
                  <a:pt x="492156" y="66008"/>
                </a:cubicBezTo>
                <a:lnTo>
                  <a:pt x="492156" y="65056"/>
                </a:lnTo>
                <a:cubicBezTo>
                  <a:pt x="492109" y="60102"/>
                  <a:pt x="492785" y="55055"/>
                  <a:pt x="494157" y="50293"/>
                </a:cubicBezTo>
                <a:cubicBezTo>
                  <a:pt x="495309" y="46101"/>
                  <a:pt x="497290" y="42101"/>
                  <a:pt x="499967" y="38671"/>
                </a:cubicBezTo>
                <a:cubicBezTo>
                  <a:pt x="502548" y="35528"/>
                  <a:pt x="505806" y="32956"/>
                  <a:pt x="509492" y="31243"/>
                </a:cubicBezTo>
                <a:cubicBezTo>
                  <a:pt x="513273" y="29432"/>
                  <a:pt x="517407" y="28575"/>
                  <a:pt x="521589" y="28575"/>
                </a:cubicBezTo>
                <a:close/>
                <a:moveTo>
                  <a:pt x="362045" y="28575"/>
                </a:moveTo>
                <a:cubicBezTo>
                  <a:pt x="366131" y="28575"/>
                  <a:pt x="370208" y="29051"/>
                  <a:pt x="374141" y="30195"/>
                </a:cubicBezTo>
                <a:cubicBezTo>
                  <a:pt x="377590" y="31147"/>
                  <a:pt x="380828" y="32670"/>
                  <a:pt x="383666" y="34862"/>
                </a:cubicBezTo>
                <a:cubicBezTo>
                  <a:pt x="386391" y="36957"/>
                  <a:pt x="388581" y="39625"/>
                  <a:pt x="390048" y="42672"/>
                </a:cubicBezTo>
                <a:cubicBezTo>
                  <a:pt x="391706" y="46101"/>
                  <a:pt x="392515" y="49816"/>
                  <a:pt x="392429" y="53626"/>
                </a:cubicBezTo>
                <a:lnTo>
                  <a:pt x="392429" y="84201"/>
                </a:lnTo>
                <a:cubicBezTo>
                  <a:pt x="392363" y="87345"/>
                  <a:pt x="392591" y="90583"/>
                  <a:pt x="393096" y="93726"/>
                </a:cubicBezTo>
                <a:cubicBezTo>
                  <a:pt x="393525" y="95917"/>
                  <a:pt x="394230" y="98107"/>
                  <a:pt x="395192" y="100204"/>
                </a:cubicBezTo>
                <a:lnTo>
                  <a:pt x="395192" y="101347"/>
                </a:lnTo>
                <a:lnTo>
                  <a:pt x="376427" y="101347"/>
                </a:lnTo>
                <a:cubicBezTo>
                  <a:pt x="375961" y="100394"/>
                  <a:pt x="375580" y="99345"/>
                  <a:pt x="375285" y="98298"/>
                </a:cubicBezTo>
                <a:cubicBezTo>
                  <a:pt x="375285" y="97155"/>
                  <a:pt x="374713" y="95917"/>
                  <a:pt x="374522" y="94678"/>
                </a:cubicBezTo>
                <a:cubicBezTo>
                  <a:pt x="372256" y="97060"/>
                  <a:pt x="369569" y="98965"/>
                  <a:pt x="366617" y="100299"/>
                </a:cubicBezTo>
                <a:cubicBezTo>
                  <a:pt x="364921" y="101060"/>
                  <a:pt x="363131" y="101633"/>
                  <a:pt x="361283" y="102013"/>
                </a:cubicBezTo>
                <a:cubicBezTo>
                  <a:pt x="359244" y="102394"/>
                  <a:pt x="357168" y="102680"/>
                  <a:pt x="355091" y="102680"/>
                </a:cubicBezTo>
                <a:cubicBezTo>
                  <a:pt x="351662" y="102680"/>
                  <a:pt x="348243" y="102203"/>
                  <a:pt x="344995" y="101060"/>
                </a:cubicBezTo>
                <a:cubicBezTo>
                  <a:pt x="342118" y="100108"/>
                  <a:pt x="339442" y="98584"/>
                  <a:pt x="337089" y="96679"/>
                </a:cubicBezTo>
                <a:cubicBezTo>
                  <a:pt x="334927" y="94774"/>
                  <a:pt x="333184" y="92488"/>
                  <a:pt x="331946" y="89916"/>
                </a:cubicBezTo>
                <a:cubicBezTo>
                  <a:pt x="327993" y="80772"/>
                  <a:pt x="330688" y="70104"/>
                  <a:pt x="338518" y="63913"/>
                </a:cubicBezTo>
                <a:cubicBezTo>
                  <a:pt x="346033" y="59246"/>
                  <a:pt x="354834" y="57055"/>
                  <a:pt x="363664" y="57721"/>
                </a:cubicBezTo>
                <a:lnTo>
                  <a:pt x="373856" y="57721"/>
                </a:lnTo>
                <a:lnTo>
                  <a:pt x="373856" y="53531"/>
                </a:lnTo>
                <a:cubicBezTo>
                  <a:pt x="374008" y="50482"/>
                  <a:pt x="372789" y="47435"/>
                  <a:pt x="370522" y="45339"/>
                </a:cubicBezTo>
                <a:cubicBezTo>
                  <a:pt x="367817" y="43244"/>
                  <a:pt x="364436" y="42101"/>
                  <a:pt x="360997" y="42291"/>
                </a:cubicBezTo>
                <a:cubicBezTo>
                  <a:pt x="358054" y="42101"/>
                  <a:pt x="355130" y="42958"/>
                  <a:pt x="352805" y="44767"/>
                </a:cubicBezTo>
                <a:cubicBezTo>
                  <a:pt x="351062" y="46387"/>
                  <a:pt x="350129" y="48768"/>
                  <a:pt x="350234" y="51150"/>
                </a:cubicBezTo>
                <a:lnTo>
                  <a:pt x="331946" y="51150"/>
                </a:lnTo>
                <a:cubicBezTo>
                  <a:pt x="331879" y="48196"/>
                  <a:pt x="332565" y="45244"/>
                  <a:pt x="333946" y="42577"/>
                </a:cubicBezTo>
                <a:cubicBezTo>
                  <a:pt x="335318" y="39720"/>
                  <a:pt x="337308" y="37243"/>
                  <a:pt x="339756" y="35338"/>
                </a:cubicBezTo>
                <a:cubicBezTo>
                  <a:pt x="342604" y="33147"/>
                  <a:pt x="345833" y="31432"/>
                  <a:pt x="349281" y="30385"/>
                </a:cubicBezTo>
                <a:cubicBezTo>
                  <a:pt x="353425" y="29146"/>
                  <a:pt x="357720" y="28575"/>
                  <a:pt x="362045" y="28575"/>
                </a:cubicBezTo>
                <a:close/>
                <a:moveTo>
                  <a:pt x="416718" y="0"/>
                </a:moveTo>
                <a:lnTo>
                  <a:pt x="456628" y="0"/>
                </a:lnTo>
                <a:lnTo>
                  <a:pt x="456628" y="86392"/>
                </a:lnTo>
                <a:lnTo>
                  <a:pt x="477202" y="86392"/>
                </a:lnTo>
                <a:lnTo>
                  <a:pt x="477202" y="101347"/>
                </a:lnTo>
                <a:lnTo>
                  <a:pt x="416813" y="101347"/>
                </a:lnTo>
                <a:lnTo>
                  <a:pt x="416813" y="86392"/>
                </a:lnTo>
                <a:lnTo>
                  <a:pt x="438245" y="86392"/>
                </a:lnTo>
                <a:lnTo>
                  <a:pt x="438245" y="14954"/>
                </a:lnTo>
                <a:lnTo>
                  <a:pt x="416813" y="14954"/>
                </a:lnTo>
                <a:close/>
              </a:path>
            </a:pathLst>
          </a:custGeom>
          <a:solidFill>
            <a:schemeClr val="tx1"/>
          </a:solidFill>
          <a:ln w="9525" cap="flat">
            <a:noFill/>
            <a:prstDash val="solid"/>
            <a:miter/>
          </a:ln>
        </p:spPr>
        <p:txBody>
          <a:bodyPr rtlCol="0" anchor="ctr"/>
          <a:lstStyle/>
          <a:p>
            <a:endParaRPr lang="fr-FR" dirty="0"/>
          </a:p>
        </p:txBody>
      </p:sp>
      <p:sp>
        <p:nvSpPr>
          <p:cNvPr id="8" name="Espace réservé du texte 4">
            <a:extLst>
              <a:ext uri="{FF2B5EF4-FFF2-40B4-BE49-F238E27FC236}">
                <a16:creationId xmlns:a16="http://schemas.microsoft.com/office/drawing/2014/main" id="{047AA0F3-B061-4906-856B-0BAEFF1F9463}"/>
              </a:ext>
            </a:extLst>
          </p:cNvPr>
          <p:cNvSpPr>
            <a:spLocks noGrp="1"/>
          </p:cNvSpPr>
          <p:nvPr>
            <p:ph type="body" sz="quarter" idx="15" hasCustomPrompt="1"/>
          </p:nvPr>
        </p:nvSpPr>
        <p:spPr>
          <a:xfrm>
            <a:off x="938088" y="409700"/>
            <a:ext cx="6326312"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bg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7" name="Espace réservé du pied de page 6">
            <a:extLst>
              <a:ext uri="{FF2B5EF4-FFF2-40B4-BE49-F238E27FC236}">
                <a16:creationId xmlns:a16="http://schemas.microsoft.com/office/drawing/2014/main" id="{7DEBCBFA-946D-39C3-DA48-58FB0A74C07C}"/>
              </a:ext>
            </a:extLst>
          </p:cNvPr>
          <p:cNvSpPr>
            <a:spLocks noGrp="1"/>
          </p:cNvSpPr>
          <p:nvPr>
            <p:ph type="ftr" sz="quarter" idx="18"/>
          </p:nvPr>
        </p:nvSpPr>
        <p:spPr/>
        <p:txBody>
          <a:bodyPr/>
          <a:lstStyle>
            <a:lvl1pPr>
              <a:defRPr>
                <a:solidFill>
                  <a:schemeClr val="bg1"/>
                </a:solidFill>
              </a:defRPr>
            </a:lvl1pPr>
          </a:lstStyle>
          <a:p>
            <a:pPr algn="ctr"/>
            <a:r>
              <a:rPr lang="fr-FR"/>
              <a:t>Confidentiel</a:t>
            </a:r>
          </a:p>
        </p:txBody>
      </p:sp>
    </p:spTree>
    <p:extLst>
      <p:ext uri="{BB962C8B-B14F-4D97-AF65-F5344CB8AC3E}">
        <p14:creationId xmlns:p14="http://schemas.microsoft.com/office/powerpoint/2010/main" val="2777292861"/>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Texte avec image fond bleu 2">
    <p:bg>
      <p:bgPr>
        <a:solidFill>
          <a:schemeClr val="accent2"/>
        </a:solidFill>
        <a:effectLst/>
      </p:bgPr>
    </p:bg>
    <p:spTree>
      <p:nvGrpSpPr>
        <p:cNvPr id="1" name=""/>
        <p:cNvGrpSpPr/>
        <p:nvPr/>
      </p:nvGrpSpPr>
      <p:grpSpPr>
        <a:xfrm>
          <a:off x="0" y="0"/>
          <a:ext cx="0" cy="0"/>
          <a:chOff x="0" y="0"/>
          <a:chExt cx="0" cy="0"/>
        </a:xfrm>
      </p:grpSpPr>
      <p:sp>
        <p:nvSpPr>
          <p:cNvPr id="16" name="Espace réservé du texte 15">
            <a:extLst>
              <a:ext uri="{FF2B5EF4-FFF2-40B4-BE49-F238E27FC236}">
                <a16:creationId xmlns:a16="http://schemas.microsoft.com/office/drawing/2014/main" id="{F7B87609-0BC2-4CBF-9050-6A4BC130ED86}"/>
              </a:ext>
            </a:extLst>
          </p:cNvPr>
          <p:cNvSpPr>
            <a:spLocks noGrp="1"/>
          </p:cNvSpPr>
          <p:nvPr>
            <p:ph type="body" sz="quarter" idx="14" hasCustomPrompt="1"/>
          </p:nvPr>
        </p:nvSpPr>
        <p:spPr>
          <a:xfrm>
            <a:off x="6091239" y="4127500"/>
            <a:ext cx="1173162" cy="1168400"/>
          </a:xfrm>
          <a:custGeom>
            <a:avLst/>
            <a:gdLst>
              <a:gd name="connsiteX0" fmla="*/ 0 w 1173162"/>
              <a:gd name="connsiteY0" fmla="*/ 0 h 1168400"/>
              <a:gd name="connsiteX1" fmla="*/ 588962 w 1173162"/>
              <a:gd name="connsiteY1" fmla="*/ 0 h 1168400"/>
              <a:gd name="connsiteX2" fmla="*/ 1173162 w 1173162"/>
              <a:gd name="connsiteY2" fmla="*/ 584200 h 1168400"/>
              <a:gd name="connsiteX3" fmla="*/ 1173162 w 1173162"/>
              <a:gd name="connsiteY3" fmla="*/ 1168400 h 1168400"/>
              <a:gd name="connsiteX4" fmla="*/ 0 w 1173162"/>
              <a:gd name="connsiteY4" fmla="*/ 1168400 h 116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162" h="1168400">
                <a:moveTo>
                  <a:pt x="0" y="0"/>
                </a:moveTo>
                <a:lnTo>
                  <a:pt x="588962" y="0"/>
                </a:lnTo>
                <a:cubicBezTo>
                  <a:pt x="911607" y="0"/>
                  <a:pt x="1173162" y="261555"/>
                  <a:pt x="1173162" y="584200"/>
                </a:cubicBezTo>
                <a:lnTo>
                  <a:pt x="1173162" y="1168400"/>
                </a:lnTo>
                <a:lnTo>
                  <a:pt x="0" y="11684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14" name="Espace réservé du texte 13">
            <a:extLst>
              <a:ext uri="{FF2B5EF4-FFF2-40B4-BE49-F238E27FC236}">
                <a16:creationId xmlns:a16="http://schemas.microsoft.com/office/drawing/2014/main" id="{41E99D66-39A8-4BE6-AC0A-338119D84045}"/>
              </a:ext>
            </a:extLst>
          </p:cNvPr>
          <p:cNvSpPr>
            <a:spLocks noGrp="1"/>
          </p:cNvSpPr>
          <p:nvPr>
            <p:ph type="body" sz="quarter" idx="16" hasCustomPrompt="1"/>
          </p:nvPr>
        </p:nvSpPr>
        <p:spPr>
          <a:xfrm>
            <a:off x="892513" y="1700687"/>
            <a:ext cx="3600000" cy="3618000"/>
          </a:xfrm>
        </p:spPr>
        <p:txBody>
          <a:bodyPr/>
          <a:lstStyle>
            <a:lvl1pPr>
              <a:lnSpc>
                <a:spcPct val="100000"/>
              </a:lnSpc>
              <a:defRPr lang="fr-FR" sz="2000" b="1" kern="1200" spc="20" dirty="0" smtClean="0">
                <a:solidFill>
                  <a:schemeClr val="bg1"/>
                </a:solidFill>
                <a:latin typeface="Roboto Mono" panose="02000009000000000000" pitchFamily="49" charset="0"/>
                <a:ea typeface="Roboto Mono" panose="00000009000000000000" pitchFamily="49" charset="0"/>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 </a:t>
            </a:r>
            <a:r>
              <a:rPr lang="fr-FR" dirty="0" err="1"/>
              <a:t>laoreet</a:t>
            </a:r>
            <a:r>
              <a:rPr lang="fr-FR" dirty="0"/>
              <a:t> </a:t>
            </a:r>
            <a:r>
              <a:rPr lang="fr-FR" dirty="0" err="1"/>
              <a:t>dolore</a:t>
            </a:r>
            <a:r>
              <a:rPr lang="fr-FR" dirty="0"/>
              <a:t> magna </a:t>
            </a:r>
            <a:r>
              <a:rPr lang="fr-FR" dirty="0" err="1"/>
              <a:t>aliquam</a:t>
            </a:r>
            <a:r>
              <a:rPr lang="fr-FR" dirty="0"/>
              <a:t> erat </a:t>
            </a:r>
            <a:r>
              <a:rPr lang="fr-FR" dirty="0" err="1"/>
              <a:t>volutpat</a:t>
            </a:r>
            <a:r>
              <a:rPr lang="fr-FR" dirty="0"/>
              <a:t>.</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pour une image  11">
            <a:extLst>
              <a:ext uri="{FF2B5EF4-FFF2-40B4-BE49-F238E27FC236}">
                <a16:creationId xmlns:a16="http://schemas.microsoft.com/office/drawing/2014/main" id="{F01F3FDD-B60B-4AFC-BBDB-449A3D442EA6}"/>
              </a:ext>
            </a:extLst>
          </p:cNvPr>
          <p:cNvSpPr>
            <a:spLocks noGrp="1"/>
          </p:cNvSpPr>
          <p:nvPr>
            <p:ph type="pic" sz="quarter" idx="11" hasCustomPrompt="1"/>
          </p:nvPr>
        </p:nvSpPr>
        <p:spPr>
          <a:xfrm>
            <a:off x="6896100" y="142875"/>
            <a:ext cx="4779964" cy="4779964"/>
          </a:xfrm>
          <a:custGeom>
            <a:avLst/>
            <a:gdLst>
              <a:gd name="connsiteX0" fmla="*/ 2389982 w 4779964"/>
              <a:gd name="connsiteY0" fmla="*/ 0 h 4779964"/>
              <a:gd name="connsiteX1" fmla="*/ 4779964 w 4779964"/>
              <a:gd name="connsiteY1" fmla="*/ 2389982 h 4779964"/>
              <a:gd name="connsiteX2" fmla="*/ 2389982 w 4779964"/>
              <a:gd name="connsiteY2" fmla="*/ 4779964 h 4779964"/>
              <a:gd name="connsiteX3" fmla="*/ 0 w 4779964"/>
              <a:gd name="connsiteY3" fmla="*/ 2389982 h 4779964"/>
              <a:gd name="connsiteX4" fmla="*/ 2389982 w 4779964"/>
              <a:gd name="connsiteY4" fmla="*/ 0 h 4779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9964" h="4779964">
                <a:moveTo>
                  <a:pt x="2389982" y="0"/>
                </a:moveTo>
                <a:cubicBezTo>
                  <a:pt x="3709933" y="0"/>
                  <a:pt x="4779964" y="1070031"/>
                  <a:pt x="4779964" y="2389982"/>
                </a:cubicBezTo>
                <a:cubicBezTo>
                  <a:pt x="4779964" y="3709933"/>
                  <a:pt x="3709933" y="4779964"/>
                  <a:pt x="2389982" y="4779964"/>
                </a:cubicBezTo>
                <a:cubicBezTo>
                  <a:pt x="1070031" y="4779964"/>
                  <a:pt x="0" y="3709933"/>
                  <a:pt x="0" y="2389982"/>
                </a:cubicBezTo>
                <a:cubicBezTo>
                  <a:pt x="0" y="1070031"/>
                  <a:pt x="1070031" y="0"/>
                  <a:pt x="2389982" y="0"/>
                </a:cubicBezTo>
                <a:close/>
              </a:path>
            </a:pathLst>
          </a:custGeom>
          <a:noFill/>
        </p:spPr>
        <p:txBody>
          <a:bodyPr wrap="square" anchor="ctr">
            <a:noAutofit/>
          </a:bodyPr>
          <a:lstStyle>
            <a:lvl1pPr algn="ctr">
              <a:defRPr sz="1400">
                <a:solidFill>
                  <a:schemeClr val="bg1"/>
                </a:solidFill>
              </a:defRPr>
            </a:lvl1pPr>
          </a:lstStyle>
          <a:p>
            <a:r>
              <a:rPr lang="fr-FR" dirty="0"/>
              <a:t>Image</a:t>
            </a:r>
          </a:p>
        </p:txBody>
      </p:sp>
      <p:sp>
        <p:nvSpPr>
          <p:cNvPr id="3" name="Rectangle 2">
            <a:extLst>
              <a:ext uri="{FF2B5EF4-FFF2-40B4-BE49-F238E27FC236}">
                <a16:creationId xmlns:a16="http://schemas.microsoft.com/office/drawing/2014/main" id="{4C7E95A2-2F0F-4D36-8C1C-5899087A21B4}"/>
              </a:ext>
            </a:extLst>
          </p:cNvPr>
          <p:cNvSpPr/>
          <p:nvPr userDrawn="1"/>
        </p:nvSpPr>
        <p:spPr>
          <a:xfrm>
            <a:off x="0" y="6091238"/>
            <a:ext cx="12192000" cy="766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a:extLst>
              <a:ext uri="{FF2B5EF4-FFF2-40B4-BE49-F238E27FC236}">
                <a16:creationId xmlns:a16="http://schemas.microsoft.com/office/drawing/2014/main" id="{09FBB965-3988-47E2-AD05-87A9DDE44890}"/>
              </a:ext>
            </a:extLst>
          </p:cNvPr>
          <p:cNvSpPr>
            <a:spLocks noGrp="1"/>
          </p:cNvSpPr>
          <p:nvPr>
            <p:ph type="sldNum" sz="quarter" idx="10"/>
          </p:nvPr>
        </p:nvSpPr>
        <p:spPr/>
        <p:txBody>
          <a:bodyPr/>
          <a:lstStyle/>
          <a:p>
            <a:pPr algn="ctr"/>
            <a:r>
              <a:rPr lang="fr-FR" dirty="0"/>
              <a:t>page </a:t>
            </a:r>
            <a:fld id="{D4393D1B-37AB-4561-B448-10CBADDAE970}" type="slidenum">
              <a:rPr lang="fr-FR" smtClean="0"/>
              <a:pPr algn="ctr"/>
              <a:t>‹N°›</a:t>
            </a:fld>
            <a:endParaRPr lang="fr-FR" dirty="0"/>
          </a:p>
        </p:txBody>
      </p:sp>
      <p:sp>
        <p:nvSpPr>
          <p:cNvPr id="5" name="Forme libre : forme 4">
            <a:extLst>
              <a:ext uri="{FF2B5EF4-FFF2-40B4-BE49-F238E27FC236}">
                <a16:creationId xmlns:a16="http://schemas.microsoft.com/office/drawing/2014/main" id="{E7376FE8-C006-4A91-B4B8-7D10672D0F73}"/>
              </a:ext>
            </a:extLst>
          </p:cNvPr>
          <p:cNvSpPr/>
          <p:nvPr userDrawn="1"/>
        </p:nvSpPr>
        <p:spPr>
          <a:xfrm>
            <a:off x="10924352" y="6401895"/>
            <a:ext cx="795961" cy="251317"/>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tx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6" name="Forme libre : forme 5">
            <a:extLst>
              <a:ext uri="{FF2B5EF4-FFF2-40B4-BE49-F238E27FC236}">
                <a16:creationId xmlns:a16="http://schemas.microsoft.com/office/drawing/2014/main" id="{790511E4-7F64-404E-81CD-31BC7CFE4D4F}"/>
              </a:ext>
            </a:extLst>
          </p:cNvPr>
          <p:cNvSpPr/>
          <p:nvPr userDrawn="1"/>
        </p:nvSpPr>
        <p:spPr>
          <a:xfrm>
            <a:off x="515587" y="6492444"/>
            <a:ext cx="754413" cy="86278"/>
          </a:xfrm>
          <a:custGeom>
            <a:avLst/>
            <a:gdLst>
              <a:gd name="connsiteX0" fmla="*/ 844295 w 1127766"/>
              <a:gd name="connsiteY0" fmla="*/ 79533 h 128977"/>
              <a:gd name="connsiteX1" fmla="*/ 854964 w 1127766"/>
              <a:gd name="connsiteY1" fmla="*/ 79533 h 128977"/>
              <a:gd name="connsiteX2" fmla="*/ 858964 w 1127766"/>
              <a:gd name="connsiteY2" fmla="*/ 82105 h 128977"/>
              <a:gd name="connsiteX3" fmla="*/ 861440 w 1127766"/>
              <a:gd name="connsiteY3" fmla="*/ 85915 h 128977"/>
              <a:gd name="connsiteX4" fmla="*/ 862393 w 1127766"/>
              <a:gd name="connsiteY4" fmla="*/ 90678 h 128977"/>
              <a:gd name="connsiteX5" fmla="*/ 861440 w 1127766"/>
              <a:gd name="connsiteY5" fmla="*/ 95345 h 128977"/>
              <a:gd name="connsiteX6" fmla="*/ 858964 w 1127766"/>
              <a:gd name="connsiteY6" fmla="*/ 99155 h 128977"/>
              <a:gd name="connsiteX7" fmla="*/ 854964 w 1127766"/>
              <a:gd name="connsiteY7" fmla="*/ 101726 h 128977"/>
              <a:gd name="connsiteX8" fmla="*/ 844295 w 1127766"/>
              <a:gd name="connsiteY8" fmla="*/ 101726 h 128977"/>
              <a:gd name="connsiteX9" fmla="*/ 840295 w 1127766"/>
              <a:gd name="connsiteY9" fmla="*/ 99155 h 128977"/>
              <a:gd name="connsiteX10" fmla="*/ 837723 w 1127766"/>
              <a:gd name="connsiteY10" fmla="*/ 95345 h 128977"/>
              <a:gd name="connsiteX11" fmla="*/ 836866 w 1127766"/>
              <a:gd name="connsiteY11" fmla="*/ 90678 h 128977"/>
              <a:gd name="connsiteX12" fmla="*/ 837723 w 1127766"/>
              <a:gd name="connsiteY12" fmla="*/ 85915 h 128977"/>
              <a:gd name="connsiteX13" fmla="*/ 840295 w 1127766"/>
              <a:gd name="connsiteY13" fmla="*/ 82105 h 128977"/>
              <a:gd name="connsiteX14" fmla="*/ 844295 w 1127766"/>
              <a:gd name="connsiteY14" fmla="*/ 79533 h 128977"/>
              <a:gd name="connsiteX15" fmla="*/ 282035 w 1127766"/>
              <a:gd name="connsiteY15" fmla="*/ 78581 h 128977"/>
              <a:gd name="connsiteX16" fmla="*/ 287368 w 1127766"/>
              <a:gd name="connsiteY16" fmla="*/ 79533 h 128977"/>
              <a:gd name="connsiteX17" fmla="*/ 291369 w 1127766"/>
              <a:gd name="connsiteY17" fmla="*/ 82105 h 128977"/>
              <a:gd name="connsiteX18" fmla="*/ 293845 w 1127766"/>
              <a:gd name="connsiteY18" fmla="*/ 85915 h 128977"/>
              <a:gd name="connsiteX19" fmla="*/ 294703 w 1127766"/>
              <a:gd name="connsiteY19" fmla="*/ 90678 h 128977"/>
              <a:gd name="connsiteX20" fmla="*/ 293845 w 1127766"/>
              <a:gd name="connsiteY20" fmla="*/ 95345 h 128977"/>
              <a:gd name="connsiteX21" fmla="*/ 291369 w 1127766"/>
              <a:gd name="connsiteY21" fmla="*/ 99155 h 128977"/>
              <a:gd name="connsiteX22" fmla="*/ 287368 w 1127766"/>
              <a:gd name="connsiteY22" fmla="*/ 101726 h 128977"/>
              <a:gd name="connsiteX23" fmla="*/ 282035 w 1127766"/>
              <a:gd name="connsiteY23" fmla="*/ 102679 h 128977"/>
              <a:gd name="connsiteX24" fmla="*/ 276700 w 1127766"/>
              <a:gd name="connsiteY24" fmla="*/ 101726 h 128977"/>
              <a:gd name="connsiteX25" fmla="*/ 272700 w 1127766"/>
              <a:gd name="connsiteY25" fmla="*/ 99155 h 128977"/>
              <a:gd name="connsiteX26" fmla="*/ 270128 w 1127766"/>
              <a:gd name="connsiteY26" fmla="*/ 95345 h 128977"/>
              <a:gd name="connsiteX27" fmla="*/ 269271 w 1127766"/>
              <a:gd name="connsiteY27" fmla="*/ 90678 h 128977"/>
              <a:gd name="connsiteX28" fmla="*/ 270128 w 1127766"/>
              <a:gd name="connsiteY28" fmla="*/ 85915 h 128977"/>
              <a:gd name="connsiteX29" fmla="*/ 272700 w 1127766"/>
              <a:gd name="connsiteY29" fmla="*/ 82105 h 128977"/>
              <a:gd name="connsiteX30" fmla="*/ 276700 w 1127766"/>
              <a:gd name="connsiteY30" fmla="*/ 79533 h 128977"/>
              <a:gd name="connsiteX31" fmla="*/ 282035 w 1127766"/>
              <a:gd name="connsiteY31" fmla="*/ 78581 h 128977"/>
              <a:gd name="connsiteX32" fmla="*/ 364331 w 1127766"/>
              <a:gd name="connsiteY32" fmla="*/ 68675 h 128977"/>
              <a:gd name="connsiteX33" fmla="*/ 356996 w 1127766"/>
              <a:gd name="connsiteY33" fmla="*/ 69438 h 128977"/>
              <a:gd name="connsiteX34" fmla="*/ 352043 w 1127766"/>
              <a:gd name="connsiteY34" fmla="*/ 71819 h 128977"/>
              <a:gd name="connsiteX35" fmla="*/ 349186 w 1127766"/>
              <a:gd name="connsiteY35" fmla="*/ 75343 h 128977"/>
              <a:gd name="connsiteX36" fmla="*/ 348233 w 1127766"/>
              <a:gd name="connsiteY36" fmla="*/ 79915 h 128977"/>
              <a:gd name="connsiteX37" fmla="*/ 350900 w 1127766"/>
              <a:gd name="connsiteY37" fmla="*/ 86011 h 128977"/>
              <a:gd name="connsiteX38" fmla="*/ 358901 w 1127766"/>
              <a:gd name="connsiteY38" fmla="*/ 88488 h 128977"/>
              <a:gd name="connsiteX39" fmla="*/ 364140 w 1127766"/>
              <a:gd name="connsiteY39" fmla="*/ 87821 h 128977"/>
              <a:gd name="connsiteX40" fmla="*/ 368426 w 1127766"/>
              <a:gd name="connsiteY40" fmla="*/ 86107 h 128977"/>
              <a:gd name="connsiteX41" fmla="*/ 371665 w 1127766"/>
              <a:gd name="connsiteY41" fmla="*/ 83630 h 128977"/>
              <a:gd name="connsiteX42" fmla="*/ 373856 w 1127766"/>
              <a:gd name="connsiteY42" fmla="*/ 80963 h 128977"/>
              <a:gd name="connsiteX43" fmla="*/ 373856 w 1127766"/>
              <a:gd name="connsiteY43" fmla="*/ 68675 h 128977"/>
              <a:gd name="connsiteX44" fmla="*/ 761047 w 1127766"/>
              <a:gd name="connsiteY44" fmla="*/ 45148 h 128977"/>
              <a:gd name="connsiteX45" fmla="*/ 756285 w 1127766"/>
              <a:gd name="connsiteY45" fmla="*/ 49815 h 128977"/>
              <a:gd name="connsiteX46" fmla="*/ 753522 w 1127766"/>
              <a:gd name="connsiteY46" fmla="*/ 56673 h 128977"/>
              <a:gd name="connsiteX47" fmla="*/ 752760 w 1127766"/>
              <a:gd name="connsiteY47" fmla="*/ 64960 h 128977"/>
              <a:gd name="connsiteX48" fmla="*/ 752760 w 1127766"/>
              <a:gd name="connsiteY48" fmla="*/ 66389 h 128977"/>
              <a:gd name="connsiteX49" fmla="*/ 753522 w 1127766"/>
              <a:gd name="connsiteY49" fmla="*/ 74771 h 128977"/>
              <a:gd name="connsiteX50" fmla="*/ 756285 w 1127766"/>
              <a:gd name="connsiteY50" fmla="*/ 81629 h 128977"/>
              <a:gd name="connsiteX51" fmla="*/ 768191 w 1127766"/>
              <a:gd name="connsiteY51" fmla="*/ 88011 h 128977"/>
              <a:gd name="connsiteX52" fmla="*/ 779811 w 1127766"/>
              <a:gd name="connsiteY52" fmla="*/ 81629 h 128977"/>
              <a:gd name="connsiteX53" fmla="*/ 782478 w 1127766"/>
              <a:gd name="connsiteY53" fmla="*/ 74771 h 128977"/>
              <a:gd name="connsiteX54" fmla="*/ 783336 w 1127766"/>
              <a:gd name="connsiteY54" fmla="*/ 66389 h 128977"/>
              <a:gd name="connsiteX55" fmla="*/ 783336 w 1127766"/>
              <a:gd name="connsiteY55" fmla="*/ 64960 h 128977"/>
              <a:gd name="connsiteX56" fmla="*/ 782478 w 1127766"/>
              <a:gd name="connsiteY56" fmla="*/ 56673 h 128977"/>
              <a:gd name="connsiteX57" fmla="*/ 779811 w 1127766"/>
              <a:gd name="connsiteY57" fmla="*/ 49815 h 128977"/>
              <a:gd name="connsiteX58" fmla="*/ 775049 w 1127766"/>
              <a:gd name="connsiteY58" fmla="*/ 45148 h 128977"/>
              <a:gd name="connsiteX59" fmla="*/ 761047 w 1127766"/>
              <a:gd name="connsiteY59" fmla="*/ 45148 h 128977"/>
              <a:gd name="connsiteX60" fmla="*/ 525780 w 1127766"/>
              <a:gd name="connsiteY60" fmla="*/ 43529 h 128977"/>
              <a:gd name="connsiteX61" fmla="*/ 519017 w 1127766"/>
              <a:gd name="connsiteY61" fmla="*/ 45244 h 128977"/>
              <a:gd name="connsiteX62" fmla="*/ 514254 w 1127766"/>
              <a:gd name="connsiteY62" fmla="*/ 49816 h 128977"/>
              <a:gd name="connsiteX63" fmla="*/ 511492 w 1127766"/>
              <a:gd name="connsiteY63" fmla="*/ 56674 h 128977"/>
              <a:gd name="connsiteX64" fmla="*/ 510540 w 1127766"/>
              <a:gd name="connsiteY64" fmla="*/ 65056 h 128977"/>
              <a:gd name="connsiteX65" fmla="*/ 510540 w 1127766"/>
              <a:gd name="connsiteY65" fmla="*/ 66485 h 128977"/>
              <a:gd name="connsiteX66" fmla="*/ 511492 w 1127766"/>
              <a:gd name="connsiteY66" fmla="*/ 74867 h 128977"/>
              <a:gd name="connsiteX67" fmla="*/ 514159 w 1127766"/>
              <a:gd name="connsiteY67" fmla="*/ 81534 h 128977"/>
              <a:gd name="connsiteX68" fmla="*/ 518922 w 1127766"/>
              <a:gd name="connsiteY68" fmla="*/ 86107 h 128977"/>
              <a:gd name="connsiteX69" fmla="*/ 525589 w 1127766"/>
              <a:gd name="connsiteY69" fmla="*/ 87725 h 128977"/>
              <a:gd name="connsiteX70" fmla="*/ 533590 w 1127766"/>
              <a:gd name="connsiteY70" fmla="*/ 85916 h 128977"/>
              <a:gd name="connsiteX71" fmla="*/ 538543 w 1127766"/>
              <a:gd name="connsiteY71" fmla="*/ 80772 h 128977"/>
              <a:gd name="connsiteX72" fmla="*/ 538543 w 1127766"/>
              <a:gd name="connsiteY72" fmla="*/ 50482 h 128977"/>
              <a:gd name="connsiteX73" fmla="*/ 533590 w 1127766"/>
              <a:gd name="connsiteY73" fmla="*/ 45339 h 128977"/>
              <a:gd name="connsiteX74" fmla="*/ 525780 w 1127766"/>
              <a:gd name="connsiteY74" fmla="*/ 43529 h 128977"/>
              <a:gd name="connsiteX75" fmla="*/ 1011650 w 1127766"/>
              <a:gd name="connsiteY75" fmla="*/ 43433 h 128977"/>
              <a:gd name="connsiteX76" fmla="*/ 1004697 w 1127766"/>
              <a:gd name="connsiteY76" fmla="*/ 45148 h 128977"/>
              <a:gd name="connsiteX77" fmla="*/ 999934 w 1127766"/>
              <a:gd name="connsiteY77" fmla="*/ 49815 h 128977"/>
              <a:gd name="connsiteX78" fmla="*/ 997172 w 1127766"/>
              <a:gd name="connsiteY78" fmla="*/ 56673 h 128977"/>
              <a:gd name="connsiteX79" fmla="*/ 996315 w 1127766"/>
              <a:gd name="connsiteY79" fmla="*/ 64960 h 128977"/>
              <a:gd name="connsiteX80" fmla="*/ 996315 w 1127766"/>
              <a:gd name="connsiteY80" fmla="*/ 66389 h 128977"/>
              <a:gd name="connsiteX81" fmla="*/ 997172 w 1127766"/>
              <a:gd name="connsiteY81" fmla="*/ 74771 h 128977"/>
              <a:gd name="connsiteX82" fmla="*/ 999934 w 1127766"/>
              <a:gd name="connsiteY82" fmla="*/ 81629 h 128977"/>
              <a:gd name="connsiteX83" fmla="*/ 1004697 w 1127766"/>
              <a:gd name="connsiteY83" fmla="*/ 86296 h 128977"/>
              <a:gd name="connsiteX84" fmla="*/ 1011745 w 1127766"/>
              <a:gd name="connsiteY84" fmla="*/ 88011 h 128977"/>
              <a:gd name="connsiteX85" fmla="*/ 1023461 w 1127766"/>
              <a:gd name="connsiteY85" fmla="*/ 81629 h 128977"/>
              <a:gd name="connsiteX86" fmla="*/ 1026128 w 1127766"/>
              <a:gd name="connsiteY86" fmla="*/ 74771 h 128977"/>
              <a:gd name="connsiteX87" fmla="*/ 1026985 w 1127766"/>
              <a:gd name="connsiteY87" fmla="*/ 66389 h 128977"/>
              <a:gd name="connsiteX88" fmla="*/ 1026985 w 1127766"/>
              <a:gd name="connsiteY88" fmla="*/ 64960 h 128977"/>
              <a:gd name="connsiteX89" fmla="*/ 1026128 w 1127766"/>
              <a:gd name="connsiteY89" fmla="*/ 56673 h 128977"/>
              <a:gd name="connsiteX90" fmla="*/ 1023461 w 1127766"/>
              <a:gd name="connsiteY90" fmla="*/ 49815 h 128977"/>
              <a:gd name="connsiteX91" fmla="*/ 1018699 w 1127766"/>
              <a:gd name="connsiteY91" fmla="*/ 45148 h 128977"/>
              <a:gd name="connsiteX92" fmla="*/ 1011650 w 1127766"/>
              <a:gd name="connsiteY92" fmla="*/ 43433 h 128977"/>
              <a:gd name="connsiteX93" fmla="*/ 607504 w 1127766"/>
              <a:gd name="connsiteY93" fmla="*/ 43433 h 128977"/>
              <a:gd name="connsiteX94" fmla="*/ 601884 w 1127766"/>
              <a:gd name="connsiteY94" fmla="*/ 44576 h 128977"/>
              <a:gd name="connsiteX95" fmla="*/ 597312 w 1127766"/>
              <a:gd name="connsiteY95" fmla="*/ 47720 h 128977"/>
              <a:gd name="connsiteX96" fmla="*/ 594073 w 1127766"/>
              <a:gd name="connsiteY96" fmla="*/ 52578 h 128977"/>
              <a:gd name="connsiteX97" fmla="*/ 592073 w 1127766"/>
              <a:gd name="connsiteY97" fmla="*/ 58864 h 128977"/>
              <a:gd name="connsiteX98" fmla="*/ 622172 w 1127766"/>
              <a:gd name="connsiteY98" fmla="*/ 58864 h 128977"/>
              <a:gd name="connsiteX99" fmla="*/ 622172 w 1127766"/>
              <a:gd name="connsiteY99" fmla="*/ 57436 h 128977"/>
              <a:gd name="connsiteX100" fmla="*/ 621029 w 1127766"/>
              <a:gd name="connsiteY100" fmla="*/ 52006 h 128977"/>
              <a:gd name="connsiteX101" fmla="*/ 618267 w 1127766"/>
              <a:gd name="connsiteY101" fmla="*/ 47530 h 128977"/>
              <a:gd name="connsiteX102" fmla="*/ 613695 w 1127766"/>
              <a:gd name="connsiteY102" fmla="*/ 44576 h 128977"/>
              <a:gd name="connsiteX103" fmla="*/ 607504 w 1127766"/>
              <a:gd name="connsiteY103" fmla="*/ 43433 h 128977"/>
              <a:gd name="connsiteX104" fmla="*/ 997363 w 1127766"/>
              <a:gd name="connsiteY104" fmla="*/ 31338 h 128977"/>
              <a:gd name="connsiteX105" fmla="*/ 1025938 w 1127766"/>
              <a:gd name="connsiteY105" fmla="*/ 31338 h 128977"/>
              <a:gd name="connsiteX106" fmla="*/ 1036606 w 1127766"/>
              <a:gd name="connsiteY106" fmla="*/ 39052 h 128977"/>
              <a:gd name="connsiteX107" fmla="*/ 1043083 w 1127766"/>
              <a:gd name="connsiteY107" fmla="*/ 50577 h 128977"/>
              <a:gd name="connsiteX108" fmla="*/ 1045369 w 1127766"/>
              <a:gd name="connsiteY108" fmla="*/ 64960 h 128977"/>
              <a:gd name="connsiteX109" fmla="*/ 1045369 w 1127766"/>
              <a:gd name="connsiteY109" fmla="*/ 66389 h 128977"/>
              <a:gd name="connsiteX110" fmla="*/ 1043083 w 1127766"/>
              <a:gd name="connsiteY110" fmla="*/ 80867 h 128977"/>
              <a:gd name="connsiteX111" fmla="*/ 1036606 w 1127766"/>
              <a:gd name="connsiteY111" fmla="*/ 92392 h 128977"/>
              <a:gd name="connsiteX112" fmla="*/ 1026033 w 1127766"/>
              <a:gd name="connsiteY112" fmla="*/ 99917 h 128977"/>
              <a:gd name="connsiteX113" fmla="*/ 997458 w 1127766"/>
              <a:gd name="connsiteY113" fmla="*/ 99917 h 128977"/>
              <a:gd name="connsiteX114" fmla="*/ 986790 w 1127766"/>
              <a:gd name="connsiteY114" fmla="*/ 92392 h 128977"/>
              <a:gd name="connsiteX115" fmla="*/ 980218 w 1127766"/>
              <a:gd name="connsiteY115" fmla="*/ 80867 h 128977"/>
              <a:gd name="connsiteX116" fmla="*/ 978027 w 1127766"/>
              <a:gd name="connsiteY116" fmla="*/ 66389 h 128977"/>
              <a:gd name="connsiteX117" fmla="*/ 978027 w 1127766"/>
              <a:gd name="connsiteY117" fmla="*/ 64960 h 128977"/>
              <a:gd name="connsiteX118" fmla="*/ 980218 w 1127766"/>
              <a:gd name="connsiteY118" fmla="*/ 50577 h 128977"/>
              <a:gd name="connsiteX119" fmla="*/ 986790 w 1127766"/>
              <a:gd name="connsiteY119" fmla="*/ 39052 h 128977"/>
              <a:gd name="connsiteX120" fmla="*/ 997363 w 1127766"/>
              <a:gd name="connsiteY120" fmla="*/ 31338 h 128977"/>
              <a:gd name="connsiteX121" fmla="*/ 593883 w 1127766"/>
              <a:gd name="connsiteY121" fmla="*/ 31338 h 128977"/>
              <a:gd name="connsiteX122" fmla="*/ 621410 w 1127766"/>
              <a:gd name="connsiteY122" fmla="*/ 31338 h 128977"/>
              <a:gd name="connsiteX123" fmla="*/ 631697 w 1127766"/>
              <a:gd name="connsiteY123" fmla="*/ 38481 h 128977"/>
              <a:gd name="connsiteX124" fmla="*/ 637984 w 1127766"/>
              <a:gd name="connsiteY124" fmla="*/ 49625 h 128977"/>
              <a:gd name="connsiteX125" fmla="*/ 640174 w 1127766"/>
              <a:gd name="connsiteY125" fmla="*/ 64008 h 128977"/>
              <a:gd name="connsiteX126" fmla="*/ 640174 w 1127766"/>
              <a:gd name="connsiteY126" fmla="*/ 71723 h 128977"/>
              <a:gd name="connsiteX127" fmla="*/ 591502 w 1127766"/>
              <a:gd name="connsiteY127" fmla="*/ 71723 h 128977"/>
              <a:gd name="connsiteX128" fmla="*/ 593597 w 1127766"/>
              <a:gd name="connsiteY128" fmla="*/ 78390 h 128977"/>
              <a:gd name="connsiteX129" fmla="*/ 597788 w 1127766"/>
              <a:gd name="connsiteY129" fmla="*/ 83534 h 128977"/>
              <a:gd name="connsiteX130" fmla="*/ 603503 w 1127766"/>
              <a:gd name="connsiteY130" fmla="*/ 86963 h 128977"/>
              <a:gd name="connsiteX131" fmla="*/ 610552 w 1127766"/>
              <a:gd name="connsiteY131" fmla="*/ 88106 h 128977"/>
              <a:gd name="connsiteX132" fmla="*/ 615886 w 1127766"/>
              <a:gd name="connsiteY132" fmla="*/ 88106 h 128977"/>
              <a:gd name="connsiteX133" fmla="*/ 621029 w 1127766"/>
              <a:gd name="connsiteY133" fmla="*/ 86486 h 128977"/>
              <a:gd name="connsiteX134" fmla="*/ 625601 w 1127766"/>
              <a:gd name="connsiteY134" fmla="*/ 84010 h 128977"/>
              <a:gd name="connsiteX135" fmla="*/ 629316 w 1127766"/>
              <a:gd name="connsiteY135" fmla="*/ 80390 h 128977"/>
              <a:gd name="connsiteX136" fmla="*/ 638841 w 1127766"/>
              <a:gd name="connsiteY136" fmla="*/ 89915 h 128977"/>
              <a:gd name="connsiteX137" fmla="*/ 634364 w 1127766"/>
              <a:gd name="connsiteY137" fmla="*/ 94678 h 128977"/>
              <a:gd name="connsiteX138" fmla="*/ 627887 w 1127766"/>
              <a:gd name="connsiteY138" fmla="*/ 98869 h 128977"/>
              <a:gd name="connsiteX139" fmla="*/ 619696 w 1127766"/>
              <a:gd name="connsiteY139" fmla="*/ 101822 h 128977"/>
              <a:gd name="connsiteX140" fmla="*/ 609694 w 1127766"/>
              <a:gd name="connsiteY140" fmla="*/ 102680 h 128977"/>
              <a:gd name="connsiteX141" fmla="*/ 594740 w 1127766"/>
              <a:gd name="connsiteY141" fmla="*/ 99917 h 128977"/>
              <a:gd name="connsiteX142" fmla="*/ 583215 w 1127766"/>
              <a:gd name="connsiteY142" fmla="*/ 92583 h 128977"/>
              <a:gd name="connsiteX143" fmla="*/ 575785 w 1127766"/>
              <a:gd name="connsiteY143" fmla="*/ 81629 h 128977"/>
              <a:gd name="connsiteX144" fmla="*/ 573214 w 1127766"/>
              <a:gd name="connsiteY144" fmla="*/ 68104 h 128977"/>
              <a:gd name="connsiteX145" fmla="*/ 573214 w 1127766"/>
              <a:gd name="connsiteY145" fmla="*/ 65532 h 128977"/>
              <a:gd name="connsiteX146" fmla="*/ 575785 w 1127766"/>
              <a:gd name="connsiteY146" fmla="*/ 50577 h 128977"/>
              <a:gd name="connsiteX147" fmla="*/ 582929 w 1127766"/>
              <a:gd name="connsiteY147" fmla="*/ 38861 h 128977"/>
              <a:gd name="connsiteX148" fmla="*/ 593883 w 1127766"/>
              <a:gd name="connsiteY148" fmla="*/ 31338 h 128977"/>
              <a:gd name="connsiteX149" fmla="*/ 162115 w 1127766"/>
              <a:gd name="connsiteY149" fmla="*/ 29908 h 128977"/>
              <a:gd name="connsiteX150" fmla="*/ 178879 w 1127766"/>
              <a:gd name="connsiteY150" fmla="*/ 29908 h 128977"/>
              <a:gd name="connsiteX151" fmla="*/ 185070 w 1127766"/>
              <a:gd name="connsiteY151" fmla="*/ 79152 h 128977"/>
              <a:gd name="connsiteX152" fmla="*/ 194595 w 1127766"/>
              <a:gd name="connsiteY152" fmla="*/ 29908 h 128977"/>
              <a:gd name="connsiteX153" fmla="*/ 206787 w 1127766"/>
              <a:gd name="connsiteY153" fmla="*/ 29908 h 128977"/>
              <a:gd name="connsiteX154" fmla="*/ 215360 w 1127766"/>
              <a:gd name="connsiteY154" fmla="*/ 78962 h 128977"/>
              <a:gd name="connsiteX155" fmla="*/ 221551 w 1127766"/>
              <a:gd name="connsiteY155" fmla="*/ 29908 h 128977"/>
              <a:gd name="connsiteX156" fmla="*/ 238315 w 1127766"/>
              <a:gd name="connsiteY156" fmla="*/ 29908 h 128977"/>
              <a:gd name="connsiteX157" fmla="*/ 225552 w 1127766"/>
              <a:gd name="connsiteY157" fmla="*/ 101346 h 128977"/>
              <a:gd name="connsiteX158" fmla="*/ 209454 w 1127766"/>
              <a:gd name="connsiteY158" fmla="*/ 101346 h 128977"/>
              <a:gd name="connsiteX159" fmla="*/ 199929 w 1127766"/>
              <a:gd name="connsiteY159" fmla="*/ 55911 h 128977"/>
              <a:gd name="connsiteX160" fmla="*/ 190404 w 1127766"/>
              <a:gd name="connsiteY160" fmla="*/ 101346 h 128977"/>
              <a:gd name="connsiteX161" fmla="*/ 174974 w 1127766"/>
              <a:gd name="connsiteY161" fmla="*/ 101346 h 128977"/>
              <a:gd name="connsiteX162" fmla="*/ 81057 w 1127766"/>
              <a:gd name="connsiteY162" fmla="*/ 29908 h 128977"/>
              <a:gd name="connsiteX163" fmla="*/ 97821 w 1127766"/>
              <a:gd name="connsiteY163" fmla="*/ 29908 h 128977"/>
              <a:gd name="connsiteX164" fmla="*/ 104012 w 1127766"/>
              <a:gd name="connsiteY164" fmla="*/ 79152 h 128977"/>
              <a:gd name="connsiteX165" fmla="*/ 112966 w 1127766"/>
              <a:gd name="connsiteY165" fmla="*/ 29908 h 128977"/>
              <a:gd name="connsiteX166" fmla="*/ 125253 w 1127766"/>
              <a:gd name="connsiteY166" fmla="*/ 29908 h 128977"/>
              <a:gd name="connsiteX167" fmla="*/ 134302 w 1127766"/>
              <a:gd name="connsiteY167" fmla="*/ 78962 h 128977"/>
              <a:gd name="connsiteX168" fmla="*/ 140493 w 1127766"/>
              <a:gd name="connsiteY168" fmla="*/ 29908 h 128977"/>
              <a:gd name="connsiteX169" fmla="*/ 157352 w 1127766"/>
              <a:gd name="connsiteY169" fmla="*/ 29908 h 128977"/>
              <a:gd name="connsiteX170" fmla="*/ 144589 w 1127766"/>
              <a:gd name="connsiteY170" fmla="*/ 101346 h 128977"/>
              <a:gd name="connsiteX171" fmla="*/ 128396 w 1127766"/>
              <a:gd name="connsiteY171" fmla="*/ 101346 h 128977"/>
              <a:gd name="connsiteX172" fmla="*/ 118871 w 1127766"/>
              <a:gd name="connsiteY172" fmla="*/ 55911 h 128977"/>
              <a:gd name="connsiteX173" fmla="*/ 109346 w 1127766"/>
              <a:gd name="connsiteY173" fmla="*/ 101346 h 128977"/>
              <a:gd name="connsiteX174" fmla="*/ 93821 w 1127766"/>
              <a:gd name="connsiteY174" fmla="*/ 101346 h 128977"/>
              <a:gd name="connsiteX175" fmla="*/ 0 w 1127766"/>
              <a:gd name="connsiteY175" fmla="*/ 29908 h 128977"/>
              <a:gd name="connsiteX176" fmla="*/ 16764 w 1127766"/>
              <a:gd name="connsiteY176" fmla="*/ 29908 h 128977"/>
              <a:gd name="connsiteX177" fmla="*/ 22955 w 1127766"/>
              <a:gd name="connsiteY177" fmla="*/ 79152 h 128977"/>
              <a:gd name="connsiteX178" fmla="*/ 31909 w 1127766"/>
              <a:gd name="connsiteY178" fmla="*/ 29908 h 128977"/>
              <a:gd name="connsiteX179" fmla="*/ 44196 w 1127766"/>
              <a:gd name="connsiteY179" fmla="*/ 29908 h 128977"/>
              <a:gd name="connsiteX180" fmla="*/ 53150 w 1127766"/>
              <a:gd name="connsiteY180" fmla="*/ 78962 h 128977"/>
              <a:gd name="connsiteX181" fmla="*/ 59341 w 1127766"/>
              <a:gd name="connsiteY181" fmla="*/ 29908 h 128977"/>
              <a:gd name="connsiteX182" fmla="*/ 76200 w 1127766"/>
              <a:gd name="connsiteY182" fmla="*/ 29908 h 128977"/>
              <a:gd name="connsiteX183" fmla="*/ 63341 w 1127766"/>
              <a:gd name="connsiteY183" fmla="*/ 101346 h 128977"/>
              <a:gd name="connsiteX184" fmla="*/ 47244 w 1127766"/>
              <a:gd name="connsiteY184" fmla="*/ 101346 h 128977"/>
              <a:gd name="connsiteX185" fmla="*/ 37719 w 1127766"/>
              <a:gd name="connsiteY185" fmla="*/ 55911 h 128977"/>
              <a:gd name="connsiteX186" fmla="*/ 28670 w 1127766"/>
              <a:gd name="connsiteY186" fmla="*/ 101346 h 128977"/>
              <a:gd name="connsiteX187" fmla="*/ 12764 w 1127766"/>
              <a:gd name="connsiteY187" fmla="*/ 101346 h 128977"/>
              <a:gd name="connsiteX188" fmla="*/ 1087945 w 1127766"/>
              <a:gd name="connsiteY188" fmla="*/ 28575 h 128977"/>
              <a:gd name="connsiteX189" fmla="*/ 1099184 w 1127766"/>
              <a:gd name="connsiteY189" fmla="*/ 36194 h 128977"/>
              <a:gd name="connsiteX190" fmla="*/ 1104613 w 1127766"/>
              <a:gd name="connsiteY190" fmla="*/ 30670 h 128977"/>
              <a:gd name="connsiteX191" fmla="*/ 1112519 w 1127766"/>
              <a:gd name="connsiteY191" fmla="*/ 28575 h 128977"/>
              <a:gd name="connsiteX192" fmla="*/ 1118520 w 1127766"/>
              <a:gd name="connsiteY192" fmla="*/ 29813 h 128977"/>
              <a:gd name="connsiteX193" fmla="*/ 1123378 w 1127766"/>
              <a:gd name="connsiteY193" fmla="*/ 33623 h 128977"/>
              <a:gd name="connsiteX194" fmla="*/ 1126616 w 1127766"/>
              <a:gd name="connsiteY194" fmla="*/ 40290 h 128977"/>
              <a:gd name="connsiteX195" fmla="*/ 1127759 w 1127766"/>
              <a:gd name="connsiteY195" fmla="*/ 50387 h 128977"/>
              <a:gd name="connsiteX196" fmla="*/ 1127759 w 1127766"/>
              <a:gd name="connsiteY196" fmla="*/ 101346 h 128977"/>
              <a:gd name="connsiteX197" fmla="*/ 1111090 w 1127766"/>
              <a:gd name="connsiteY197" fmla="*/ 101346 h 128977"/>
              <a:gd name="connsiteX198" fmla="*/ 1111090 w 1127766"/>
              <a:gd name="connsiteY198" fmla="*/ 50292 h 128977"/>
              <a:gd name="connsiteX199" fmla="*/ 1110614 w 1127766"/>
              <a:gd name="connsiteY199" fmla="*/ 46957 h 128977"/>
              <a:gd name="connsiteX200" fmla="*/ 1109471 w 1127766"/>
              <a:gd name="connsiteY200" fmla="*/ 44862 h 128977"/>
              <a:gd name="connsiteX201" fmla="*/ 1107852 w 1127766"/>
              <a:gd name="connsiteY201" fmla="*/ 43815 h 128977"/>
              <a:gd name="connsiteX202" fmla="*/ 1105852 w 1127766"/>
              <a:gd name="connsiteY202" fmla="*/ 43815 h 128977"/>
              <a:gd name="connsiteX203" fmla="*/ 1102613 w 1127766"/>
              <a:gd name="connsiteY203" fmla="*/ 44671 h 128977"/>
              <a:gd name="connsiteX204" fmla="*/ 1100613 w 1127766"/>
              <a:gd name="connsiteY204" fmla="*/ 47148 h 128977"/>
              <a:gd name="connsiteX205" fmla="*/ 1100613 w 1127766"/>
              <a:gd name="connsiteY205" fmla="*/ 101632 h 128977"/>
              <a:gd name="connsiteX206" fmla="*/ 1084420 w 1127766"/>
              <a:gd name="connsiteY206" fmla="*/ 101632 h 128977"/>
              <a:gd name="connsiteX207" fmla="*/ 1084420 w 1127766"/>
              <a:gd name="connsiteY207" fmla="*/ 50577 h 128977"/>
              <a:gd name="connsiteX208" fmla="*/ 1084420 w 1127766"/>
              <a:gd name="connsiteY208" fmla="*/ 47148 h 128977"/>
              <a:gd name="connsiteX209" fmla="*/ 1083277 w 1127766"/>
              <a:gd name="connsiteY209" fmla="*/ 45148 h 128977"/>
              <a:gd name="connsiteX210" fmla="*/ 1081753 w 1127766"/>
              <a:gd name="connsiteY210" fmla="*/ 44101 h 128977"/>
              <a:gd name="connsiteX211" fmla="*/ 1079753 w 1127766"/>
              <a:gd name="connsiteY211" fmla="*/ 44101 h 128977"/>
              <a:gd name="connsiteX212" fmla="*/ 1076324 w 1127766"/>
              <a:gd name="connsiteY212" fmla="*/ 45244 h 128977"/>
              <a:gd name="connsiteX213" fmla="*/ 1074324 w 1127766"/>
              <a:gd name="connsiteY213" fmla="*/ 48482 h 128977"/>
              <a:gd name="connsiteX214" fmla="*/ 1074324 w 1127766"/>
              <a:gd name="connsiteY214" fmla="*/ 101917 h 128977"/>
              <a:gd name="connsiteX215" fmla="*/ 1057274 w 1127766"/>
              <a:gd name="connsiteY215" fmla="*/ 101917 h 128977"/>
              <a:gd name="connsiteX216" fmla="*/ 1057274 w 1127766"/>
              <a:gd name="connsiteY216" fmla="*/ 30479 h 128977"/>
              <a:gd name="connsiteX217" fmla="*/ 1072990 w 1127766"/>
              <a:gd name="connsiteY217" fmla="*/ 29908 h 128977"/>
              <a:gd name="connsiteX218" fmla="*/ 1073562 w 1127766"/>
              <a:gd name="connsiteY218" fmla="*/ 38575 h 128977"/>
              <a:gd name="connsiteX219" fmla="*/ 1079182 w 1127766"/>
              <a:gd name="connsiteY219" fmla="*/ 31242 h 128977"/>
              <a:gd name="connsiteX220" fmla="*/ 1087945 w 1127766"/>
              <a:gd name="connsiteY220" fmla="*/ 28575 h 128977"/>
              <a:gd name="connsiteX221" fmla="*/ 931449 w 1127766"/>
              <a:gd name="connsiteY221" fmla="*/ 28575 h 128977"/>
              <a:gd name="connsiteX222" fmla="*/ 943641 w 1127766"/>
              <a:gd name="connsiteY222" fmla="*/ 30575 h 128977"/>
              <a:gd name="connsiteX223" fmla="*/ 953166 w 1127766"/>
              <a:gd name="connsiteY223" fmla="*/ 36194 h 128977"/>
              <a:gd name="connsiteX224" fmla="*/ 959453 w 1127766"/>
              <a:gd name="connsiteY224" fmla="*/ 44862 h 128977"/>
              <a:gd name="connsiteX225" fmla="*/ 961644 w 1127766"/>
              <a:gd name="connsiteY225" fmla="*/ 56293 h 128977"/>
              <a:gd name="connsiteX226" fmla="*/ 943927 w 1127766"/>
              <a:gd name="connsiteY226" fmla="*/ 56293 h 128977"/>
              <a:gd name="connsiteX227" fmla="*/ 943165 w 1127766"/>
              <a:gd name="connsiteY227" fmla="*/ 51340 h 128977"/>
              <a:gd name="connsiteX228" fmla="*/ 940403 w 1127766"/>
              <a:gd name="connsiteY228" fmla="*/ 47243 h 128977"/>
              <a:gd name="connsiteX229" fmla="*/ 936116 w 1127766"/>
              <a:gd name="connsiteY229" fmla="*/ 44482 h 128977"/>
              <a:gd name="connsiteX230" fmla="*/ 930687 w 1127766"/>
              <a:gd name="connsiteY230" fmla="*/ 43433 h 128977"/>
              <a:gd name="connsiteX231" fmla="*/ 923448 w 1127766"/>
              <a:gd name="connsiteY231" fmla="*/ 45244 h 128977"/>
              <a:gd name="connsiteX232" fmla="*/ 918972 w 1127766"/>
              <a:gd name="connsiteY232" fmla="*/ 50006 h 128977"/>
              <a:gd name="connsiteX233" fmla="*/ 916590 w 1127766"/>
              <a:gd name="connsiteY233" fmla="*/ 56768 h 128977"/>
              <a:gd name="connsiteX234" fmla="*/ 915924 w 1127766"/>
              <a:gd name="connsiteY234" fmla="*/ 64675 h 128977"/>
              <a:gd name="connsiteX235" fmla="*/ 915924 w 1127766"/>
              <a:gd name="connsiteY235" fmla="*/ 66675 h 128977"/>
              <a:gd name="connsiteX236" fmla="*/ 916590 w 1127766"/>
              <a:gd name="connsiteY236" fmla="*/ 74676 h 128977"/>
              <a:gd name="connsiteX237" fmla="*/ 918876 w 1127766"/>
              <a:gd name="connsiteY237" fmla="*/ 81533 h 128977"/>
              <a:gd name="connsiteX238" fmla="*/ 930782 w 1127766"/>
              <a:gd name="connsiteY238" fmla="*/ 88011 h 128977"/>
              <a:gd name="connsiteX239" fmla="*/ 931068 w 1127766"/>
              <a:gd name="connsiteY239" fmla="*/ 88011 h 128977"/>
              <a:gd name="connsiteX240" fmla="*/ 936212 w 1127766"/>
              <a:gd name="connsiteY240" fmla="*/ 87249 h 128977"/>
              <a:gd name="connsiteX241" fmla="*/ 940498 w 1127766"/>
              <a:gd name="connsiteY241" fmla="*/ 84963 h 128977"/>
              <a:gd name="connsiteX242" fmla="*/ 943356 w 1127766"/>
              <a:gd name="connsiteY242" fmla="*/ 81438 h 128977"/>
              <a:gd name="connsiteX243" fmla="*/ 944213 w 1127766"/>
              <a:gd name="connsiteY243" fmla="*/ 76866 h 128977"/>
              <a:gd name="connsiteX244" fmla="*/ 961548 w 1127766"/>
              <a:gd name="connsiteY244" fmla="*/ 76866 h 128977"/>
              <a:gd name="connsiteX245" fmla="*/ 959262 w 1127766"/>
              <a:gd name="connsiteY245" fmla="*/ 87249 h 128977"/>
              <a:gd name="connsiteX246" fmla="*/ 952690 w 1127766"/>
              <a:gd name="connsiteY246" fmla="*/ 95345 h 128977"/>
              <a:gd name="connsiteX247" fmla="*/ 943165 w 1127766"/>
              <a:gd name="connsiteY247" fmla="*/ 100774 h 128977"/>
              <a:gd name="connsiteX248" fmla="*/ 931545 w 1127766"/>
              <a:gd name="connsiteY248" fmla="*/ 102680 h 128977"/>
              <a:gd name="connsiteX249" fmla="*/ 916971 w 1127766"/>
              <a:gd name="connsiteY249" fmla="*/ 99917 h 128977"/>
              <a:gd name="connsiteX250" fmla="*/ 906494 w 1127766"/>
              <a:gd name="connsiteY250" fmla="*/ 92201 h 128977"/>
              <a:gd name="connsiteX251" fmla="*/ 900207 w 1127766"/>
              <a:gd name="connsiteY251" fmla="*/ 80772 h 128977"/>
              <a:gd name="connsiteX252" fmla="*/ 898016 w 1127766"/>
              <a:gd name="connsiteY252" fmla="*/ 66675 h 128977"/>
              <a:gd name="connsiteX253" fmla="*/ 898016 w 1127766"/>
              <a:gd name="connsiteY253" fmla="*/ 64675 h 128977"/>
              <a:gd name="connsiteX254" fmla="*/ 900112 w 1127766"/>
              <a:gd name="connsiteY254" fmla="*/ 50577 h 128977"/>
              <a:gd name="connsiteX255" fmla="*/ 906494 w 1127766"/>
              <a:gd name="connsiteY255" fmla="*/ 39147 h 128977"/>
              <a:gd name="connsiteX256" fmla="*/ 916971 w 1127766"/>
              <a:gd name="connsiteY256" fmla="*/ 31432 h 128977"/>
              <a:gd name="connsiteX257" fmla="*/ 931449 w 1127766"/>
              <a:gd name="connsiteY257" fmla="*/ 28575 h 128977"/>
              <a:gd name="connsiteX258" fmla="*/ 768000 w 1127766"/>
              <a:gd name="connsiteY258" fmla="*/ 28575 h 128977"/>
              <a:gd name="connsiteX259" fmla="*/ 782288 w 1127766"/>
              <a:gd name="connsiteY259" fmla="*/ 31337 h 128977"/>
              <a:gd name="connsiteX260" fmla="*/ 792956 w 1127766"/>
              <a:gd name="connsiteY260" fmla="*/ 39052 h 128977"/>
              <a:gd name="connsiteX261" fmla="*/ 799528 w 1127766"/>
              <a:gd name="connsiteY261" fmla="*/ 50577 h 128977"/>
              <a:gd name="connsiteX262" fmla="*/ 801719 w 1127766"/>
              <a:gd name="connsiteY262" fmla="*/ 64960 h 128977"/>
              <a:gd name="connsiteX263" fmla="*/ 801719 w 1127766"/>
              <a:gd name="connsiteY263" fmla="*/ 66389 h 128977"/>
              <a:gd name="connsiteX264" fmla="*/ 799528 w 1127766"/>
              <a:gd name="connsiteY264" fmla="*/ 80867 h 128977"/>
              <a:gd name="connsiteX265" fmla="*/ 792956 w 1127766"/>
              <a:gd name="connsiteY265" fmla="*/ 92392 h 128977"/>
              <a:gd name="connsiteX266" fmla="*/ 782383 w 1127766"/>
              <a:gd name="connsiteY266" fmla="*/ 99917 h 128977"/>
              <a:gd name="connsiteX267" fmla="*/ 768191 w 1127766"/>
              <a:gd name="connsiteY267" fmla="*/ 102680 h 128977"/>
              <a:gd name="connsiteX268" fmla="*/ 753808 w 1127766"/>
              <a:gd name="connsiteY268" fmla="*/ 99917 h 128977"/>
              <a:gd name="connsiteX269" fmla="*/ 743140 w 1127766"/>
              <a:gd name="connsiteY269" fmla="*/ 92392 h 128977"/>
              <a:gd name="connsiteX270" fmla="*/ 736663 w 1127766"/>
              <a:gd name="connsiteY270" fmla="*/ 80867 h 128977"/>
              <a:gd name="connsiteX271" fmla="*/ 734377 w 1127766"/>
              <a:gd name="connsiteY271" fmla="*/ 66389 h 128977"/>
              <a:gd name="connsiteX272" fmla="*/ 734377 w 1127766"/>
              <a:gd name="connsiteY272" fmla="*/ 64960 h 128977"/>
              <a:gd name="connsiteX273" fmla="*/ 736663 w 1127766"/>
              <a:gd name="connsiteY273" fmla="*/ 50577 h 128977"/>
              <a:gd name="connsiteX274" fmla="*/ 743140 w 1127766"/>
              <a:gd name="connsiteY274" fmla="*/ 39052 h 128977"/>
              <a:gd name="connsiteX275" fmla="*/ 753713 w 1127766"/>
              <a:gd name="connsiteY275" fmla="*/ 31337 h 128977"/>
              <a:gd name="connsiteX276" fmla="*/ 768000 w 1127766"/>
              <a:gd name="connsiteY276" fmla="*/ 28575 h 128977"/>
              <a:gd name="connsiteX277" fmla="*/ 688181 w 1127766"/>
              <a:gd name="connsiteY277" fmla="*/ 28575 h 128977"/>
              <a:gd name="connsiteX278" fmla="*/ 700373 w 1127766"/>
              <a:gd name="connsiteY278" fmla="*/ 30575 h 128977"/>
              <a:gd name="connsiteX279" fmla="*/ 709898 w 1127766"/>
              <a:gd name="connsiteY279" fmla="*/ 36194 h 128977"/>
              <a:gd name="connsiteX280" fmla="*/ 716280 w 1127766"/>
              <a:gd name="connsiteY280" fmla="*/ 44862 h 128977"/>
              <a:gd name="connsiteX281" fmla="*/ 718376 w 1127766"/>
              <a:gd name="connsiteY281" fmla="*/ 56293 h 128977"/>
              <a:gd name="connsiteX282" fmla="*/ 701040 w 1127766"/>
              <a:gd name="connsiteY282" fmla="*/ 56293 h 128977"/>
              <a:gd name="connsiteX283" fmla="*/ 700278 w 1127766"/>
              <a:gd name="connsiteY283" fmla="*/ 51340 h 128977"/>
              <a:gd name="connsiteX284" fmla="*/ 697611 w 1127766"/>
              <a:gd name="connsiteY284" fmla="*/ 47243 h 128977"/>
              <a:gd name="connsiteX285" fmla="*/ 693325 w 1127766"/>
              <a:gd name="connsiteY285" fmla="*/ 44482 h 128977"/>
              <a:gd name="connsiteX286" fmla="*/ 687800 w 1127766"/>
              <a:gd name="connsiteY286" fmla="*/ 43433 h 128977"/>
              <a:gd name="connsiteX287" fmla="*/ 680656 w 1127766"/>
              <a:gd name="connsiteY287" fmla="*/ 45244 h 128977"/>
              <a:gd name="connsiteX288" fmla="*/ 676085 w 1127766"/>
              <a:gd name="connsiteY288" fmla="*/ 50006 h 128977"/>
              <a:gd name="connsiteX289" fmla="*/ 673703 w 1127766"/>
              <a:gd name="connsiteY289" fmla="*/ 56768 h 128977"/>
              <a:gd name="connsiteX290" fmla="*/ 673036 w 1127766"/>
              <a:gd name="connsiteY290" fmla="*/ 64675 h 128977"/>
              <a:gd name="connsiteX291" fmla="*/ 673036 w 1127766"/>
              <a:gd name="connsiteY291" fmla="*/ 66675 h 128977"/>
              <a:gd name="connsiteX292" fmla="*/ 673703 w 1127766"/>
              <a:gd name="connsiteY292" fmla="*/ 74676 h 128977"/>
              <a:gd name="connsiteX293" fmla="*/ 675989 w 1127766"/>
              <a:gd name="connsiteY293" fmla="*/ 81533 h 128977"/>
              <a:gd name="connsiteX294" fmla="*/ 687875 w 1127766"/>
              <a:gd name="connsiteY294" fmla="*/ 88000 h 128977"/>
              <a:gd name="connsiteX295" fmla="*/ 687800 w 1127766"/>
              <a:gd name="connsiteY295" fmla="*/ 88011 h 128977"/>
              <a:gd name="connsiteX296" fmla="*/ 687895 w 1127766"/>
              <a:gd name="connsiteY296" fmla="*/ 88011 h 128977"/>
              <a:gd name="connsiteX297" fmla="*/ 687875 w 1127766"/>
              <a:gd name="connsiteY297" fmla="*/ 88000 h 128977"/>
              <a:gd name="connsiteX298" fmla="*/ 692944 w 1127766"/>
              <a:gd name="connsiteY298" fmla="*/ 87249 h 128977"/>
              <a:gd name="connsiteX299" fmla="*/ 697230 w 1127766"/>
              <a:gd name="connsiteY299" fmla="*/ 84963 h 128977"/>
              <a:gd name="connsiteX300" fmla="*/ 700087 w 1127766"/>
              <a:gd name="connsiteY300" fmla="*/ 81438 h 128977"/>
              <a:gd name="connsiteX301" fmla="*/ 700945 w 1127766"/>
              <a:gd name="connsiteY301" fmla="*/ 76866 h 128977"/>
              <a:gd name="connsiteX302" fmla="*/ 718280 w 1127766"/>
              <a:gd name="connsiteY302" fmla="*/ 76866 h 128977"/>
              <a:gd name="connsiteX303" fmla="*/ 715994 w 1127766"/>
              <a:gd name="connsiteY303" fmla="*/ 87249 h 128977"/>
              <a:gd name="connsiteX304" fmla="*/ 709422 w 1127766"/>
              <a:gd name="connsiteY304" fmla="*/ 95345 h 128977"/>
              <a:gd name="connsiteX305" fmla="*/ 699897 w 1127766"/>
              <a:gd name="connsiteY305" fmla="*/ 100774 h 128977"/>
              <a:gd name="connsiteX306" fmla="*/ 688277 w 1127766"/>
              <a:gd name="connsiteY306" fmla="*/ 102680 h 128977"/>
              <a:gd name="connsiteX307" fmla="*/ 673703 w 1127766"/>
              <a:gd name="connsiteY307" fmla="*/ 99917 h 128977"/>
              <a:gd name="connsiteX308" fmla="*/ 663226 w 1127766"/>
              <a:gd name="connsiteY308" fmla="*/ 92201 h 128977"/>
              <a:gd name="connsiteX309" fmla="*/ 656939 w 1127766"/>
              <a:gd name="connsiteY309" fmla="*/ 80772 h 128977"/>
              <a:gd name="connsiteX310" fmla="*/ 654748 w 1127766"/>
              <a:gd name="connsiteY310" fmla="*/ 66675 h 128977"/>
              <a:gd name="connsiteX311" fmla="*/ 654748 w 1127766"/>
              <a:gd name="connsiteY311" fmla="*/ 64675 h 128977"/>
              <a:gd name="connsiteX312" fmla="*/ 656844 w 1127766"/>
              <a:gd name="connsiteY312" fmla="*/ 50577 h 128977"/>
              <a:gd name="connsiteX313" fmla="*/ 663226 w 1127766"/>
              <a:gd name="connsiteY313" fmla="*/ 39147 h 128977"/>
              <a:gd name="connsiteX314" fmla="*/ 673703 w 1127766"/>
              <a:gd name="connsiteY314" fmla="*/ 31432 h 128977"/>
              <a:gd name="connsiteX315" fmla="*/ 688181 w 1127766"/>
              <a:gd name="connsiteY315" fmla="*/ 28575 h 128977"/>
              <a:gd name="connsiteX316" fmla="*/ 521589 w 1127766"/>
              <a:gd name="connsiteY316" fmla="*/ 28575 h 128977"/>
              <a:gd name="connsiteX317" fmla="*/ 532352 w 1127766"/>
              <a:gd name="connsiteY317" fmla="*/ 30766 h 128977"/>
              <a:gd name="connsiteX318" fmla="*/ 539972 w 1127766"/>
              <a:gd name="connsiteY318" fmla="*/ 36767 h 128977"/>
              <a:gd name="connsiteX319" fmla="*/ 540734 w 1127766"/>
              <a:gd name="connsiteY319" fmla="*/ 29909 h 128977"/>
              <a:gd name="connsiteX320" fmla="*/ 557403 w 1127766"/>
              <a:gd name="connsiteY320" fmla="*/ 29909 h 128977"/>
              <a:gd name="connsiteX321" fmla="*/ 557403 w 1127766"/>
              <a:gd name="connsiteY321" fmla="*/ 98679 h 128977"/>
              <a:gd name="connsiteX322" fmla="*/ 554926 w 1127766"/>
              <a:gd name="connsiteY322" fmla="*/ 111538 h 128977"/>
              <a:gd name="connsiteX323" fmla="*/ 548068 w 1127766"/>
              <a:gd name="connsiteY323" fmla="*/ 121063 h 128977"/>
              <a:gd name="connsiteX324" fmla="*/ 537305 w 1127766"/>
              <a:gd name="connsiteY324" fmla="*/ 126968 h 128977"/>
              <a:gd name="connsiteX325" fmla="*/ 523589 w 1127766"/>
              <a:gd name="connsiteY325" fmla="*/ 128969 h 128977"/>
              <a:gd name="connsiteX326" fmla="*/ 516636 w 1127766"/>
              <a:gd name="connsiteY326" fmla="*/ 128302 h 128977"/>
              <a:gd name="connsiteX327" fmla="*/ 509301 w 1127766"/>
              <a:gd name="connsiteY327" fmla="*/ 126207 h 128977"/>
              <a:gd name="connsiteX328" fmla="*/ 502443 w 1127766"/>
              <a:gd name="connsiteY328" fmla="*/ 122682 h 128977"/>
              <a:gd name="connsiteX329" fmla="*/ 496919 w 1127766"/>
              <a:gd name="connsiteY329" fmla="*/ 117634 h 128977"/>
              <a:gd name="connsiteX330" fmla="*/ 505206 w 1127766"/>
              <a:gd name="connsiteY330" fmla="*/ 106489 h 128977"/>
              <a:gd name="connsiteX331" fmla="*/ 513111 w 1127766"/>
              <a:gd name="connsiteY331" fmla="*/ 112490 h 128977"/>
              <a:gd name="connsiteX332" fmla="*/ 522636 w 1127766"/>
              <a:gd name="connsiteY332" fmla="*/ 114586 h 128977"/>
              <a:gd name="connsiteX333" fmla="*/ 534733 w 1127766"/>
              <a:gd name="connsiteY333" fmla="*/ 110490 h 128977"/>
              <a:gd name="connsiteX334" fmla="*/ 539019 w 1127766"/>
              <a:gd name="connsiteY334" fmla="*/ 98775 h 128977"/>
              <a:gd name="connsiteX335" fmla="*/ 539019 w 1127766"/>
              <a:gd name="connsiteY335" fmla="*/ 94678 h 128977"/>
              <a:gd name="connsiteX336" fmla="*/ 531495 w 1127766"/>
              <a:gd name="connsiteY336" fmla="*/ 100204 h 128977"/>
              <a:gd name="connsiteX337" fmla="*/ 521493 w 1127766"/>
              <a:gd name="connsiteY337" fmla="*/ 102203 h 128977"/>
              <a:gd name="connsiteX338" fmla="*/ 509492 w 1127766"/>
              <a:gd name="connsiteY338" fmla="*/ 99441 h 128977"/>
              <a:gd name="connsiteX339" fmla="*/ 499967 w 1127766"/>
              <a:gd name="connsiteY339" fmla="*/ 91917 h 128977"/>
              <a:gd name="connsiteX340" fmla="*/ 494157 w 1127766"/>
              <a:gd name="connsiteY340" fmla="*/ 80391 h 128977"/>
              <a:gd name="connsiteX341" fmla="*/ 492156 w 1127766"/>
              <a:gd name="connsiteY341" fmla="*/ 66008 h 128977"/>
              <a:gd name="connsiteX342" fmla="*/ 492156 w 1127766"/>
              <a:gd name="connsiteY342" fmla="*/ 65056 h 128977"/>
              <a:gd name="connsiteX343" fmla="*/ 494157 w 1127766"/>
              <a:gd name="connsiteY343" fmla="*/ 50293 h 128977"/>
              <a:gd name="connsiteX344" fmla="*/ 499967 w 1127766"/>
              <a:gd name="connsiteY344" fmla="*/ 38671 h 128977"/>
              <a:gd name="connsiteX345" fmla="*/ 509492 w 1127766"/>
              <a:gd name="connsiteY345" fmla="*/ 31243 h 128977"/>
              <a:gd name="connsiteX346" fmla="*/ 521589 w 1127766"/>
              <a:gd name="connsiteY346" fmla="*/ 28575 h 128977"/>
              <a:gd name="connsiteX347" fmla="*/ 362045 w 1127766"/>
              <a:gd name="connsiteY347" fmla="*/ 28575 h 128977"/>
              <a:gd name="connsiteX348" fmla="*/ 374141 w 1127766"/>
              <a:gd name="connsiteY348" fmla="*/ 30195 h 128977"/>
              <a:gd name="connsiteX349" fmla="*/ 383666 w 1127766"/>
              <a:gd name="connsiteY349" fmla="*/ 34862 h 128977"/>
              <a:gd name="connsiteX350" fmla="*/ 390048 w 1127766"/>
              <a:gd name="connsiteY350" fmla="*/ 42672 h 128977"/>
              <a:gd name="connsiteX351" fmla="*/ 392429 w 1127766"/>
              <a:gd name="connsiteY351" fmla="*/ 53626 h 128977"/>
              <a:gd name="connsiteX352" fmla="*/ 392429 w 1127766"/>
              <a:gd name="connsiteY352" fmla="*/ 84201 h 128977"/>
              <a:gd name="connsiteX353" fmla="*/ 393096 w 1127766"/>
              <a:gd name="connsiteY353" fmla="*/ 93726 h 128977"/>
              <a:gd name="connsiteX354" fmla="*/ 395192 w 1127766"/>
              <a:gd name="connsiteY354" fmla="*/ 100204 h 128977"/>
              <a:gd name="connsiteX355" fmla="*/ 395192 w 1127766"/>
              <a:gd name="connsiteY355" fmla="*/ 101347 h 128977"/>
              <a:gd name="connsiteX356" fmla="*/ 376427 w 1127766"/>
              <a:gd name="connsiteY356" fmla="*/ 101347 h 128977"/>
              <a:gd name="connsiteX357" fmla="*/ 375285 w 1127766"/>
              <a:gd name="connsiteY357" fmla="*/ 98298 h 128977"/>
              <a:gd name="connsiteX358" fmla="*/ 374522 w 1127766"/>
              <a:gd name="connsiteY358" fmla="*/ 94678 h 128977"/>
              <a:gd name="connsiteX359" fmla="*/ 366617 w 1127766"/>
              <a:gd name="connsiteY359" fmla="*/ 100299 h 128977"/>
              <a:gd name="connsiteX360" fmla="*/ 361283 w 1127766"/>
              <a:gd name="connsiteY360" fmla="*/ 102013 h 128977"/>
              <a:gd name="connsiteX361" fmla="*/ 355091 w 1127766"/>
              <a:gd name="connsiteY361" fmla="*/ 102680 h 128977"/>
              <a:gd name="connsiteX362" fmla="*/ 344995 w 1127766"/>
              <a:gd name="connsiteY362" fmla="*/ 101060 h 128977"/>
              <a:gd name="connsiteX363" fmla="*/ 337089 w 1127766"/>
              <a:gd name="connsiteY363" fmla="*/ 96679 h 128977"/>
              <a:gd name="connsiteX364" fmla="*/ 331946 w 1127766"/>
              <a:gd name="connsiteY364" fmla="*/ 89916 h 128977"/>
              <a:gd name="connsiteX365" fmla="*/ 338518 w 1127766"/>
              <a:gd name="connsiteY365" fmla="*/ 63913 h 128977"/>
              <a:gd name="connsiteX366" fmla="*/ 363664 w 1127766"/>
              <a:gd name="connsiteY366" fmla="*/ 57721 h 128977"/>
              <a:gd name="connsiteX367" fmla="*/ 373856 w 1127766"/>
              <a:gd name="connsiteY367" fmla="*/ 57721 h 128977"/>
              <a:gd name="connsiteX368" fmla="*/ 373856 w 1127766"/>
              <a:gd name="connsiteY368" fmla="*/ 53531 h 128977"/>
              <a:gd name="connsiteX369" fmla="*/ 370522 w 1127766"/>
              <a:gd name="connsiteY369" fmla="*/ 45339 h 128977"/>
              <a:gd name="connsiteX370" fmla="*/ 360997 w 1127766"/>
              <a:gd name="connsiteY370" fmla="*/ 42291 h 128977"/>
              <a:gd name="connsiteX371" fmla="*/ 352805 w 1127766"/>
              <a:gd name="connsiteY371" fmla="*/ 44767 h 128977"/>
              <a:gd name="connsiteX372" fmla="*/ 350234 w 1127766"/>
              <a:gd name="connsiteY372" fmla="*/ 51150 h 128977"/>
              <a:gd name="connsiteX373" fmla="*/ 331946 w 1127766"/>
              <a:gd name="connsiteY373" fmla="*/ 51150 h 128977"/>
              <a:gd name="connsiteX374" fmla="*/ 333946 w 1127766"/>
              <a:gd name="connsiteY374" fmla="*/ 42577 h 128977"/>
              <a:gd name="connsiteX375" fmla="*/ 339756 w 1127766"/>
              <a:gd name="connsiteY375" fmla="*/ 35338 h 128977"/>
              <a:gd name="connsiteX376" fmla="*/ 349281 w 1127766"/>
              <a:gd name="connsiteY376" fmla="*/ 30385 h 128977"/>
              <a:gd name="connsiteX377" fmla="*/ 362045 w 1127766"/>
              <a:gd name="connsiteY377" fmla="*/ 28575 h 128977"/>
              <a:gd name="connsiteX378" fmla="*/ 416718 w 1127766"/>
              <a:gd name="connsiteY378" fmla="*/ 0 h 128977"/>
              <a:gd name="connsiteX379" fmla="*/ 456628 w 1127766"/>
              <a:gd name="connsiteY379" fmla="*/ 0 h 128977"/>
              <a:gd name="connsiteX380" fmla="*/ 456628 w 1127766"/>
              <a:gd name="connsiteY380" fmla="*/ 86392 h 128977"/>
              <a:gd name="connsiteX381" fmla="*/ 477202 w 1127766"/>
              <a:gd name="connsiteY381" fmla="*/ 86392 h 128977"/>
              <a:gd name="connsiteX382" fmla="*/ 477202 w 1127766"/>
              <a:gd name="connsiteY382" fmla="*/ 101347 h 128977"/>
              <a:gd name="connsiteX383" fmla="*/ 416813 w 1127766"/>
              <a:gd name="connsiteY383" fmla="*/ 101347 h 128977"/>
              <a:gd name="connsiteX384" fmla="*/ 416813 w 1127766"/>
              <a:gd name="connsiteY384" fmla="*/ 86392 h 128977"/>
              <a:gd name="connsiteX385" fmla="*/ 438245 w 1127766"/>
              <a:gd name="connsiteY385" fmla="*/ 86392 h 128977"/>
              <a:gd name="connsiteX386" fmla="*/ 438245 w 1127766"/>
              <a:gd name="connsiteY386" fmla="*/ 14954 h 128977"/>
              <a:gd name="connsiteX387" fmla="*/ 416813 w 1127766"/>
              <a:gd name="connsiteY387" fmla="*/ 14954 h 12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Lst>
            <a:rect l="l" t="t" r="r" b="b"/>
            <a:pathLst>
              <a:path w="1127766" h="128977">
                <a:moveTo>
                  <a:pt x="844295" y="79533"/>
                </a:moveTo>
                <a:cubicBezTo>
                  <a:pt x="847734" y="78295"/>
                  <a:pt x="851525" y="78295"/>
                  <a:pt x="854964" y="79533"/>
                </a:cubicBezTo>
                <a:cubicBezTo>
                  <a:pt x="856497" y="80010"/>
                  <a:pt x="857869" y="80962"/>
                  <a:pt x="858964" y="82105"/>
                </a:cubicBezTo>
                <a:cubicBezTo>
                  <a:pt x="860040" y="83153"/>
                  <a:pt x="860879" y="84486"/>
                  <a:pt x="861440" y="85915"/>
                </a:cubicBezTo>
                <a:cubicBezTo>
                  <a:pt x="862098" y="87438"/>
                  <a:pt x="862422" y="89058"/>
                  <a:pt x="862393" y="90678"/>
                </a:cubicBezTo>
                <a:cubicBezTo>
                  <a:pt x="862431" y="92296"/>
                  <a:pt x="862107" y="93916"/>
                  <a:pt x="861440" y="95345"/>
                </a:cubicBezTo>
                <a:cubicBezTo>
                  <a:pt x="860898" y="96774"/>
                  <a:pt x="860059" y="98106"/>
                  <a:pt x="858964" y="99155"/>
                </a:cubicBezTo>
                <a:cubicBezTo>
                  <a:pt x="857840" y="100298"/>
                  <a:pt x="856468" y="101155"/>
                  <a:pt x="854964" y="101726"/>
                </a:cubicBezTo>
                <a:cubicBezTo>
                  <a:pt x="851525" y="102964"/>
                  <a:pt x="847734" y="102964"/>
                  <a:pt x="844295" y="101726"/>
                </a:cubicBezTo>
                <a:cubicBezTo>
                  <a:pt x="842791" y="101155"/>
                  <a:pt x="841419" y="100298"/>
                  <a:pt x="840295" y="99155"/>
                </a:cubicBezTo>
                <a:cubicBezTo>
                  <a:pt x="839142" y="98106"/>
                  <a:pt x="838257" y="96774"/>
                  <a:pt x="837723" y="95345"/>
                </a:cubicBezTo>
                <a:cubicBezTo>
                  <a:pt x="837142" y="93821"/>
                  <a:pt x="836847" y="92296"/>
                  <a:pt x="836866" y="90678"/>
                </a:cubicBezTo>
                <a:cubicBezTo>
                  <a:pt x="836847" y="89058"/>
                  <a:pt x="837142" y="87438"/>
                  <a:pt x="837723" y="85915"/>
                </a:cubicBezTo>
                <a:cubicBezTo>
                  <a:pt x="838285" y="84486"/>
                  <a:pt x="839162" y="83153"/>
                  <a:pt x="840295" y="82105"/>
                </a:cubicBezTo>
                <a:cubicBezTo>
                  <a:pt x="841390" y="80962"/>
                  <a:pt x="842762" y="80010"/>
                  <a:pt x="844295" y="79533"/>
                </a:cubicBezTo>
                <a:close/>
                <a:moveTo>
                  <a:pt x="282035" y="78581"/>
                </a:moveTo>
                <a:cubicBezTo>
                  <a:pt x="283854" y="78581"/>
                  <a:pt x="285673" y="78867"/>
                  <a:pt x="287368" y="79533"/>
                </a:cubicBezTo>
                <a:cubicBezTo>
                  <a:pt x="288902" y="80010"/>
                  <a:pt x="290274" y="80962"/>
                  <a:pt x="291369" y="82105"/>
                </a:cubicBezTo>
                <a:cubicBezTo>
                  <a:pt x="292445" y="83153"/>
                  <a:pt x="293284" y="84486"/>
                  <a:pt x="293845" y="85915"/>
                </a:cubicBezTo>
                <a:cubicBezTo>
                  <a:pt x="294426" y="87438"/>
                  <a:pt x="294722" y="89058"/>
                  <a:pt x="294703" y="90678"/>
                </a:cubicBezTo>
                <a:cubicBezTo>
                  <a:pt x="294722" y="92296"/>
                  <a:pt x="294426" y="93821"/>
                  <a:pt x="293845" y="95345"/>
                </a:cubicBezTo>
                <a:cubicBezTo>
                  <a:pt x="293303" y="96774"/>
                  <a:pt x="292464" y="98106"/>
                  <a:pt x="291369" y="99155"/>
                </a:cubicBezTo>
                <a:cubicBezTo>
                  <a:pt x="290245" y="100298"/>
                  <a:pt x="288873" y="101155"/>
                  <a:pt x="287368" y="101726"/>
                </a:cubicBezTo>
                <a:cubicBezTo>
                  <a:pt x="285663" y="102393"/>
                  <a:pt x="283854" y="102679"/>
                  <a:pt x="282035" y="102679"/>
                </a:cubicBezTo>
                <a:cubicBezTo>
                  <a:pt x="280215" y="102679"/>
                  <a:pt x="278405" y="102393"/>
                  <a:pt x="276700" y="101726"/>
                </a:cubicBezTo>
                <a:cubicBezTo>
                  <a:pt x="275196" y="101155"/>
                  <a:pt x="273824" y="100298"/>
                  <a:pt x="272700" y="99155"/>
                </a:cubicBezTo>
                <a:cubicBezTo>
                  <a:pt x="271547" y="98106"/>
                  <a:pt x="270662" y="96774"/>
                  <a:pt x="270128" y="95345"/>
                </a:cubicBezTo>
                <a:cubicBezTo>
                  <a:pt x="269547" y="93821"/>
                  <a:pt x="269252" y="92296"/>
                  <a:pt x="269271" y="90678"/>
                </a:cubicBezTo>
                <a:cubicBezTo>
                  <a:pt x="269252" y="89058"/>
                  <a:pt x="269547" y="87438"/>
                  <a:pt x="270128" y="85915"/>
                </a:cubicBezTo>
                <a:cubicBezTo>
                  <a:pt x="270690" y="84486"/>
                  <a:pt x="271567" y="83153"/>
                  <a:pt x="272700" y="82105"/>
                </a:cubicBezTo>
                <a:cubicBezTo>
                  <a:pt x="273795" y="80962"/>
                  <a:pt x="275167" y="80010"/>
                  <a:pt x="276700" y="79533"/>
                </a:cubicBezTo>
                <a:cubicBezTo>
                  <a:pt x="278396" y="78867"/>
                  <a:pt x="280206" y="78486"/>
                  <a:pt x="282035" y="78581"/>
                </a:cubicBezTo>
                <a:close/>
                <a:moveTo>
                  <a:pt x="364331" y="68675"/>
                </a:moveTo>
                <a:cubicBezTo>
                  <a:pt x="361864" y="68675"/>
                  <a:pt x="359406" y="68866"/>
                  <a:pt x="356996" y="69438"/>
                </a:cubicBezTo>
                <a:cubicBezTo>
                  <a:pt x="355196" y="69914"/>
                  <a:pt x="353510" y="70676"/>
                  <a:pt x="352043" y="71819"/>
                </a:cubicBezTo>
                <a:cubicBezTo>
                  <a:pt x="350786" y="72676"/>
                  <a:pt x="349796" y="73914"/>
                  <a:pt x="349186" y="75343"/>
                </a:cubicBezTo>
                <a:cubicBezTo>
                  <a:pt x="348576" y="76771"/>
                  <a:pt x="348253" y="78296"/>
                  <a:pt x="348233" y="79915"/>
                </a:cubicBezTo>
                <a:cubicBezTo>
                  <a:pt x="348224" y="82201"/>
                  <a:pt x="349186" y="84487"/>
                  <a:pt x="350900" y="86011"/>
                </a:cubicBezTo>
                <a:cubicBezTo>
                  <a:pt x="353148" y="87821"/>
                  <a:pt x="356015" y="88773"/>
                  <a:pt x="358901" y="88488"/>
                </a:cubicBezTo>
                <a:cubicBezTo>
                  <a:pt x="360664" y="88488"/>
                  <a:pt x="362426" y="88202"/>
                  <a:pt x="364140" y="87821"/>
                </a:cubicBezTo>
                <a:cubicBezTo>
                  <a:pt x="365617" y="87345"/>
                  <a:pt x="367045" y="86773"/>
                  <a:pt x="368426" y="86107"/>
                </a:cubicBezTo>
                <a:cubicBezTo>
                  <a:pt x="369598" y="85439"/>
                  <a:pt x="370684" y="84582"/>
                  <a:pt x="371665" y="83630"/>
                </a:cubicBezTo>
                <a:cubicBezTo>
                  <a:pt x="372503" y="82867"/>
                  <a:pt x="373246" y="81915"/>
                  <a:pt x="373856" y="80963"/>
                </a:cubicBezTo>
                <a:lnTo>
                  <a:pt x="373856" y="68675"/>
                </a:lnTo>
                <a:close/>
                <a:moveTo>
                  <a:pt x="761047" y="45148"/>
                </a:moveTo>
                <a:cubicBezTo>
                  <a:pt x="759123" y="46291"/>
                  <a:pt x="757494" y="47911"/>
                  <a:pt x="756285" y="49815"/>
                </a:cubicBezTo>
                <a:cubicBezTo>
                  <a:pt x="755027" y="51911"/>
                  <a:pt x="754094" y="54292"/>
                  <a:pt x="753522" y="56673"/>
                </a:cubicBezTo>
                <a:cubicBezTo>
                  <a:pt x="753027" y="59436"/>
                  <a:pt x="752770" y="62198"/>
                  <a:pt x="752760" y="64960"/>
                </a:cubicBezTo>
                <a:lnTo>
                  <a:pt x="752760" y="66389"/>
                </a:lnTo>
                <a:cubicBezTo>
                  <a:pt x="752770" y="69247"/>
                  <a:pt x="753018" y="72008"/>
                  <a:pt x="753522" y="74771"/>
                </a:cubicBezTo>
                <a:cubicBezTo>
                  <a:pt x="754094" y="77152"/>
                  <a:pt x="755027" y="79533"/>
                  <a:pt x="756285" y="81629"/>
                </a:cubicBezTo>
                <a:cubicBezTo>
                  <a:pt x="758771" y="85820"/>
                  <a:pt x="763352" y="88201"/>
                  <a:pt x="768191" y="88011"/>
                </a:cubicBezTo>
                <a:cubicBezTo>
                  <a:pt x="772934" y="88106"/>
                  <a:pt x="777373" y="85725"/>
                  <a:pt x="779811" y="81629"/>
                </a:cubicBezTo>
                <a:cubicBezTo>
                  <a:pt x="781078" y="79533"/>
                  <a:pt x="781983" y="77152"/>
                  <a:pt x="782478" y="74771"/>
                </a:cubicBezTo>
                <a:cubicBezTo>
                  <a:pt x="783059" y="72008"/>
                  <a:pt x="783345" y="69247"/>
                  <a:pt x="783336" y="66389"/>
                </a:cubicBezTo>
                <a:lnTo>
                  <a:pt x="783336" y="64960"/>
                </a:lnTo>
                <a:cubicBezTo>
                  <a:pt x="783345" y="62198"/>
                  <a:pt x="783059" y="59436"/>
                  <a:pt x="782478" y="56673"/>
                </a:cubicBezTo>
                <a:cubicBezTo>
                  <a:pt x="781983" y="54292"/>
                  <a:pt x="781078" y="51911"/>
                  <a:pt x="779811" y="49815"/>
                </a:cubicBezTo>
                <a:cubicBezTo>
                  <a:pt x="778621" y="47911"/>
                  <a:pt x="776992" y="46291"/>
                  <a:pt x="775049" y="45148"/>
                </a:cubicBezTo>
                <a:cubicBezTo>
                  <a:pt x="770658" y="42862"/>
                  <a:pt x="765438" y="42862"/>
                  <a:pt x="761047" y="45148"/>
                </a:cubicBezTo>
                <a:close/>
                <a:moveTo>
                  <a:pt x="525780" y="43529"/>
                </a:moveTo>
                <a:cubicBezTo>
                  <a:pt x="523408" y="43434"/>
                  <a:pt x="521065" y="44101"/>
                  <a:pt x="519017" y="45244"/>
                </a:cubicBezTo>
                <a:cubicBezTo>
                  <a:pt x="517102" y="46387"/>
                  <a:pt x="515464" y="47911"/>
                  <a:pt x="514254" y="49816"/>
                </a:cubicBezTo>
                <a:cubicBezTo>
                  <a:pt x="512950" y="51911"/>
                  <a:pt x="512016" y="54292"/>
                  <a:pt x="511492" y="56674"/>
                </a:cubicBezTo>
                <a:cubicBezTo>
                  <a:pt x="510873" y="59436"/>
                  <a:pt x="510559" y="62199"/>
                  <a:pt x="510540" y="65056"/>
                </a:cubicBezTo>
                <a:lnTo>
                  <a:pt x="510540" y="66485"/>
                </a:lnTo>
                <a:cubicBezTo>
                  <a:pt x="510502" y="69343"/>
                  <a:pt x="510825" y="72104"/>
                  <a:pt x="511492" y="74867"/>
                </a:cubicBezTo>
                <a:cubicBezTo>
                  <a:pt x="512016" y="77248"/>
                  <a:pt x="512911" y="79439"/>
                  <a:pt x="514159" y="81534"/>
                </a:cubicBezTo>
                <a:cubicBezTo>
                  <a:pt x="515378" y="83439"/>
                  <a:pt x="517007" y="84964"/>
                  <a:pt x="518922" y="86107"/>
                </a:cubicBezTo>
                <a:cubicBezTo>
                  <a:pt x="520960" y="87250"/>
                  <a:pt x="523265" y="87821"/>
                  <a:pt x="525589" y="87725"/>
                </a:cubicBezTo>
                <a:cubicBezTo>
                  <a:pt x="528370" y="87821"/>
                  <a:pt x="531133" y="87250"/>
                  <a:pt x="533590" y="85916"/>
                </a:cubicBezTo>
                <a:cubicBezTo>
                  <a:pt x="535676" y="84678"/>
                  <a:pt x="537381" y="82867"/>
                  <a:pt x="538543" y="80772"/>
                </a:cubicBezTo>
                <a:lnTo>
                  <a:pt x="538543" y="50482"/>
                </a:lnTo>
                <a:cubicBezTo>
                  <a:pt x="537381" y="48387"/>
                  <a:pt x="535676" y="46578"/>
                  <a:pt x="533590" y="45339"/>
                </a:cubicBezTo>
                <a:cubicBezTo>
                  <a:pt x="531190" y="44101"/>
                  <a:pt x="528494" y="43434"/>
                  <a:pt x="525780" y="43529"/>
                </a:cubicBezTo>
                <a:close/>
                <a:moveTo>
                  <a:pt x="1011650" y="43433"/>
                </a:moveTo>
                <a:cubicBezTo>
                  <a:pt x="1009221" y="43338"/>
                  <a:pt x="1006811" y="43910"/>
                  <a:pt x="1004697" y="45148"/>
                </a:cubicBezTo>
                <a:cubicBezTo>
                  <a:pt x="1002754" y="46291"/>
                  <a:pt x="1001125" y="47911"/>
                  <a:pt x="999934" y="49815"/>
                </a:cubicBezTo>
                <a:cubicBezTo>
                  <a:pt x="998629" y="51911"/>
                  <a:pt x="997696" y="54292"/>
                  <a:pt x="997172" y="56673"/>
                </a:cubicBezTo>
                <a:cubicBezTo>
                  <a:pt x="996591" y="59436"/>
                  <a:pt x="996305" y="62198"/>
                  <a:pt x="996315" y="64960"/>
                </a:cubicBezTo>
                <a:lnTo>
                  <a:pt x="996315" y="66389"/>
                </a:lnTo>
                <a:cubicBezTo>
                  <a:pt x="996305" y="69247"/>
                  <a:pt x="996591" y="72008"/>
                  <a:pt x="997172" y="74771"/>
                </a:cubicBezTo>
                <a:cubicBezTo>
                  <a:pt x="997696" y="77152"/>
                  <a:pt x="998629" y="79533"/>
                  <a:pt x="999934" y="81629"/>
                </a:cubicBezTo>
                <a:cubicBezTo>
                  <a:pt x="1001096" y="83534"/>
                  <a:pt x="1002735" y="85153"/>
                  <a:pt x="1004697" y="86296"/>
                </a:cubicBezTo>
                <a:cubicBezTo>
                  <a:pt x="1006850" y="87439"/>
                  <a:pt x="1009288" y="88106"/>
                  <a:pt x="1011745" y="88011"/>
                </a:cubicBezTo>
                <a:cubicBezTo>
                  <a:pt x="1016517" y="88202"/>
                  <a:pt x="1021004" y="85725"/>
                  <a:pt x="1023461" y="81629"/>
                </a:cubicBezTo>
                <a:cubicBezTo>
                  <a:pt x="1024690" y="79533"/>
                  <a:pt x="1025585" y="77152"/>
                  <a:pt x="1026128" y="74771"/>
                </a:cubicBezTo>
                <a:cubicBezTo>
                  <a:pt x="1026709" y="72008"/>
                  <a:pt x="1026995" y="69247"/>
                  <a:pt x="1026985" y="66389"/>
                </a:cubicBezTo>
                <a:lnTo>
                  <a:pt x="1026985" y="64960"/>
                </a:lnTo>
                <a:cubicBezTo>
                  <a:pt x="1026995" y="62198"/>
                  <a:pt x="1026709" y="59436"/>
                  <a:pt x="1026128" y="56673"/>
                </a:cubicBezTo>
                <a:cubicBezTo>
                  <a:pt x="1025585" y="54292"/>
                  <a:pt x="1024690" y="51911"/>
                  <a:pt x="1023461" y="49815"/>
                </a:cubicBezTo>
                <a:cubicBezTo>
                  <a:pt x="1022271" y="47911"/>
                  <a:pt x="1020642" y="46291"/>
                  <a:pt x="1018699" y="45148"/>
                </a:cubicBezTo>
                <a:cubicBezTo>
                  <a:pt x="1016546" y="43910"/>
                  <a:pt x="1014108" y="43338"/>
                  <a:pt x="1011650" y="43433"/>
                </a:cubicBezTo>
                <a:close/>
                <a:moveTo>
                  <a:pt x="607504" y="43433"/>
                </a:moveTo>
                <a:cubicBezTo>
                  <a:pt x="605570" y="43433"/>
                  <a:pt x="603656" y="43815"/>
                  <a:pt x="601884" y="44576"/>
                </a:cubicBezTo>
                <a:cubicBezTo>
                  <a:pt x="600141" y="45244"/>
                  <a:pt x="598579" y="46291"/>
                  <a:pt x="597312" y="47720"/>
                </a:cubicBezTo>
                <a:cubicBezTo>
                  <a:pt x="595978" y="49149"/>
                  <a:pt x="594883" y="50768"/>
                  <a:pt x="594073" y="52578"/>
                </a:cubicBezTo>
                <a:cubicBezTo>
                  <a:pt x="593178" y="54578"/>
                  <a:pt x="592511" y="56673"/>
                  <a:pt x="592073" y="58864"/>
                </a:cubicBezTo>
                <a:lnTo>
                  <a:pt x="622172" y="58864"/>
                </a:lnTo>
                <a:lnTo>
                  <a:pt x="622172" y="57436"/>
                </a:lnTo>
                <a:cubicBezTo>
                  <a:pt x="622086" y="55530"/>
                  <a:pt x="621705" y="53721"/>
                  <a:pt x="621029" y="52006"/>
                </a:cubicBezTo>
                <a:cubicBezTo>
                  <a:pt x="620467" y="50292"/>
                  <a:pt x="619524" y="48768"/>
                  <a:pt x="618267" y="47530"/>
                </a:cubicBezTo>
                <a:cubicBezTo>
                  <a:pt x="616971" y="46196"/>
                  <a:pt x="615419" y="45244"/>
                  <a:pt x="613695" y="44576"/>
                </a:cubicBezTo>
                <a:cubicBezTo>
                  <a:pt x="611733" y="43815"/>
                  <a:pt x="609628" y="43338"/>
                  <a:pt x="607504" y="43433"/>
                </a:cubicBezTo>
                <a:close/>
                <a:moveTo>
                  <a:pt x="997363" y="31338"/>
                </a:moveTo>
                <a:cubicBezTo>
                  <a:pt x="1006526" y="27623"/>
                  <a:pt x="1016775" y="27623"/>
                  <a:pt x="1025938" y="31338"/>
                </a:cubicBezTo>
                <a:cubicBezTo>
                  <a:pt x="1029986" y="33147"/>
                  <a:pt x="1033615" y="35814"/>
                  <a:pt x="1036606" y="39052"/>
                </a:cubicBezTo>
                <a:cubicBezTo>
                  <a:pt x="1039549" y="42386"/>
                  <a:pt x="1041759" y="46291"/>
                  <a:pt x="1043083" y="50577"/>
                </a:cubicBezTo>
                <a:cubicBezTo>
                  <a:pt x="1044645" y="55244"/>
                  <a:pt x="1045416" y="60102"/>
                  <a:pt x="1045369" y="64960"/>
                </a:cubicBezTo>
                <a:lnTo>
                  <a:pt x="1045369" y="66389"/>
                </a:lnTo>
                <a:cubicBezTo>
                  <a:pt x="1045416" y="71342"/>
                  <a:pt x="1044645" y="76200"/>
                  <a:pt x="1043083" y="80867"/>
                </a:cubicBezTo>
                <a:cubicBezTo>
                  <a:pt x="1041711" y="85058"/>
                  <a:pt x="1039511" y="89058"/>
                  <a:pt x="1036606" y="92392"/>
                </a:cubicBezTo>
                <a:cubicBezTo>
                  <a:pt x="1033691" y="95631"/>
                  <a:pt x="1030072" y="98202"/>
                  <a:pt x="1026033" y="99917"/>
                </a:cubicBezTo>
                <a:cubicBezTo>
                  <a:pt x="1016870" y="103632"/>
                  <a:pt x="1006621" y="103632"/>
                  <a:pt x="997458" y="99917"/>
                </a:cubicBezTo>
                <a:cubicBezTo>
                  <a:pt x="993391" y="98202"/>
                  <a:pt x="989743" y="95631"/>
                  <a:pt x="986790" y="92392"/>
                </a:cubicBezTo>
                <a:cubicBezTo>
                  <a:pt x="983885" y="88963"/>
                  <a:pt x="981656" y="85058"/>
                  <a:pt x="980218" y="80867"/>
                </a:cubicBezTo>
                <a:cubicBezTo>
                  <a:pt x="978732" y="76200"/>
                  <a:pt x="977998" y="71342"/>
                  <a:pt x="978027" y="66389"/>
                </a:cubicBezTo>
                <a:lnTo>
                  <a:pt x="978027" y="64960"/>
                </a:lnTo>
                <a:cubicBezTo>
                  <a:pt x="977998" y="60102"/>
                  <a:pt x="978741" y="55244"/>
                  <a:pt x="980218" y="50577"/>
                </a:cubicBezTo>
                <a:cubicBezTo>
                  <a:pt x="981618" y="46291"/>
                  <a:pt x="983847" y="42386"/>
                  <a:pt x="986790" y="39052"/>
                </a:cubicBezTo>
                <a:cubicBezTo>
                  <a:pt x="989724" y="35719"/>
                  <a:pt x="993324" y="33147"/>
                  <a:pt x="997363" y="31338"/>
                </a:cubicBezTo>
                <a:close/>
                <a:moveTo>
                  <a:pt x="593883" y="31338"/>
                </a:moveTo>
                <a:cubicBezTo>
                  <a:pt x="602713" y="27813"/>
                  <a:pt x="612580" y="27813"/>
                  <a:pt x="621410" y="31338"/>
                </a:cubicBezTo>
                <a:cubicBezTo>
                  <a:pt x="625315" y="32956"/>
                  <a:pt x="628821" y="35433"/>
                  <a:pt x="631697" y="38481"/>
                </a:cubicBezTo>
                <a:cubicBezTo>
                  <a:pt x="634526" y="41719"/>
                  <a:pt x="636660" y="45530"/>
                  <a:pt x="637984" y="49625"/>
                </a:cubicBezTo>
                <a:cubicBezTo>
                  <a:pt x="639527" y="54292"/>
                  <a:pt x="640270" y="59150"/>
                  <a:pt x="640174" y="64008"/>
                </a:cubicBezTo>
                <a:lnTo>
                  <a:pt x="640174" y="71723"/>
                </a:lnTo>
                <a:lnTo>
                  <a:pt x="591502" y="71723"/>
                </a:lnTo>
                <a:cubicBezTo>
                  <a:pt x="591825" y="74009"/>
                  <a:pt x="592530" y="76295"/>
                  <a:pt x="593597" y="78390"/>
                </a:cubicBezTo>
                <a:cubicBezTo>
                  <a:pt x="594673" y="80390"/>
                  <a:pt x="596093" y="82105"/>
                  <a:pt x="597788" y="83534"/>
                </a:cubicBezTo>
                <a:cubicBezTo>
                  <a:pt x="599455" y="85057"/>
                  <a:pt x="601389" y="86200"/>
                  <a:pt x="603503" y="86963"/>
                </a:cubicBezTo>
                <a:cubicBezTo>
                  <a:pt x="605770" y="87725"/>
                  <a:pt x="608151" y="88106"/>
                  <a:pt x="610552" y="88106"/>
                </a:cubicBezTo>
                <a:cubicBezTo>
                  <a:pt x="612323" y="88297"/>
                  <a:pt x="614114" y="88297"/>
                  <a:pt x="615886" y="88106"/>
                </a:cubicBezTo>
                <a:cubicBezTo>
                  <a:pt x="617648" y="87725"/>
                  <a:pt x="619372" y="87154"/>
                  <a:pt x="621029" y="86486"/>
                </a:cubicBezTo>
                <a:cubicBezTo>
                  <a:pt x="622629" y="85820"/>
                  <a:pt x="624163" y="84963"/>
                  <a:pt x="625601" y="84010"/>
                </a:cubicBezTo>
                <a:cubicBezTo>
                  <a:pt x="627020" y="82962"/>
                  <a:pt x="628278" y="81819"/>
                  <a:pt x="629316" y="80390"/>
                </a:cubicBezTo>
                <a:lnTo>
                  <a:pt x="638841" y="89915"/>
                </a:lnTo>
                <a:cubicBezTo>
                  <a:pt x="637584" y="91726"/>
                  <a:pt x="636079" y="93344"/>
                  <a:pt x="634364" y="94678"/>
                </a:cubicBezTo>
                <a:cubicBezTo>
                  <a:pt x="632412" y="96393"/>
                  <a:pt x="630230" y="97822"/>
                  <a:pt x="627887" y="98869"/>
                </a:cubicBezTo>
                <a:cubicBezTo>
                  <a:pt x="625268" y="100108"/>
                  <a:pt x="622525" y="101155"/>
                  <a:pt x="619696" y="101822"/>
                </a:cubicBezTo>
                <a:cubicBezTo>
                  <a:pt x="616410" y="102489"/>
                  <a:pt x="613047" y="102775"/>
                  <a:pt x="609694" y="102680"/>
                </a:cubicBezTo>
                <a:cubicBezTo>
                  <a:pt x="604579" y="102775"/>
                  <a:pt x="599503" y="101822"/>
                  <a:pt x="594740" y="99917"/>
                </a:cubicBezTo>
                <a:cubicBezTo>
                  <a:pt x="590473" y="98202"/>
                  <a:pt x="586568" y="95725"/>
                  <a:pt x="583215" y="92583"/>
                </a:cubicBezTo>
                <a:cubicBezTo>
                  <a:pt x="579996" y="89535"/>
                  <a:pt x="577471" y="85725"/>
                  <a:pt x="575785" y="81629"/>
                </a:cubicBezTo>
                <a:cubicBezTo>
                  <a:pt x="574052" y="77343"/>
                  <a:pt x="573176" y="72771"/>
                  <a:pt x="573214" y="68104"/>
                </a:cubicBezTo>
                <a:lnTo>
                  <a:pt x="573214" y="65532"/>
                </a:lnTo>
                <a:cubicBezTo>
                  <a:pt x="573147" y="60388"/>
                  <a:pt x="574014" y="55340"/>
                  <a:pt x="575785" y="50577"/>
                </a:cubicBezTo>
                <a:cubicBezTo>
                  <a:pt x="577386" y="46291"/>
                  <a:pt x="579805" y="42290"/>
                  <a:pt x="582929" y="38861"/>
                </a:cubicBezTo>
                <a:cubicBezTo>
                  <a:pt x="586025" y="35623"/>
                  <a:pt x="589749" y="33051"/>
                  <a:pt x="593883" y="31338"/>
                </a:cubicBezTo>
                <a:close/>
                <a:moveTo>
                  <a:pt x="162115" y="29908"/>
                </a:moveTo>
                <a:lnTo>
                  <a:pt x="178879" y="29908"/>
                </a:lnTo>
                <a:lnTo>
                  <a:pt x="185070" y="79152"/>
                </a:lnTo>
                <a:lnTo>
                  <a:pt x="194595" y="29908"/>
                </a:lnTo>
                <a:lnTo>
                  <a:pt x="206787" y="29908"/>
                </a:lnTo>
                <a:lnTo>
                  <a:pt x="215360" y="78962"/>
                </a:lnTo>
                <a:lnTo>
                  <a:pt x="221551" y="29908"/>
                </a:lnTo>
                <a:lnTo>
                  <a:pt x="238315" y="29908"/>
                </a:lnTo>
                <a:lnTo>
                  <a:pt x="225552" y="101346"/>
                </a:lnTo>
                <a:lnTo>
                  <a:pt x="209454" y="101346"/>
                </a:lnTo>
                <a:lnTo>
                  <a:pt x="199929" y="55911"/>
                </a:lnTo>
                <a:lnTo>
                  <a:pt x="190404" y="101346"/>
                </a:lnTo>
                <a:lnTo>
                  <a:pt x="174974" y="101346"/>
                </a:lnTo>
                <a:close/>
                <a:moveTo>
                  <a:pt x="81057" y="29908"/>
                </a:moveTo>
                <a:lnTo>
                  <a:pt x="97821" y="29908"/>
                </a:lnTo>
                <a:lnTo>
                  <a:pt x="104012" y="79152"/>
                </a:lnTo>
                <a:lnTo>
                  <a:pt x="112966" y="29908"/>
                </a:lnTo>
                <a:lnTo>
                  <a:pt x="125253" y="29908"/>
                </a:lnTo>
                <a:lnTo>
                  <a:pt x="134302" y="78962"/>
                </a:lnTo>
                <a:lnTo>
                  <a:pt x="140493" y="29908"/>
                </a:lnTo>
                <a:lnTo>
                  <a:pt x="157352" y="29908"/>
                </a:lnTo>
                <a:lnTo>
                  <a:pt x="144589" y="101346"/>
                </a:lnTo>
                <a:lnTo>
                  <a:pt x="128396" y="101346"/>
                </a:lnTo>
                <a:lnTo>
                  <a:pt x="118871" y="55911"/>
                </a:lnTo>
                <a:lnTo>
                  <a:pt x="109346" y="101346"/>
                </a:lnTo>
                <a:lnTo>
                  <a:pt x="93821" y="101346"/>
                </a:lnTo>
                <a:close/>
                <a:moveTo>
                  <a:pt x="0" y="29908"/>
                </a:moveTo>
                <a:lnTo>
                  <a:pt x="16764" y="29908"/>
                </a:lnTo>
                <a:lnTo>
                  <a:pt x="22955" y="79152"/>
                </a:lnTo>
                <a:lnTo>
                  <a:pt x="31909" y="29908"/>
                </a:lnTo>
                <a:lnTo>
                  <a:pt x="44196" y="29908"/>
                </a:lnTo>
                <a:lnTo>
                  <a:pt x="53150" y="78962"/>
                </a:lnTo>
                <a:lnTo>
                  <a:pt x="59341" y="29908"/>
                </a:lnTo>
                <a:lnTo>
                  <a:pt x="76200" y="29908"/>
                </a:lnTo>
                <a:lnTo>
                  <a:pt x="63341" y="101346"/>
                </a:lnTo>
                <a:lnTo>
                  <a:pt x="47244" y="101346"/>
                </a:lnTo>
                <a:lnTo>
                  <a:pt x="37719" y="55911"/>
                </a:lnTo>
                <a:lnTo>
                  <a:pt x="28670" y="101346"/>
                </a:lnTo>
                <a:lnTo>
                  <a:pt x="12764" y="101346"/>
                </a:lnTo>
                <a:close/>
                <a:moveTo>
                  <a:pt x="1087945" y="28575"/>
                </a:moveTo>
                <a:cubicBezTo>
                  <a:pt x="1093021" y="28098"/>
                  <a:pt x="1097717" y="31337"/>
                  <a:pt x="1099184" y="36194"/>
                </a:cubicBezTo>
                <a:cubicBezTo>
                  <a:pt x="1100508" y="33908"/>
                  <a:pt x="1102375" y="32004"/>
                  <a:pt x="1104613" y="30670"/>
                </a:cubicBezTo>
                <a:cubicBezTo>
                  <a:pt x="1106985" y="29241"/>
                  <a:pt x="1109738" y="28479"/>
                  <a:pt x="1112519" y="28575"/>
                </a:cubicBezTo>
                <a:cubicBezTo>
                  <a:pt x="1114577" y="28575"/>
                  <a:pt x="1116615" y="29050"/>
                  <a:pt x="1118520" y="29813"/>
                </a:cubicBezTo>
                <a:cubicBezTo>
                  <a:pt x="1120473" y="30575"/>
                  <a:pt x="1122149" y="31908"/>
                  <a:pt x="1123378" y="33623"/>
                </a:cubicBezTo>
                <a:cubicBezTo>
                  <a:pt x="1124902" y="35623"/>
                  <a:pt x="1126007" y="37909"/>
                  <a:pt x="1126616" y="40290"/>
                </a:cubicBezTo>
                <a:cubicBezTo>
                  <a:pt x="1127445" y="43624"/>
                  <a:pt x="1127826" y="46957"/>
                  <a:pt x="1127759" y="50387"/>
                </a:cubicBezTo>
                <a:lnTo>
                  <a:pt x="1127759" y="101346"/>
                </a:lnTo>
                <a:lnTo>
                  <a:pt x="1111090" y="101346"/>
                </a:lnTo>
                <a:lnTo>
                  <a:pt x="1111090" y="50292"/>
                </a:lnTo>
                <a:cubicBezTo>
                  <a:pt x="1111109" y="49149"/>
                  <a:pt x="1110948" y="48006"/>
                  <a:pt x="1110614" y="46957"/>
                </a:cubicBezTo>
                <a:cubicBezTo>
                  <a:pt x="1110395" y="46196"/>
                  <a:pt x="1110005" y="45434"/>
                  <a:pt x="1109471" y="44862"/>
                </a:cubicBezTo>
                <a:cubicBezTo>
                  <a:pt x="1109014" y="44387"/>
                  <a:pt x="1108462" y="44005"/>
                  <a:pt x="1107852" y="43815"/>
                </a:cubicBezTo>
                <a:lnTo>
                  <a:pt x="1105852" y="43815"/>
                </a:lnTo>
                <a:cubicBezTo>
                  <a:pt x="1104709" y="43815"/>
                  <a:pt x="1103594" y="44101"/>
                  <a:pt x="1102613" y="44671"/>
                </a:cubicBezTo>
                <a:cubicBezTo>
                  <a:pt x="1101727" y="45339"/>
                  <a:pt x="1101032" y="46196"/>
                  <a:pt x="1100613" y="47148"/>
                </a:cubicBezTo>
                <a:lnTo>
                  <a:pt x="1100613" y="101632"/>
                </a:lnTo>
                <a:lnTo>
                  <a:pt x="1084420" y="101632"/>
                </a:lnTo>
                <a:lnTo>
                  <a:pt x="1084420" y="50577"/>
                </a:lnTo>
                <a:cubicBezTo>
                  <a:pt x="1084592" y="49434"/>
                  <a:pt x="1084592" y="48291"/>
                  <a:pt x="1084420" y="47148"/>
                </a:cubicBezTo>
                <a:cubicBezTo>
                  <a:pt x="1084201" y="46387"/>
                  <a:pt x="1083811" y="45719"/>
                  <a:pt x="1083277" y="45148"/>
                </a:cubicBezTo>
                <a:cubicBezTo>
                  <a:pt x="1082877" y="44671"/>
                  <a:pt x="1082344" y="44291"/>
                  <a:pt x="1081753" y="44101"/>
                </a:cubicBezTo>
                <a:lnTo>
                  <a:pt x="1079753" y="44101"/>
                </a:lnTo>
                <a:cubicBezTo>
                  <a:pt x="1078505" y="44005"/>
                  <a:pt x="1077286" y="44482"/>
                  <a:pt x="1076324" y="45244"/>
                </a:cubicBezTo>
                <a:cubicBezTo>
                  <a:pt x="1075419" y="46196"/>
                  <a:pt x="1074734" y="47243"/>
                  <a:pt x="1074324" y="48482"/>
                </a:cubicBezTo>
                <a:lnTo>
                  <a:pt x="1074324" y="101917"/>
                </a:lnTo>
                <a:lnTo>
                  <a:pt x="1057274" y="101917"/>
                </a:lnTo>
                <a:lnTo>
                  <a:pt x="1057274" y="30479"/>
                </a:lnTo>
                <a:lnTo>
                  <a:pt x="1072990" y="29908"/>
                </a:lnTo>
                <a:lnTo>
                  <a:pt x="1073562" y="38575"/>
                </a:lnTo>
                <a:cubicBezTo>
                  <a:pt x="1074772" y="35719"/>
                  <a:pt x="1076705" y="33147"/>
                  <a:pt x="1079182" y="31242"/>
                </a:cubicBezTo>
                <a:cubicBezTo>
                  <a:pt x="1081744" y="29432"/>
                  <a:pt x="1084811" y="28479"/>
                  <a:pt x="1087945" y="28575"/>
                </a:cubicBezTo>
                <a:close/>
                <a:moveTo>
                  <a:pt x="931449" y="28575"/>
                </a:moveTo>
                <a:cubicBezTo>
                  <a:pt x="935602" y="28575"/>
                  <a:pt x="939727" y="29241"/>
                  <a:pt x="943641" y="30575"/>
                </a:cubicBezTo>
                <a:cubicBezTo>
                  <a:pt x="947146" y="31813"/>
                  <a:pt x="950375" y="33719"/>
                  <a:pt x="953166" y="36194"/>
                </a:cubicBezTo>
                <a:cubicBezTo>
                  <a:pt x="955919" y="38575"/>
                  <a:pt x="958072" y="41529"/>
                  <a:pt x="959453" y="44862"/>
                </a:cubicBezTo>
                <a:cubicBezTo>
                  <a:pt x="961024" y="48482"/>
                  <a:pt x="961777" y="52387"/>
                  <a:pt x="961644" y="56293"/>
                </a:cubicBezTo>
                <a:lnTo>
                  <a:pt x="943927" y="56293"/>
                </a:lnTo>
                <a:cubicBezTo>
                  <a:pt x="944013" y="54578"/>
                  <a:pt x="943756" y="52958"/>
                  <a:pt x="943165" y="51340"/>
                </a:cubicBezTo>
                <a:cubicBezTo>
                  <a:pt x="942565" y="49815"/>
                  <a:pt x="941622" y="48386"/>
                  <a:pt x="940403" y="47243"/>
                </a:cubicBezTo>
                <a:cubicBezTo>
                  <a:pt x="939184" y="46005"/>
                  <a:pt x="937726" y="45053"/>
                  <a:pt x="936116" y="44482"/>
                </a:cubicBezTo>
                <a:cubicBezTo>
                  <a:pt x="934392" y="43815"/>
                  <a:pt x="932545" y="43433"/>
                  <a:pt x="930687" y="43433"/>
                </a:cubicBezTo>
                <a:cubicBezTo>
                  <a:pt x="928154" y="43338"/>
                  <a:pt x="925648" y="44005"/>
                  <a:pt x="923448" y="45244"/>
                </a:cubicBezTo>
                <a:cubicBezTo>
                  <a:pt x="921591" y="46482"/>
                  <a:pt x="920048" y="48100"/>
                  <a:pt x="918972" y="50006"/>
                </a:cubicBezTo>
                <a:cubicBezTo>
                  <a:pt x="917800" y="52101"/>
                  <a:pt x="916990" y="54387"/>
                  <a:pt x="916590" y="56768"/>
                </a:cubicBezTo>
                <a:cubicBezTo>
                  <a:pt x="916123" y="59340"/>
                  <a:pt x="915904" y="62008"/>
                  <a:pt x="915924" y="64675"/>
                </a:cubicBezTo>
                <a:lnTo>
                  <a:pt x="915924" y="66675"/>
                </a:lnTo>
                <a:cubicBezTo>
                  <a:pt x="915904" y="69342"/>
                  <a:pt x="916123" y="72008"/>
                  <a:pt x="916590" y="74676"/>
                </a:cubicBezTo>
                <a:cubicBezTo>
                  <a:pt x="916962" y="77057"/>
                  <a:pt x="917733" y="79438"/>
                  <a:pt x="918876" y="81533"/>
                </a:cubicBezTo>
                <a:cubicBezTo>
                  <a:pt x="921296" y="85820"/>
                  <a:pt x="925906" y="88297"/>
                  <a:pt x="930782" y="88011"/>
                </a:cubicBezTo>
                <a:lnTo>
                  <a:pt x="931068" y="88011"/>
                </a:lnTo>
                <a:cubicBezTo>
                  <a:pt x="932811" y="88011"/>
                  <a:pt x="934545" y="87725"/>
                  <a:pt x="936212" y="87249"/>
                </a:cubicBezTo>
                <a:cubicBezTo>
                  <a:pt x="937755" y="86677"/>
                  <a:pt x="939203" y="85916"/>
                  <a:pt x="940498" y="84963"/>
                </a:cubicBezTo>
                <a:cubicBezTo>
                  <a:pt x="941717" y="84010"/>
                  <a:pt x="942698" y="82867"/>
                  <a:pt x="943356" y="81438"/>
                </a:cubicBezTo>
                <a:cubicBezTo>
                  <a:pt x="944041" y="80010"/>
                  <a:pt x="944337" y="78486"/>
                  <a:pt x="944213" y="76866"/>
                </a:cubicBezTo>
                <a:lnTo>
                  <a:pt x="961548" y="76866"/>
                </a:lnTo>
                <a:cubicBezTo>
                  <a:pt x="961663" y="80486"/>
                  <a:pt x="960882" y="84010"/>
                  <a:pt x="959262" y="87249"/>
                </a:cubicBezTo>
                <a:cubicBezTo>
                  <a:pt x="957653" y="90392"/>
                  <a:pt x="955414" y="93155"/>
                  <a:pt x="952690" y="95345"/>
                </a:cubicBezTo>
                <a:cubicBezTo>
                  <a:pt x="949852" y="97726"/>
                  <a:pt x="946632" y="99536"/>
                  <a:pt x="943165" y="100774"/>
                </a:cubicBezTo>
                <a:cubicBezTo>
                  <a:pt x="939422" y="102012"/>
                  <a:pt x="935497" y="102680"/>
                  <a:pt x="931545" y="102680"/>
                </a:cubicBezTo>
                <a:cubicBezTo>
                  <a:pt x="926553" y="102775"/>
                  <a:pt x="921591" y="101822"/>
                  <a:pt x="916971" y="99917"/>
                </a:cubicBezTo>
                <a:cubicBezTo>
                  <a:pt x="912961" y="98107"/>
                  <a:pt x="909389" y="95536"/>
                  <a:pt x="906494" y="92201"/>
                </a:cubicBezTo>
                <a:cubicBezTo>
                  <a:pt x="903665" y="88868"/>
                  <a:pt x="901531" y="84963"/>
                  <a:pt x="900207" y="80772"/>
                </a:cubicBezTo>
                <a:cubicBezTo>
                  <a:pt x="898731" y="76200"/>
                  <a:pt x="897997" y="71437"/>
                  <a:pt x="898016" y="66675"/>
                </a:cubicBezTo>
                <a:lnTo>
                  <a:pt x="898016" y="64675"/>
                </a:lnTo>
                <a:cubicBezTo>
                  <a:pt x="898016" y="59912"/>
                  <a:pt x="898721" y="55150"/>
                  <a:pt x="900112" y="50577"/>
                </a:cubicBezTo>
                <a:cubicBezTo>
                  <a:pt x="901426" y="46387"/>
                  <a:pt x="903598" y="42481"/>
                  <a:pt x="906494" y="39147"/>
                </a:cubicBezTo>
                <a:cubicBezTo>
                  <a:pt x="909370" y="35814"/>
                  <a:pt x="912952" y="33242"/>
                  <a:pt x="916971" y="31432"/>
                </a:cubicBezTo>
                <a:cubicBezTo>
                  <a:pt x="921534" y="29432"/>
                  <a:pt x="926477" y="28480"/>
                  <a:pt x="931449" y="28575"/>
                </a:cubicBezTo>
                <a:close/>
                <a:moveTo>
                  <a:pt x="768000" y="28575"/>
                </a:moveTo>
                <a:cubicBezTo>
                  <a:pt x="772906" y="28480"/>
                  <a:pt x="777773" y="29432"/>
                  <a:pt x="782288" y="31337"/>
                </a:cubicBezTo>
                <a:cubicBezTo>
                  <a:pt x="786336" y="33147"/>
                  <a:pt x="789965" y="35814"/>
                  <a:pt x="792956" y="39052"/>
                </a:cubicBezTo>
                <a:cubicBezTo>
                  <a:pt x="795899" y="42386"/>
                  <a:pt x="798128" y="46291"/>
                  <a:pt x="799528" y="50577"/>
                </a:cubicBezTo>
                <a:cubicBezTo>
                  <a:pt x="801005" y="55244"/>
                  <a:pt x="801747" y="60102"/>
                  <a:pt x="801719" y="64960"/>
                </a:cubicBezTo>
                <a:lnTo>
                  <a:pt x="801719" y="66389"/>
                </a:lnTo>
                <a:cubicBezTo>
                  <a:pt x="801747" y="71342"/>
                  <a:pt x="801014" y="76200"/>
                  <a:pt x="799528" y="80867"/>
                </a:cubicBezTo>
                <a:cubicBezTo>
                  <a:pt x="798090" y="85057"/>
                  <a:pt x="795861" y="88963"/>
                  <a:pt x="792956" y="92392"/>
                </a:cubicBezTo>
                <a:cubicBezTo>
                  <a:pt x="790041" y="95631"/>
                  <a:pt x="786422" y="98202"/>
                  <a:pt x="782383" y="99917"/>
                </a:cubicBezTo>
                <a:cubicBezTo>
                  <a:pt x="777907" y="101822"/>
                  <a:pt x="773068" y="102775"/>
                  <a:pt x="768191" y="102680"/>
                </a:cubicBezTo>
                <a:cubicBezTo>
                  <a:pt x="763257" y="102775"/>
                  <a:pt x="758352" y="101822"/>
                  <a:pt x="753808" y="99917"/>
                </a:cubicBezTo>
                <a:cubicBezTo>
                  <a:pt x="749751" y="98202"/>
                  <a:pt x="746112" y="95631"/>
                  <a:pt x="743140" y="92392"/>
                </a:cubicBezTo>
                <a:cubicBezTo>
                  <a:pt x="740235" y="89058"/>
                  <a:pt x="738035" y="85057"/>
                  <a:pt x="736663" y="80867"/>
                </a:cubicBezTo>
                <a:cubicBezTo>
                  <a:pt x="735101" y="76200"/>
                  <a:pt x="734330" y="71342"/>
                  <a:pt x="734377" y="66389"/>
                </a:cubicBezTo>
                <a:lnTo>
                  <a:pt x="734377" y="64960"/>
                </a:lnTo>
                <a:cubicBezTo>
                  <a:pt x="734330" y="60102"/>
                  <a:pt x="735101" y="55244"/>
                  <a:pt x="736663" y="50577"/>
                </a:cubicBezTo>
                <a:cubicBezTo>
                  <a:pt x="737987" y="46291"/>
                  <a:pt x="740197" y="42386"/>
                  <a:pt x="743140" y="39052"/>
                </a:cubicBezTo>
                <a:cubicBezTo>
                  <a:pt x="746112" y="35814"/>
                  <a:pt x="749712" y="33147"/>
                  <a:pt x="753713" y="31337"/>
                </a:cubicBezTo>
                <a:cubicBezTo>
                  <a:pt x="758237" y="29432"/>
                  <a:pt x="763095" y="28480"/>
                  <a:pt x="768000" y="28575"/>
                </a:cubicBezTo>
                <a:close/>
                <a:moveTo>
                  <a:pt x="688181" y="28575"/>
                </a:moveTo>
                <a:cubicBezTo>
                  <a:pt x="692334" y="28575"/>
                  <a:pt x="696458" y="29241"/>
                  <a:pt x="700373" y="30575"/>
                </a:cubicBezTo>
                <a:cubicBezTo>
                  <a:pt x="703878" y="31813"/>
                  <a:pt x="707107" y="33719"/>
                  <a:pt x="709898" y="36194"/>
                </a:cubicBezTo>
                <a:cubicBezTo>
                  <a:pt x="712651" y="38575"/>
                  <a:pt x="714832" y="41529"/>
                  <a:pt x="716280" y="44862"/>
                </a:cubicBezTo>
                <a:cubicBezTo>
                  <a:pt x="717775" y="48482"/>
                  <a:pt x="718490" y="52387"/>
                  <a:pt x="718376" y="56293"/>
                </a:cubicBezTo>
                <a:lnTo>
                  <a:pt x="701040" y="56293"/>
                </a:lnTo>
                <a:cubicBezTo>
                  <a:pt x="701126" y="54578"/>
                  <a:pt x="700868" y="52958"/>
                  <a:pt x="700278" y="51340"/>
                </a:cubicBezTo>
                <a:cubicBezTo>
                  <a:pt x="699706" y="49815"/>
                  <a:pt x="698802" y="48386"/>
                  <a:pt x="697611" y="47243"/>
                </a:cubicBezTo>
                <a:cubicBezTo>
                  <a:pt x="696354" y="46101"/>
                  <a:pt x="694906" y="45148"/>
                  <a:pt x="693325" y="44482"/>
                </a:cubicBezTo>
                <a:cubicBezTo>
                  <a:pt x="691563" y="43815"/>
                  <a:pt x="689696" y="43433"/>
                  <a:pt x="687800" y="43433"/>
                </a:cubicBezTo>
                <a:cubicBezTo>
                  <a:pt x="685295" y="43338"/>
                  <a:pt x="682819" y="44005"/>
                  <a:pt x="680656" y="45244"/>
                </a:cubicBezTo>
                <a:cubicBezTo>
                  <a:pt x="678752" y="46387"/>
                  <a:pt x="677170" y="48006"/>
                  <a:pt x="676085" y="50006"/>
                </a:cubicBezTo>
                <a:cubicBezTo>
                  <a:pt x="674913" y="52101"/>
                  <a:pt x="674103" y="54387"/>
                  <a:pt x="673703" y="56768"/>
                </a:cubicBezTo>
                <a:cubicBezTo>
                  <a:pt x="673236" y="59340"/>
                  <a:pt x="673017" y="62008"/>
                  <a:pt x="673036" y="64675"/>
                </a:cubicBezTo>
                <a:lnTo>
                  <a:pt x="673036" y="66675"/>
                </a:lnTo>
                <a:cubicBezTo>
                  <a:pt x="673017" y="69342"/>
                  <a:pt x="673236" y="72008"/>
                  <a:pt x="673703" y="74676"/>
                </a:cubicBezTo>
                <a:cubicBezTo>
                  <a:pt x="674113" y="77057"/>
                  <a:pt x="674884" y="79343"/>
                  <a:pt x="675989" y="81533"/>
                </a:cubicBezTo>
                <a:lnTo>
                  <a:pt x="687875" y="88000"/>
                </a:lnTo>
                <a:lnTo>
                  <a:pt x="687800" y="88011"/>
                </a:lnTo>
                <a:lnTo>
                  <a:pt x="687895" y="88011"/>
                </a:lnTo>
                <a:lnTo>
                  <a:pt x="687875" y="88000"/>
                </a:lnTo>
                <a:lnTo>
                  <a:pt x="692944" y="87249"/>
                </a:lnTo>
                <a:cubicBezTo>
                  <a:pt x="694487" y="86677"/>
                  <a:pt x="695935" y="85916"/>
                  <a:pt x="697230" y="84963"/>
                </a:cubicBezTo>
                <a:cubicBezTo>
                  <a:pt x="698449" y="84010"/>
                  <a:pt x="699430" y="82867"/>
                  <a:pt x="700087" y="81438"/>
                </a:cubicBezTo>
                <a:cubicBezTo>
                  <a:pt x="700773" y="80010"/>
                  <a:pt x="701069" y="78486"/>
                  <a:pt x="700945" y="76866"/>
                </a:cubicBezTo>
                <a:lnTo>
                  <a:pt x="718280" y="76866"/>
                </a:lnTo>
                <a:cubicBezTo>
                  <a:pt x="718395" y="80486"/>
                  <a:pt x="717614" y="84010"/>
                  <a:pt x="715994" y="87249"/>
                </a:cubicBezTo>
                <a:cubicBezTo>
                  <a:pt x="714385" y="90392"/>
                  <a:pt x="712146" y="93155"/>
                  <a:pt x="709422" y="95345"/>
                </a:cubicBezTo>
                <a:cubicBezTo>
                  <a:pt x="706584" y="97726"/>
                  <a:pt x="703364" y="99536"/>
                  <a:pt x="699897" y="100774"/>
                </a:cubicBezTo>
                <a:cubicBezTo>
                  <a:pt x="696154" y="102012"/>
                  <a:pt x="692229" y="102680"/>
                  <a:pt x="688277" y="102680"/>
                </a:cubicBezTo>
                <a:cubicBezTo>
                  <a:pt x="683285" y="102775"/>
                  <a:pt x="678323" y="101822"/>
                  <a:pt x="673703" y="99917"/>
                </a:cubicBezTo>
                <a:cubicBezTo>
                  <a:pt x="669693" y="98107"/>
                  <a:pt x="666121" y="95536"/>
                  <a:pt x="663226" y="92201"/>
                </a:cubicBezTo>
                <a:cubicBezTo>
                  <a:pt x="660397" y="88868"/>
                  <a:pt x="658263" y="84963"/>
                  <a:pt x="656939" y="80772"/>
                </a:cubicBezTo>
                <a:cubicBezTo>
                  <a:pt x="655463" y="76200"/>
                  <a:pt x="654729" y="71437"/>
                  <a:pt x="654748" y="66675"/>
                </a:cubicBezTo>
                <a:lnTo>
                  <a:pt x="654748" y="64675"/>
                </a:lnTo>
                <a:cubicBezTo>
                  <a:pt x="654748" y="59912"/>
                  <a:pt x="655453" y="55150"/>
                  <a:pt x="656844" y="50577"/>
                </a:cubicBezTo>
                <a:cubicBezTo>
                  <a:pt x="658158" y="46387"/>
                  <a:pt x="660330" y="42481"/>
                  <a:pt x="663226" y="39147"/>
                </a:cubicBezTo>
                <a:cubicBezTo>
                  <a:pt x="666121" y="35814"/>
                  <a:pt x="669693" y="33242"/>
                  <a:pt x="673703" y="31432"/>
                </a:cubicBezTo>
                <a:cubicBezTo>
                  <a:pt x="678266" y="29432"/>
                  <a:pt x="683209" y="28480"/>
                  <a:pt x="688181" y="28575"/>
                </a:cubicBezTo>
                <a:close/>
                <a:moveTo>
                  <a:pt x="521589" y="28575"/>
                </a:moveTo>
                <a:cubicBezTo>
                  <a:pt x="525294" y="28480"/>
                  <a:pt x="528970" y="29242"/>
                  <a:pt x="532352" y="30766"/>
                </a:cubicBezTo>
                <a:cubicBezTo>
                  <a:pt x="535343" y="32100"/>
                  <a:pt x="537953" y="34195"/>
                  <a:pt x="539972" y="36767"/>
                </a:cubicBezTo>
                <a:lnTo>
                  <a:pt x="540734" y="29909"/>
                </a:lnTo>
                <a:lnTo>
                  <a:pt x="557403" y="29909"/>
                </a:lnTo>
                <a:lnTo>
                  <a:pt x="557403" y="98679"/>
                </a:lnTo>
                <a:cubicBezTo>
                  <a:pt x="557517" y="103060"/>
                  <a:pt x="556669" y="107443"/>
                  <a:pt x="554926" y="111538"/>
                </a:cubicBezTo>
                <a:cubicBezTo>
                  <a:pt x="553364" y="115157"/>
                  <a:pt x="551030" y="118395"/>
                  <a:pt x="548068" y="121063"/>
                </a:cubicBezTo>
                <a:cubicBezTo>
                  <a:pt x="544906" y="123730"/>
                  <a:pt x="541248" y="125730"/>
                  <a:pt x="537305" y="126968"/>
                </a:cubicBezTo>
                <a:cubicBezTo>
                  <a:pt x="532866" y="128397"/>
                  <a:pt x="528237" y="129063"/>
                  <a:pt x="523589" y="128969"/>
                </a:cubicBezTo>
                <a:cubicBezTo>
                  <a:pt x="521255" y="128969"/>
                  <a:pt x="518931" y="128779"/>
                  <a:pt x="516636" y="128302"/>
                </a:cubicBezTo>
                <a:cubicBezTo>
                  <a:pt x="514131" y="127826"/>
                  <a:pt x="511683" y="127159"/>
                  <a:pt x="509301" y="126207"/>
                </a:cubicBezTo>
                <a:cubicBezTo>
                  <a:pt x="506892" y="125254"/>
                  <a:pt x="504587" y="124111"/>
                  <a:pt x="502443" y="122682"/>
                </a:cubicBezTo>
                <a:cubicBezTo>
                  <a:pt x="500367" y="121253"/>
                  <a:pt x="498500" y="119538"/>
                  <a:pt x="496919" y="117634"/>
                </a:cubicBezTo>
                <a:lnTo>
                  <a:pt x="505206" y="106489"/>
                </a:lnTo>
                <a:cubicBezTo>
                  <a:pt x="507415" y="108966"/>
                  <a:pt x="510101" y="111062"/>
                  <a:pt x="513111" y="112490"/>
                </a:cubicBezTo>
                <a:cubicBezTo>
                  <a:pt x="516102" y="113824"/>
                  <a:pt x="519350" y="114586"/>
                  <a:pt x="522636" y="114586"/>
                </a:cubicBezTo>
                <a:cubicBezTo>
                  <a:pt x="527046" y="114776"/>
                  <a:pt x="531371" y="113348"/>
                  <a:pt x="534733" y="110490"/>
                </a:cubicBezTo>
                <a:cubicBezTo>
                  <a:pt x="537733" y="107347"/>
                  <a:pt x="539296" y="103060"/>
                  <a:pt x="539019" y="98775"/>
                </a:cubicBezTo>
                <a:lnTo>
                  <a:pt x="539019" y="94678"/>
                </a:lnTo>
                <a:cubicBezTo>
                  <a:pt x="536876" y="96964"/>
                  <a:pt x="534324" y="98870"/>
                  <a:pt x="531495" y="100204"/>
                </a:cubicBezTo>
                <a:cubicBezTo>
                  <a:pt x="528342" y="101633"/>
                  <a:pt x="524932" y="102299"/>
                  <a:pt x="521493" y="102203"/>
                </a:cubicBezTo>
                <a:cubicBezTo>
                  <a:pt x="517331" y="102299"/>
                  <a:pt x="513216" y="101346"/>
                  <a:pt x="509492" y="99441"/>
                </a:cubicBezTo>
                <a:cubicBezTo>
                  <a:pt x="505796" y="97632"/>
                  <a:pt x="502539" y="95060"/>
                  <a:pt x="499967" y="91917"/>
                </a:cubicBezTo>
                <a:cubicBezTo>
                  <a:pt x="497300" y="88488"/>
                  <a:pt x="495328" y="84582"/>
                  <a:pt x="494157" y="80391"/>
                </a:cubicBezTo>
                <a:cubicBezTo>
                  <a:pt x="492785" y="75724"/>
                  <a:pt x="492109" y="70866"/>
                  <a:pt x="492156" y="66008"/>
                </a:cubicBezTo>
                <a:lnTo>
                  <a:pt x="492156" y="65056"/>
                </a:lnTo>
                <a:cubicBezTo>
                  <a:pt x="492109" y="60102"/>
                  <a:pt x="492785" y="55055"/>
                  <a:pt x="494157" y="50293"/>
                </a:cubicBezTo>
                <a:cubicBezTo>
                  <a:pt x="495309" y="46101"/>
                  <a:pt x="497290" y="42101"/>
                  <a:pt x="499967" y="38671"/>
                </a:cubicBezTo>
                <a:cubicBezTo>
                  <a:pt x="502548" y="35528"/>
                  <a:pt x="505806" y="32956"/>
                  <a:pt x="509492" y="31243"/>
                </a:cubicBezTo>
                <a:cubicBezTo>
                  <a:pt x="513273" y="29432"/>
                  <a:pt x="517407" y="28575"/>
                  <a:pt x="521589" y="28575"/>
                </a:cubicBezTo>
                <a:close/>
                <a:moveTo>
                  <a:pt x="362045" y="28575"/>
                </a:moveTo>
                <a:cubicBezTo>
                  <a:pt x="366131" y="28575"/>
                  <a:pt x="370208" y="29051"/>
                  <a:pt x="374141" y="30195"/>
                </a:cubicBezTo>
                <a:cubicBezTo>
                  <a:pt x="377590" y="31147"/>
                  <a:pt x="380828" y="32670"/>
                  <a:pt x="383666" y="34862"/>
                </a:cubicBezTo>
                <a:cubicBezTo>
                  <a:pt x="386391" y="36957"/>
                  <a:pt x="388581" y="39625"/>
                  <a:pt x="390048" y="42672"/>
                </a:cubicBezTo>
                <a:cubicBezTo>
                  <a:pt x="391706" y="46101"/>
                  <a:pt x="392515" y="49816"/>
                  <a:pt x="392429" y="53626"/>
                </a:cubicBezTo>
                <a:lnTo>
                  <a:pt x="392429" y="84201"/>
                </a:lnTo>
                <a:cubicBezTo>
                  <a:pt x="392363" y="87345"/>
                  <a:pt x="392591" y="90583"/>
                  <a:pt x="393096" y="93726"/>
                </a:cubicBezTo>
                <a:cubicBezTo>
                  <a:pt x="393525" y="95917"/>
                  <a:pt x="394230" y="98107"/>
                  <a:pt x="395192" y="100204"/>
                </a:cubicBezTo>
                <a:lnTo>
                  <a:pt x="395192" y="101347"/>
                </a:lnTo>
                <a:lnTo>
                  <a:pt x="376427" y="101347"/>
                </a:lnTo>
                <a:cubicBezTo>
                  <a:pt x="375961" y="100394"/>
                  <a:pt x="375580" y="99345"/>
                  <a:pt x="375285" y="98298"/>
                </a:cubicBezTo>
                <a:cubicBezTo>
                  <a:pt x="375285" y="97155"/>
                  <a:pt x="374713" y="95917"/>
                  <a:pt x="374522" y="94678"/>
                </a:cubicBezTo>
                <a:cubicBezTo>
                  <a:pt x="372256" y="97060"/>
                  <a:pt x="369569" y="98965"/>
                  <a:pt x="366617" y="100299"/>
                </a:cubicBezTo>
                <a:cubicBezTo>
                  <a:pt x="364921" y="101060"/>
                  <a:pt x="363131" y="101633"/>
                  <a:pt x="361283" y="102013"/>
                </a:cubicBezTo>
                <a:cubicBezTo>
                  <a:pt x="359244" y="102394"/>
                  <a:pt x="357168" y="102680"/>
                  <a:pt x="355091" y="102680"/>
                </a:cubicBezTo>
                <a:cubicBezTo>
                  <a:pt x="351662" y="102680"/>
                  <a:pt x="348243" y="102203"/>
                  <a:pt x="344995" y="101060"/>
                </a:cubicBezTo>
                <a:cubicBezTo>
                  <a:pt x="342118" y="100108"/>
                  <a:pt x="339442" y="98584"/>
                  <a:pt x="337089" y="96679"/>
                </a:cubicBezTo>
                <a:cubicBezTo>
                  <a:pt x="334927" y="94774"/>
                  <a:pt x="333184" y="92488"/>
                  <a:pt x="331946" y="89916"/>
                </a:cubicBezTo>
                <a:cubicBezTo>
                  <a:pt x="327993" y="80772"/>
                  <a:pt x="330688" y="70104"/>
                  <a:pt x="338518" y="63913"/>
                </a:cubicBezTo>
                <a:cubicBezTo>
                  <a:pt x="346033" y="59246"/>
                  <a:pt x="354834" y="57055"/>
                  <a:pt x="363664" y="57721"/>
                </a:cubicBezTo>
                <a:lnTo>
                  <a:pt x="373856" y="57721"/>
                </a:lnTo>
                <a:lnTo>
                  <a:pt x="373856" y="53531"/>
                </a:lnTo>
                <a:cubicBezTo>
                  <a:pt x="374008" y="50482"/>
                  <a:pt x="372789" y="47435"/>
                  <a:pt x="370522" y="45339"/>
                </a:cubicBezTo>
                <a:cubicBezTo>
                  <a:pt x="367817" y="43244"/>
                  <a:pt x="364436" y="42101"/>
                  <a:pt x="360997" y="42291"/>
                </a:cubicBezTo>
                <a:cubicBezTo>
                  <a:pt x="358054" y="42101"/>
                  <a:pt x="355130" y="42958"/>
                  <a:pt x="352805" y="44767"/>
                </a:cubicBezTo>
                <a:cubicBezTo>
                  <a:pt x="351062" y="46387"/>
                  <a:pt x="350129" y="48768"/>
                  <a:pt x="350234" y="51150"/>
                </a:cubicBezTo>
                <a:lnTo>
                  <a:pt x="331946" y="51150"/>
                </a:lnTo>
                <a:cubicBezTo>
                  <a:pt x="331879" y="48196"/>
                  <a:pt x="332565" y="45244"/>
                  <a:pt x="333946" y="42577"/>
                </a:cubicBezTo>
                <a:cubicBezTo>
                  <a:pt x="335318" y="39720"/>
                  <a:pt x="337308" y="37243"/>
                  <a:pt x="339756" y="35338"/>
                </a:cubicBezTo>
                <a:cubicBezTo>
                  <a:pt x="342604" y="33147"/>
                  <a:pt x="345833" y="31432"/>
                  <a:pt x="349281" y="30385"/>
                </a:cubicBezTo>
                <a:cubicBezTo>
                  <a:pt x="353425" y="29146"/>
                  <a:pt x="357720" y="28575"/>
                  <a:pt x="362045" y="28575"/>
                </a:cubicBezTo>
                <a:close/>
                <a:moveTo>
                  <a:pt x="416718" y="0"/>
                </a:moveTo>
                <a:lnTo>
                  <a:pt x="456628" y="0"/>
                </a:lnTo>
                <a:lnTo>
                  <a:pt x="456628" y="86392"/>
                </a:lnTo>
                <a:lnTo>
                  <a:pt x="477202" y="86392"/>
                </a:lnTo>
                <a:lnTo>
                  <a:pt x="477202" y="101347"/>
                </a:lnTo>
                <a:lnTo>
                  <a:pt x="416813" y="101347"/>
                </a:lnTo>
                <a:lnTo>
                  <a:pt x="416813" y="86392"/>
                </a:lnTo>
                <a:lnTo>
                  <a:pt x="438245" y="86392"/>
                </a:lnTo>
                <a:lnTo>
                  <a:pt x="438245" y="14954"/>
                </a:lnTo>
                <a:lnTo>
                  <a:pt x="416813" y="14954"/>
                </a:lnTo>
                <a:close/>
              </a:path>
            </a:pathLst>
          </a:custGeom>
          <a:solidFill>
            <a:schemeClr val="tx1"/>
          </a:solidFill>
          <a:ln w="9525" cap="flat">
            <a:noFill/>
            <a:prstDash val="solid"/>
            <a:miter/>
          </a:ln>
        </p:spPr>
        <p:txBody>
          <a:bodyPr rtlCol="0" anchor="ctr"/>
          <a:lstStyle/>
          <a:p>
            <a:endParaRPr lang="fr-FR" dirty="0"/>
          </a:p>
        </p:txBody>
      </p:sp>
      <p:sp>
        <p:nvSpPr>
          <p:cNvPr id="8" name="Espace réservé du texte 4">
            <a:extLst>
              <a:ext uri="{FF2B5EF4-FFF2-40B4-BE49-F238E27FC236}">
                <a16:creationId xmlns:a16="http://schemas.microsoft.com/office/drawing/2014/main" id="{047AA0F3-B061-4906-856B-0BAEFF1F9463}"/>
              </a:ext>
            </a:extLst>
          </p:cNvPr>
          <p:cNvSpPr>
            <a:spLocks noGrp="1"/>
          </p:cNvSpPr>
          <p:nvPr>
            <p:ph type="body" sz="quarter" idx="15" hasCustomPrompt="1"/>
          </p:nvPr>
        </p:nvSpPr>
        <p:spPr>
          <a:xfrm>
            <a:off x="938088" y="409700"/>
            <a:ext cx="6326312"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bg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7" name="Espace réservé du pied de page 6">
            <a:extLst>
              <a:ext uri="{FF2B5EF4-FFF2-40B4-BE49-F238E27FC236}">
                <a16:creationId xmlns:a16="http://schemas.microsoft.com/office/drawing/2014/main" id="{28003BFB-0533-8E8B-04F8-2DD8085958AD}"/>
              </a:ext>
            </a:extLst>
          </p:cNvPr>
          <p:cNvSpPr>
            <a:spLocks noGrp="1"/>
          </p:cNvSpPr>
          <p:nvPr>
            <p:ph type="ftr" sz="quarter" idx="18"/>
          </p:nvPr>
        </p:nvSpPr>
        <p:spPr/>
        <p:txBody>
          <a:bodyPr/>
          <a:lstStyle>
            <a:lvl1pPr>
              <a:defRPr>
                <a:solidFill>
                  <a:schemeClr val="bg1"/>
                </a:solidFill>
              </a:defRPr>
            </a:lvl1pPr>
          </a:lstStyle>
          <a:p>
            <a:pPr algn="ctr"/>
            <a:r>
              <a:rPr lang="fr-FR"/>
              <a:t>Confidentiel</a:t>
            </a:r>
          </a:p>
        </p:txBody>
      </p:sp>
    </p:spTree>
    <p:extLst>
      <p:ext uri="{BB962C8B-B14F-4D97-AF65-F5344CB8AC3E}">
        <p14:creationId xmlns:p14="http://schemas.microsoft.com/office/powerpoint/2010/main" val="3435641005"/>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Texte avec image fond violet">
    <p:bg>
      <p:bgPr>
        <a:solidFill>
          <a:schemeClr val="accent3"/>
        </a:solidFill>
        <a:effectLst/>
      </p:bgPr>
    </p:bg>
    <p:spTree>
      <p:nvGrpSpPr>
        <p:cNvPr id="1" name=""/>
        <p:cNvGrpSpPr/>
        <p:nvPr/>
      </p:nvGrpSpPr>
      <p:grpSpPr>
        <a:xfrm>
          <a:off x="0" y="0"/>
          <a:ext cx="0" cy="0"/>
          <a:chOff x="0" y="0"/>
          <a:chExt cx="0" cy="0"/>
        </a:xfrm>
      </p:grpSpPr>
      <p:sp>
        <p:nvSpPr>
          <p:cNvPr id="16" name="Espace réservé du texte 15">
            <a:extLst>
              <a:ext uri="{FF2B5EF4-FFF2-40B4-BE49-F238E27FC236}">
                <a16:creationId xmlns:a16="http://schemas.microsoft.com/office/drawing/2014/main" id="{F7B87609-0BC2-4CBF-9050-6A4BC130ED86}"/>
              </a:ext>
            </a:extLst>
          </p:cNvPr>
          <p:cNvSpPr>
            <a:spLocks noGrp="1"/>
          </p:cNvSpPr>
          <p:nvPr>
            <p:ph type="body" sz="quarter" idx="14" hasCustomPrompt="1"/>
          </p:nvPr>
        </p:nvSpPr>
        <p:spPr>
          <a:xfrm>
            <a:off x="6091239" y="4127500"/>
            <a:ext cx="1173162" cy="1168400"/>
          </a:xfrm>
          <a:custGeom>
            <a:avLst/>
            <a:gdLst>
              <a:gd name="connsiteX0" fmla="*/ 0 w 1173162"/>
              <a:gd name="connsiteY0" fmla="*/ 0 h 1168400"/>
              <a:gd name="connsiteX1" fmla="*/ 588962 w 1173162"/>
              <a:gd name="connsiteY1" fmla="*/ 0 h 1168400"/>
              <a:gd name="connsiteX2" fmla="*/ 1173162 w 1173162"/>
              <a:gd name="connsiteY2" fmla="*/ 584200 h 1168400"/>
              <a:gd name="connsiteX3" fmla="*/ 1173162 w 1173162"/>
              <a:gd name="connsiteY3" fmla="*/ 1168400 h 1168400"/>
              <a:gd name="connsiteX4" fmla="*/ 0 w 1173162"/>
              <a:gd name="connsiteY4" fmla="*/ 1168400 h 116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162" h="1168400">
                <a:moveTo>
                  <a:pt x="0" y="0"/>
                </a:moveTo>
                <a:lnTo>
                  <a:pt x="588962" y="0"/>
                </a:lnTo>
                <a:cubicBezTo>
                  <a:pt x="911607" y="0"/>
                  <a:pt x="1173162" y="261555"/>
                  <a:pt x="1173162" y="584200"/>
                </a:cubicBezTo>
                <a:lnTo>
                  <a:pt x="1173162" y="1168400"/>
                </a:lnTo>
                <a:lnTo>
                  <a:pt x="0" y="11684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14" name="Espace réservé du texte 13">
            <a:extLst>
              <a:ext uri="{FF2B5EF4-FFF2-40B4-BE49-F238E27FC236}">
                <a16:creationId xmlns:a16="http://schemas.microsoft.com/office/drawing/2014/main" id="{41E99D66-39A8-4BE6-AC0A-338119D84045}"/>
              </a:ext>
            </a:extLst>
          </p:cNvPr>
          <p:cNvSpPr>
            <a:spLocks noGrp="1"/>
          </p:cNvSpPr>
          <p:nvPr>
            <p:ph type="body" sz="quarter" idx="16" hasCustomPrompt="1"/>
          </p:nvPr>
        </p:nvSpPr>
        <p:spPr>
          <a:xfrm>
            <a:off x="892513" y="1700687"/>
            <a:ext cx="3600000" cy="3618000"/>
          </a:xfrm>
        </p:spPr>
        <p:txBody>
          <a:bodyPr/>
          <a:lstStyle>
            <a:lvl1pPr>
              <a:lnSpc>
                <a:spcPct val="100000"/>
              </a:lnSpc>
              <a:defRPr lang="fr-FR" sz="2000" b="1" kern="1200" spc="20" dirty="0" smtClean="0">
                <a:solidFill>
                  <a:schemeClr val="bg1"/>
                </a:solidFill>
                <a:latin typeface="Roboto Mono" panose="02000009000000000000" pitchFamily="49" charset="0"/>
                <a:ea typeface="Roboto Mono" panose="00000009000000000000" pitchFamily="49" charset="0"/>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 </a:t>
            </a:r>
            <a:r>
              <a:rPr lang="fr-FR" dirty="0" err="1"/>
              <a:t>laoreet</a:t>
            </a:r>
            <a:r>
              <a:rPr lang="fr-FR" dirty="0"/>
              <a:t> </a:t>
            </a:r>
            <a:r>
              <a:rPr lang="fr-FR" dirty="0" err="1"/>
              <a:t>dolore</a:t>
            </a:r>
            <a:r>
              <a:rPr lang="fr-FR" dirty="0"/>
              <a:t> magna </a:t>
            </a:r>
            <a:r>
              <a:rPr lang="fr-FR" dirty="0" err="1"/>
              <a:t>aliquam</a:t>
            </a:r>
            <a:r>
              <a:rPr lang="fr-FR" dirty="0"/>
              <a:t> erat </a:t>
            </a:r>
            <a:r>
              <a:rPr lang="fr-FR" dirty="0" err="1"/>
              <a:t>volutpat</a:t>
            </a:r>
            <a:r>
              <a:rPr lang="fr-FR" dirty="0"/>
              <a:t>.</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pour une image  11">
            <a:extLst>
              <a:ext uri="{FF2B5EF4-FFF2-40B4-BE49-F238E27FC236}">
                <a16:creationId xmlns:a16="http://schemas.microsoft.com/office/drawing/2014/main" id="{F01F3FDD-B60B-4AFC-BBDB-449A3D442EA6}"/>
              </a:ext>
            </a:extLst>
          </p:cNvPr>
          <p:cNvSpPr>
            <a:spLocks noGrp="1"/>
          </p:cNvSpPr>
          <p:nvPr>
            <p:ph type="pic" sz="quarter" idx="11" hasCustomPrompt="1"/>
          </p:nvPr>
        </p:nvSpPr>
        <p:spPr>
          <a:xfrm>
            <a:off x="6896100" y="142875"/>
            <a:ext cx="4779964" cy="4779964"/>
          </a:xfrm>
          <a:custGeom>
            <a:avLst/>
            <a:gdLst>
              <a:gd name="connsiteX0" fmla="*/ 2389982 w 4779964"/>
              <a:gd name="connsiteY0" fmla="*/ 0 h 4779964"/>
              <a:gd name="connsiteX1" fmla="*/ 4779964 w 4779964"/>
              <a:gd name="connsiteY1" fmla="*/ 2389982 h 4779964"/>
              <a:gd name="connsiteX2" fmla="*/ 2389982 w 4779964"/>
              <a:gd name="connsiteY2" fmla="*/ 4779964 h 4779964"/>
              <a:gd name="connsiteX3" fmla="*/ 0 w 4779964"/>
              <a:gd name="connsiteY3" fmla="*/ 2389982 h 4779964"/>
              <a:gd name="connsiteX4" fmla="*/ 2389982 w 4779964"/>
              <a:gd name="connsiteY4" fmla="*/ 0 h 4779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9964" h="4779964">
                <a:moveTo>
                  <a:pt x="2389982" y="0"/>
                </a:moveTo>
                <a:cubicBezTo>
                  <a:pt x="3709933" y="0"/>
                  <a:pt x="4779964" y="1070031"/>
                  <a:pt x="4779964" y="2389982"/>
                </a:cubicBezTo>
                <a:cubicBezTo>
                  <a:pt x="4779964" y="3709933"/>
                  <a:pt x="3709933" y="4779964"/>
                  <a:pt x="2389982" y="4779964"/>
                </a:cubicBezTo>
                <a:cubicBezTo>
                  <a:pt x="1070031" y="4779964"/>
                  <a:pt x="0" y="3709933"/>
                  <a:pt x="0" y="2389982"/>
                </a:cubicBezTo>
                <a:cubicBezTo>
                  <a:pt x="0" y="1070031"/>
                  <a:pt x="1070031" y="0"/>
                  <a:pt x="2389982" y="0"/>
                </a:cubicBezTo>
                <a:close/>
              </a:path>
            </a:pathLst>
          </a:custGeom>
          <a:noFill/>
        </p:spPr>
        <p:txBody>
          <a:bodyPr wrap="square" anchor="ctr">
            <a:noAutofit/>
          </a:bodyPr>
          <a:lstStyle>
            <a:lvl1pPr algn="ctr">
              <a:defRPr sz="1400">
                <a:solidFill>
                  <a:schemeClr val="bg1"/>
                </a:solidFill>
              </a:defRPr>
            </a:lvl1pPr>
          </a:lstStyle>
          <a:p>
            <a:r>
              <a:rPr lang="fr-FR" dirty="0"/>
              <a:t>Image</a:t>
            </a:r>
          </a:p>
        </p:txBody>
      </p:sp>
      <p:sp>
        <p:nvSpPr>
          <p:cNvPr id="3" name="Rectangle 2">
            <a:extLst>
              <a:ext uri="{FF2B5EF4-FFF2-40B4-BE49-F238E27FC236}">
                <a16:creationId xmlns:a16="http://schemas.microsoft.com/office/drawing/2014/main" id="{4C7E95A2-2F0F-4D36-8C1C-5899087A21B4}"/>
              </a:ext>
            </a:extLst>
          </p:cNvPr>
          <p:cNvSpPr/>
          <p:nvPr userDrawn="1"/>
        </p:nvSpPr>
        <p:spPr>
          <a:xfrm>
            <a:off x="0" y="6091238"/>
            <a:ext cx="12192000" cy="766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a:extLst>
              <a:ext uri="{FF2B5EF4-FFF2-40B4-BE49-F238E27FC236}">
                <a16:creationId xmlns:a16="http://schemas.microsoft.com/office/drawing/2014/main" id="{09FBB965-3988-47E2-AD05-87A9DDE44890}"/>
              </a:ext>
            </a:extLst>
          </p:cNvPr>
          <p:cNvSpPr>
            <a:spLocks noGrp="1"/>
          </p:cNvSpPr>
          <p:nvPr>
            <p:ph type="sldNum" sz="quarter" idx="10"/>
          </p:nvPr>
        </p:nvSpPr>
        <p:spPr/>
        <p:txBody>
          <a:bodyPr/>
          <a:lstStyle/>
          <a:p>
            <a:pPr algn="ctr"/>
            <a:r>
              <a:rPr lang="fr-FR" dirty="0"/>
              <a:t>page </a:t>
            </a:r>
            <a:fld id="{D4393D1B-37AB-4561-B448-10CBADDAE970}" type="slidenum">
              <a:rPr lang="fr-FR" smtClean="0"/>
              <a:pPr algn="ctr"/>
              <a:t>‹N°›</a:t>
            </a:fld>
            <a:endParaRPr lang="fr-FR" dirty="0"/>
          </a:p>
        </p:txBody>
      </p:sp>
      <p:sp>
        <p:nvSpPr>
          <p:cNvPr id="5" name="Forme libre : forme 4">
            <a:extLst>
              <a:ext uri="{FF2B5EF4-FFF2-40B4-BE49-F238E27FC236}">
                <a16:creationId xmlns:a16="http://schemas.microsoft.com/office/drawing/2014/main" id="{E7376FE8-C006-4A91-B4B8-7D10672D0F73}"/>
              </a:ext>
            </a:extLst>
          </p:cNvPr>
          <p:cNvSpPr/>
          <p:nvPr userDrawn="1"/>
        </p:nvSpPr>
        <p:spPr>
          <a:xfrm>
            <a:off x="10924352" y="6401895"/>
            <a:ext cx="795961" cy="251317"/>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tx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6" name="Forme libre : forme 5">
            <a:extLst>
              <a:ext uri="{FF2B5EF4-FFF2-40B4-BE49-F238E27FC236}">
                <a16:creationId xmlns:a16="http://schemas.microsoft.com/office/drawing/2014/main" id="{790511E4-7F64-404E-81CD-31BC7CFE4D4F}"/>
              </a:ext>
            </a:extLst>
          </p:cNvPr>
          <p:cNvSpPr/>
          <p:nvPr userDrawn="1"/>
        </p:nvSpPr>
        <p:spPr>
          <a:xfrm>
            <a:off x="515587" y="6492444"/>
            <a:ext cx="754413" cy="86278"/>
          </a:xfrm>
          <a:custGeom>
            <a:avLst/>
            <a:gdLst>
              <a:gd name="connsiteX0" fmla="*/ 844295 w 1127766"/>
              <a:gd name="connsiteY0" fmla="*/ 79533 h 128977"/>
              <a:gd name="connsiteX1" fmla="*/ 854964 w 1127766"/>
              <a:gd name="connsiteY1" fmla="*/ 79533 h 128977"/>
              <a:gd name="connsiteX2" fmla="*/ 858964 w 1127766"/>
              <a:gd name="connsiteY2" fmla="*/ 82105 h 128977"/>
              <a:gd name="connsiteX3" fmla="*/ 861440 w 1127766"/>
              <a:gd name="connsiteY3" fmla="*/ 85915 h 128977"/>
              <a:gd name="connsiteX4" fmla="*/ 862393 w 1127766"/>
              <a:gd name="connsiteY4" fmla="*/ 90678 h 128977"/>
              <a:gd name="connsiteX5" fmla="*/ 861440 w 1127766"/>
              <a:gd name="connsiteY5" fmla="*/ 95345 h 128977"/>
              <a:gd name="connsiteX6" fmla="*/ 858964 w 1127766"/>
              <a:gd name="connsiteY6" fmla="*/ 99155 h 128977"/>
              <a:gd name="connsiteX7" fmla="*/ 854964 w 1127766"/>
              <a:gd name="connsiteY7" fmla="*/ 101726 h 128977"/>
              <a:gd name="connsiteX8" fmla="*/ 844295 w 1127766"/>
              <a:gd name="connsiteY8" fmla="*/ 101726 h 128977"/>
              <a:gd name="connsiteX9" fmla="*/ 840295 w 1127766"/>
              <a:gd name="connsiteY9" fmla="*/ 99155 h 128977"/>
              <a:gd name="connsiteX10" fmla="*/ 837723 w 1127766"/>
              <a:gd name="connsiteY10" fmla="*/ 95345 h 128977"/>
              <a:gd name="connsiteX11" fmla="*/ 836866 w 1127766"/>
              <a:gd name="connsiteY11" fmla="*/ 90678 h 128977"/>
              <a:gd name="connsiteX12" fmla="*/ 837723 w 1127766"/>
              <a:gd name="connsiteY12" fmla="*/ 85915 h 128977"/>
              <a:gd name="connsiteX13" fmla="*/ 840295 w 1127766"/>
              <a:gd name="connsiteY13" fmla="*/ 82105 h 128977"/>
              <a:gd name="connsiteX14" fmla="*/ 844295 w 1127766"/>
              <a:gd name="connsiteY14" fmla="*/ 79533 h 128977"/>
              <a:gd name="connsiteX15" fmla="*/ 282035 w 1127766"/>
              <a:gd name="connsiteY15" fmla="*/ 78581 h 128977"/>
              <a:gd name="connsiteX16" fmla="*/ 287368 w 1127766"/>
              <a:gd name="connsiteY16" fmla="*/ 79533 h 128977"/>
              <a:gd name="connsiteX17" fmla="*/ 291369 w 1127766"/>
              <a:gd name="connsiteY17" fmla="*/ 82105 h 128977"/>
              <a:gd name="connsiteX18" fmla="*/ 293845 w 1127766"/>
              <a:gd name="connsiteY18" fmla="*/ 85915 h 128977"/>
              <a:gd name="connsiteX19" fmla="*/ 294703 w 1127766"/>
              <a:gd name="connsiteY19" fmla="*/ 90678 h 128977"/>
              <a:gd name="connsiteX20" fmla="*/ 293845 w 1127766"/>
              <a:gd name="connsiteY20" fmla="*/ 95345 h 128977"/>
              <a:gd name="connsiteX21" fmla="*/ 291369 w 1127766"/>
              <a:gd name="connsiteY21" fmla="*/ 99155 h 128977"/>
              <a:gd name="connsiteX22" fmla="*/ 287368 w 1127766"/>
              <a:gd name="connsiteY22" fmla="*/ 101726 h 128977"/>
              <a:gd name="connsiteX23" fmla="*/ 282035 w 1127766"/>
              <a:gd name="connsiteY23" fmla="*/ 102679 h 128977"/>
              <a:gd name="connsiteX24" fmla="*/ 276700 w 1127766"/>
              <a:gd name="connsiteY24" fmla="*/ 101726 h 128977"/>
              <a:gd name="connsiteX25" fmla="*/ 272700 w 1127766"/>
              <a:gd name="connsiteY25" fmla="*/ 99155 h 128977"/>
              <a:gd name="connsiteX26" fmla="*/ 270128 w 1127766"/>
              <a:gd name="connsiteY26" fmla="*/ 95345 h 128977"/>
              <a:gd name="connsiteX27" fmla="*/ 269271 w 1127766"/>
              <a:gd name="connsiteY27" fmla="*/ 90678 h 128977"/>
              <a:gd name="connsiteX28" fmla="*/ 270128 w 1127766"/>
              <a:gd name="connsiteY28" fmla="*/ 85915 h 128977"/>
              <a:gd name="connsiteX29" fmla="*/ 272700 w 1127766"/>
              <a:gd name="connsiteY29" fmla="*/ 82105 h 128977"/>
              <a:gd name="connsiteX30" fmla="*/ 276700 w 1127766"/>
              <a:gd name="connsiteY30" fmla="*/ 79533 h 128977"/>
              <a:gd name="connsiteX31" fmla="*/ 282035 w 1127766"/>
              <a:gd name="connsiteY31" fmla="*/ 78581 h 128977"/>
              <a:gd name="connsiteX32" fmla="*/ 364331 w 1127766"/>
              <a:gd name="connsiteY32" fmla="*/ 68675 h 128977"/>
              <a:gd name="connsiteX33" fmla="*/ 356996 w 1127766"/>
              <a:gd name="connsiteY33" fmla="*/ 69438 h 128977"/>
              <a:gd name="connsiteX34" fmla="*/ 352043 w 1127766"/>
              <a:gd name="connsiteY34" fmla="*/ 71819 h 128977"/>
              <a:gd name="connsiteX35" fmla="*/ 349186 w 1127766"/>
              <a:gd name="connsiteY35" fmla="*/ 75343 h 128977"/>
              <a:gd name="connsiteX36" fmla="*/ 348233 w 1127766"/>
              <a:gd name="connsiteY36" fmla="*/ 79915 h 128977"/>
              <a:gd name="connsiteX37" fmla="*/ 350900 w 1127766"/>
              <a:gd name="connsiteY37" fmla="*/ 86011 h 128977"/>
              <a:gd name="connsiteX38" fmla="*/ 358901 w 1127766"/>
              <a:gd name="connsiteY38" fmla="*/ 88488 h 128977"/>
              <a:gd name="connsiteX39" fmla="*/ 364140 w 1127766"/>
              <a:gd name="connsiteY39" fmla="*/ 87821 h 128977"/>
              <a:gd name="connsiteX40" fmla="*/ 368426 w 1127766"/>
              <a:gd name="connsiteY40" fmla="*/ 86107 h 128977"/>
              <a:gd name="connsiteX41" fmla="*/ 371665 w 1127766"/>
              <a:gd name="connsiteY41" fmla="*/ 83630 h 128977"/>
              <a:gd name="connsiteX42" fmla="*/ 373856 w 1127766"/>
              <a:gd name="connsiteY42" fmla="*/ 80963 h 128977"/>
              <a:gd name="connsiteX43" fmla="*/ 373856 w 1127766"/>
              <a:gd name="connsiteY43" fmla="*/ 68675 h 128977"/>
              <a:gd name="connsiteX44" fmla="*/ 761047 w 1127766"/>
              <a:gd name="connsiteY44" fmla="*/ 45148 h 128977"/>
              <a:gd name="connsiteX45" fmla="*/ 756285 w 1127766"/>
              <a:gd name="connsiteY45" fmla="*/ 49815 h 128977"/>
              <a:gd name="connsiteX46" fmla="*/ 753522 w 1127766"/>
              <a:gd name="connsiteY46" fmla="*/ 56673 h 128977"/>
              <a:gd name="connsiteX47" fmla="*/ 752760 w 1127766"/>
              <a:gd name="connsiteY47" fmla="*/ 64960 h 128977"/>
              <a:gd name="connsiteX48" fmla="*/ 752760 w 1127766"/>
              <a:gd name="connsiteY48" fmla="*/ 66389 h 128977"/>
              <a:gd name="connsiteX49" fmla="*/ 753522 w 1127766"/>
              <a:gd name="connsiteY49" fmla="*/ 74771 h 128977"/>
              <a:gd name="connsiteX50" fmla="*/ 756285 w 1127766"/>
              <a:gd name="connsiteY50" fmla="*/ 81629 h 128977"/>
              <a:gd name="connsiteX51" fmla="*/ 768191 w 1127766"/>
              <a:gd name="connsiteY51" fmla="*/ 88011 h 128977"/>
              <a:gd name="connsiteX52" fmla="*/ 779811 w 1127766"/>
              <a:gd name="connsiteY52" fmla="*/ 81629 h 128977"/>
              <a:gd name="connsiteX53" fmla="*/ 782478 w 1127766"/>
              <a:gd name="connsiteY53" fmla="*/ 74771 h 128977"/>
              <a:gd name="connsiteX54" fmla="*/ 783336 w 1127766"/>
              <a:gd name="connsiteY54" fmla="*/ 66389 h 128977"/>
              <a:gd name="connsiteX55" fmla="*/ 783336 w 1127766"/>
              <a:gd name="connsiteY55" fmla="*/ 64960 h 128977"/>
              <a:gd name="connsiteX56" fmla="*/ 782478 w 1127766"/>
              <a:gd name="connsiteY56" fmla="*/ 56673 h 128977"/>
              <a:gd name="connsiteX57" fmla="*/ 779811 w 1127766"/>
              <a:gd name="connsiteY57" fmla="*/ 49815 h 128977"/>
              <a:gd name="connsiteX58" fmla="*/ 775049 w 1127766"/>
              <a:gd name="connsiteY58" fmla="*/ 45148 h 128977"/>
              <a:gd name="connsiteX59" fmla="*/ 761047 w 1127766"/>
              <a:gd name="connsiteY59" fmla="*/ 45148 h 128977"/>
              <a:gd name="connsiteX60" fmla="*/ 525780 w 1127766"/>
              <a:gd name="connsiteY60" fmla="*/ 43529 h 128977"/>
              <a:gd name="connsiteX61" fmla="*/ 519017 w 1127766"/>
              <a:gd name="connsiteY61" fmla="*/ 45244 h 128977"/>
              <a:gd name="connsiteX62" fmla="*/ 514254 w 1127766"/>
              <a:gd name="connsiteY62" fmla="*/ 49816 h 128977"/>
              <a:gd name="connsiteX63" fmla="*/ 511492 w 1127766"/>
              <a:gd name="connsiteY63" fmla="*/ 56674 h 128977"/>
              <a:gd name="connsiteX64" fmla="*/ 510540 w 1127766"/>
              <a:gd name="connsiteY64" fmla="*/ 65056 h 128977"/>
              <a:gd name="connsiteX65" fmla="*/ 510540 w 1127766"/>
              <a:gd name="connsiteY65" fmla="*/ 66485 h 128977"/>
              <a:gd name="connsiteX66" fmla="*/ 511492 w 1127766"/>
              <a:gd name="connsiteY66" fmla="*/ 74867 h 128977"/>
              <a:gd name="connsiteX67" fmla="*/ 514159 w 1127766"/>
              <a:gd name="connsiteY67" fmla="*/ 81534 h 128977"/>
              <a:gd name="connsiteX68" fmla="*/ 518922 w 1127766"/>
              <a:gd name="connsiteY68" fmla="*/ 86107 h 128977"/>
              <a:gd name="connsiteX69" fmla="*/ 525589 w 1127766"/>
              <a:gd name="connsiteY69" fmla="*/ 87725 h 128977"/>
              <a:gd name="connsiteX70" fmla="*/ 533590 w 1127766"/>
              <a:gd name="connsiteY70" fmla="*/ 85916 h 128977"/>
              <a:gd name="connsiteX71" fmla="*/ 538543 w 1127766"/>
              <a:gd name="connsiteY71" fmla="*/ 80772 h 128977"/>
              <a:gd name="connsiteX72" fmla="*/ 538543 w 1127766"/>
              <a:gd name="connsiteY72" fmla="*/ 50482 h 128977"/>
              <a:gd name="connsiteX73" fmla="*/ 533590 w 1127766"/>
              <a:gd name="connsiteY73" fmla="*/ 45339 h 128977"/>
              <a:gd name="connsiteX74" fmla="*/ 525780 w 1127766"/>
              <a:gd name="connsiteY74" fmla="*/ 43529 h 128977"/>
              <a:gd name="connsiteX75" fmla="*/ 1011650 w 1127766"/>
              <a:gd name="connsiteY75" fmla="*/ 43433 h 128977"/>
              <a:gd name="connsiteX76" fmla="*/ 1004697 w 1127766"/>
              <a:gd name="connsiteY76" fmla="*/ 45148 h 128977"/>
              <a:gd name="connsiteX77" fmla="*/ 999934 w 1127766"/>
              <a:gd name="connsiteY77" fmla="*/ 49815 h 128977"/>
              <a:gd name="connsiteX78" fmla="*/ 997172 w 1127766"/>
              <a:gd name="connsiteY78" fmla="*/ 56673 h 128977"/>
              <a:gd name="connsiteX79" fmla="*/ 996315 w 1127766"/>
              <a:gd name="connsiteY79" fmla="*/ 64960 h 128977"/>
              <a:gd name="connsiteX80" fmla="*/ 996315 w 1127766"/>
              <a:gd name="connsiteY80" fmla="*/ 66389 h 128977"/>
              <a:gd name="connsiteX81" fmla="*/ 997172 w 1127766"/>
              <a:gd name="connsiteY81" fmla="*/ 74771 h 128977"/>
              <a:gd name="connsiteX82" fmla="*/ 999934 w 1127766"/>
              <a:gd name="connsiteY82" fmla="*/ 81629 h 128977"/>
              <a:gd name="connsiteX83" fmla="*/ 1004697 w 1127766"/>
              <a:gd name="connsiteY83" fmla="*/ 86296 h 128977"/>
              <a:gd name="connsiteX84" fmla="*/ 1011745 w 1127766"/>
              <a:gd name="connsiteY84" fmla="*/ 88011 h 128977"/>
              <a:gd name="connsiteX85" fmla="*/ 1023461 w 1127766"/>
              <a:gd name="connsiteY85" fmla="*/ 81629 h 128977"/>
              <a:gd name="connsiteX86" fmla="*/ 1026128 w 1127766"/>
              <a:gd name="connsiteY86" fmla="*/ 74771 h 128977"/>
              <a:gd name="connsiteX87" fmla="*/ 1026985 w 1127766"/>
              <a:gd name="connsiteY87" fmla="*/ 66389 h 128977"/>
              <a:gd name="connsiteX88" fmla="*/ 1026985 w 1127766"/>
              <a:gd name="connsiteY88" fmla="*/ 64960 h 128977"/>
              <a:gd name="connsiteX89" fmla="*/ 1026128 w 1127766"/>
              <a:gd name="connsiteY89" fmla="*/ 56673 h 128977"/>
              <a:gd name="connsiteX90" fmla="*/ 1023461 w 1127766"/>
              <a:gd name="connsiteY90" fmla="*/ 49815 h 128977"/>
              <a:gd name="connsiteX91" fmla="*/ 1018699 w 1127766"/>
              <a:gd name="connsiteY91" fmla="*/ 45148 h 128977"/>
              <a:gd name="connsiteX92" fmla="*/ 1011650 w 1127766"/>
              <a:gd name="connsiteY92" fmla="*/ 43433 h 128977"/>
              <a:gd name="connsiteX93" fmla="*/ 607504 w 1127766"/>
              <a:gd name="connsiteY93" fmla="*/ 43433 h 128977"/>
              <a:gd name="connsiteX94" fmla="*/ 601884 w 1127766"/>
              <a:gd name="connsiteY94" fmla="*/ 44576 h 128977"/>
              <a:gd name="connsiteX95" fmla="*/ 597312 w 1127766"/>
              <a:gd name="connsiteY95" fmla="*/ 47720 h 128977"/>
              <a:gd name="connsiteX96" fmla="*/ 594073 w 1127766"/>
              <a:gd name="connsiteY96" fmla="*/ 52578 h 128977"/>
              <a:gd name="connsiteX97" fmla="*/ 592073 w 1127766"/>
              <a:gd name="connsiteY97" fmla="*/ 58864 h 128977"/>
              <a:gd name="connsiteX98" fmla="*/ 622172 w 1127766"/>
              <a:gd name="connsiteY98" fmla="*/ 58864 h 128977"/>
              <a:gd name="connsiteX99" fmla="*/ 622172 w 1127766"/>
              <a:gd name="connsiteY99" fmla="*/ 57436 h 128977"/>
              <a:gd name="connsiteX100" fmla="*/ 621029 w 1127766"/>
              <a:gd name="connsiteY100" fmla="*/ 52006 h 128977"/>
              <a:gd name="connsiteX101" fmla="*/ 618267 w 1127766"/>
              <a:gd name="connsiteY101" fmla="*/ 47530 h 128977"/>
              <a:gd name="connsiteX102" fmla="*/ 613695 w 1127766"/>
              <a:gd name="connsiteY102" fmla="*/ 44576 h 128977"/>
              <a:gd name="connsiteX103" fmla="*/ 607504 w 1127766"/>
              <a:gd name="connsiteY103" fmla="*/ 43433 h 128977"/>
              <a:gd name="connsiteX104" fmla="*/ 997363 w 1127766"/>
              <a:gd name="connsiteY104" fmla="*/ 31338 h 128977"/>
              <a:gd name="connsiteX105" fmla="*/ 1025938 w 1127766"/>
              <a:gd name="connsiteY105" fmla="*/ 31338 h 128977"/>
              <a:gd name="connsiteX106" fmla="*/ 1036606 w 1127766"/>
              <a:gd name="connsiteY106" fmla="*/ 39052 h 128977"/>
              <a:gd name="connsiteX107" fmla="*/ 1043083 w 1127766"/>
              <a:gd name="connsiteY107" fmla="*/ 50577 h 128977"/>
              <a:gd name="connsiteX108" fmla="*/ 1045369 w 1127766"/>
              <a:gd name="connsiteY108" fmla="*/ 64960 h 128977"/>
              <a:gd name="connsiteX109" fmla="*/ 1045369 w 1127766"/>
              <a:gd name="connsiteY109" fmla="*/ 66389 h 128977"/>
              <a:gd name="connsiteX110" fmla="*/ 1043083 w 1127766"/>
              <a:gd name="connsiteY110" fmla="*/ 80867 h 128977"/>
              <a:gd name="connsiteX111" fmla="*/ 1036606 w 1127766"/>
              <a:gd name="connsiteY111" fmla="*/ 92392 h 128977"/>
              <a:gd name="connsiteX112" fmla="*/ 1026033 w 1127766"/>
              <a:gd name="connsiteY112" fmla="*/ 99917 h 128977"/>
              <a:gd name="connsiteX113" fmla="*/ 997458 w 1127766"/>
              <a:gd name="connsiteY113" fmla="*/ 99917 h 128977"/>
              <a:gd name="connsiteX114" fmla="*/ 986790 w 1127766"/>
              <a:gd name="connsiteY114" fmla="*/ 92392 h 128977"/>
              <a:gd name="connsiteX115" fmla="*/ 980218 w 1127766"/>
              <a:gd name="connsiteY115" fmla="*/ 80867 h 128977"/>
              <a:gd name="connsiteX116" fmla="*/ 978027 w 1127766"/>
              <a:gd name="connsiteY116" fmla="*/ 66389 h 128977"/>
              <a:gd name="connsiteX117" fmla="*/ 978027 w 1127766"/>
              <a:gd name="connsiteY117" fmla="*/ 64960 h 128977"/>
              <a:gd name="connsiteX118" fmla="*/ 980218 w 1127766"/>
              <a:gd name="connsiteY118" fmla="*/ 50577 h 128977"/>
              <a:gd name="connsiteX119" fmla="*/ 986790 w 1127766"/>
              <a:gd name="connsiteY119" fmla="*/ 39052 h 128977"/>
              <a:gd name="connsiteX120" fmla="*/ 997363 w 1127766"/>
              <a:gd name="connsiteY120" fmla="*/ 31338 h 128977"/>
              <a:gd name="connsiteX121" fmla="*/ 593883 w 1127766"/>
              <a:gd name="connsiteY121" fmla="*/ 31338 h 128977"/>
              <a:gd name="connsiteX122" fmla="*/ 621410 w 1127766"/>
              <a:gd name="connsiteY122" fmla="*/ 31338 h 128977"/>
              <a:gd name="connsiteX123" fmla="*/ 631697 w 1127766"/>
              <a:gd name="connsiteY123" fmla="*/ 38481 h 128977"/>
              <a:gd name="connsiteX124" fmla="*/ 637984 w 1127766"/>
              <a:gd name="connsiteY124" fmla="*/ 49625 h 128977"/>
              <a:gd name="connsiteX125" fmla="*/ 640174 w 1127766"/>
              <a:gd name="connsiteY125" fmla="*/ 64008 h 128977"/>
              <a:gd name="connsiteX126" fmla="*/ 640174 w 1127766"/>
              <a:gd name="connsiteY126" fmla="*/ 71723 h 128977"/>
              <a:gd name="connsiteX127" fmla="*/ 591502 w 1127766"/>
              <a:gd name="connsiteY127" fmla="*/ 71723 h 128977"/>
              <a:gd name="connsiteX128" fmla="*/ 593597 w 1127766"/>
              <a:gd name="connsiteY128" fmla="*/ 78390 h 128977"/>
              <a:gd name="connsiteX129" fmla="*/ 597788 w 1127766"/>
              <a:gd name="connsiteY129" fmla="*/ 83534 h 128977"/>
              <a:gd name="connsiteX130" fmla="*/ 603503 w 1127766"/>
              <a:gd name="connsiteY130" fmla="*/ 86963 h 128977"/>
              <a:gd name="connsiteX131" fmla="*/ 610552 w 1127766"/>
              <a:gd name="connsiteY131" fmla="*/ 88106 h 128977"/>
              <a:gd name="connsiteX132" fmla="*/ 615886 w 1127766"/>
              <a:gd name="connsiteY132" fmla="*/ 88106 h 128977"/>
              <a:gd name="connsiteX133" fmla="*/ 621029 w 1127766"/>
              <a:gd name="connsiteY133" fmla="*/ 86486 h 128977"/>
              <a:gd name="connsiteX134" fmla="*/ 625601 w 1127766"/>
              <a:gd name="connsiteY134" fmla="*/ 84010 h 128977"/>
              <a:gd name="connsiteX135" fmla="*/ 629316 w 1127766"/>
              <a:gd name="connsiteY135" fmla="*/ 80390 h 128977"/>
              <a:gd name="connsiteX136" fmla="*/ 638841 w 1127766"/>
              <a:gd name="connsiteY136" fmla="*/ 89915 h 128977"/>
              <a:gd name="connsiteX137" fmla="*/ 634364 w 1127766"/>
              <a:gd name="connsiteY137" fmla="*/ 94678 h 128977"/>
              <a:gd name="connsiteX138" fmla="*/ 627887 w 1127766"/>
              <a:gd name="connsiteY138" fmla="*/ 98869 h 128977"/>
              <a:gd name="connsiteX139" fmla="*/ 619696 w 1127766"/>
              <a:gd name="connsiteY139" fmla="*/ 101822 h 128977"/>
              <a:gd name="connsiteX140" fmla="*/ 609694 w 1127766"/>
              <a:gd name="connsiteY140" fmla="*/ 102680 h 128977"/>
              <a:gd name="connsiteX141" fmla="*/ 594740 w 1127766"/>
              <a:gd name="connsiteY141" fmla="*/ 99917 h 128977"/>
              <a:gd name="connsiteX142" fmla="*/ 583215 w 1127766"/>
              <a:gd name="connsiteY142" fmla="*/ 92583 h 128977"/>
              <a:gd name="connsiteX143" fmla="*/ 575785 w 1127766"/>
              <a:gd name="connsiteY143" fmla="*/ 81629 h 128977"/>
              <a:gd name="connsiteX144" fmla="*/ 573214 w 1127766"/>
              <a:gd name="connsiteY144" fmla="*/ 68104 h 128977"/>
              <a:gd name="connsiteX145" fmla="*/ 573214 w 1127766"/>
              <a:gd name="connsiteY145" fmla="*/ 65532 h 128977"/>
              <a:gd name="connsiteX146" fmla="*/ 575785 w 1127766"/>
              <a:gd name="connsiteY146" fmla="*/ 50577 h 128977"/>
              <a:gd name="connsiteX147" fmla="*/ 582929 w 1127766"/>
              <a:gd name="connsiteY147" fmla="*/ 38861 h 128977"/>
              <a:gd name="connsiteX148" fmla="*/ 593883 w 1127766"/>
              <a:gd name="connsiteY148" fmla="*/ 31338 h 128977"/>
              <a:gd name="connsiteX149" fmla="*/ 162115 w 1127766"/>
              <a:gd name="connsiteY149" fmla="*/ 29908 h 128977"/>
              <a:gd name="connsiteX150" fmla="*/ 178879 w 1127766"/>
              <a:gd name="connsiteY150" fmla="*/ 29908 h 128977"/>
              <a:gd name="connsiteX151" fmla="*/ 185070 w 1127766"/>
              <a:gd name="connsiteY151" fmla="*/ 79152 h 128977"/>
              <a:gd name="connsiteX152" fmla="*/ 194595 w 1127766"/>
              <a:gd name="connsiteY152" fmla="*/ 29908 h 128977"/>
              <a:gd name="connsiteX153" fmla="*/ 206787 w 1127766"/>
              <a:gd name="connsiteY153" fmla="*/ 29908 h 128977"/>
              <a:gd name="connsiteX154" fmla="*/ 215360 w 1127766"/>
              <a:gd name="connsiteY154" fmla="*/ 78962 h 128977"/>
              <a:gd name="connsiteX155" fmla="*/ 221551 w 1127766"/>
              <a:gd name="connsiteY155" fmla="*/ 29908 h 128977"/>
              <a:gd name="connsiteX156" fmla="*/ 238315 w 1127766"/>
              <a:gd name="connsiteY156" fmla="*/ 29908 h 128977"/>
              <a:gd name="connsiteX157" fmla="*/ 225552 w 1127766"/>
              <a:gd name="connsiteY157" fmla="*/ 101346 h 128977"/>
              <a:gd name="connsiteX158" fmla="*/ 209454 w 1127766"/>
              <a:gd name="connsiteY158" fmla="*/ 101346 h 128977"/>
              <a:gd name="connsiteX159" fmla="*/ 199929 w 1127766"/>
              <a:gd name="connsiteY159" fmla="*/ 55911 h 128977"/>
              <a:gd name="connsiteX160" fmla="*/ 190404 w 1127766"/>
              <a:gd name="connsiteY160" fmla="*/ 101346 h 128977"/>
              <a:gd name="connsiteX161" fmla="*/ 174974 w 1127766"/>
              <a:gd name="connsiteY161" fmla="*/ 101346 h 128977"/>
              <a:gd name="connsiteX162" fmla="*/ 81057 w 1127766"/>
              <a:gd name="connsiteY162" fmla="*/ 29908 h 128977"/>
              <a:gd name="connsiteX163" fmla="*/ 97821 w 1127766"/>
              <a:gd name="connsiteY163" fmla="*/ 29908 h 128977"/>
              <a:gd name="connsiteX164" fmla="*/ 104012 w 1127766"/>
              <a:gd name="connsiteY164" fmla="*/ 79152 h 128977"/>
              <a:gd name="connsiteX165" fmla="*/ 112966 w 1127766"/>
              <a:gd name="connsiteY165" fmla="*/ 29908 h 128977"/>
              <a:gd name="connsiteX166" fmla="*/ 125253 w 1127766"/>
              <a:gd name="connsiteY166" fmla="*/ 29908 h 128977"/>
              <a:gd name="connsiteX167" fmla="*/ 134302 w 1127766"/>
              <a:gd name="connsiteY167" fmla="*/ 78962 h 128977"/>
              <a:gd name="connsiteX168" fmla="*/ 140493 w 1127766"/>
              <a:gd name="connsiteY168" fmla="*/ 29908 h 128977"/>
              <a:gd name="connsiteX169" fmla="*/ 157352 w 1127766"/>
              <a:gd name="connsiteY169" fmla="*/ 29908 h 128977"/>
              <a:gd name="connsiteX170" fmla="*/ 144589 w 1127766"/>
              <a:gd name="connsiteY170" fmla="*/ 101346 h 128977"/>
              <a:gd name="connsiteX171" fmla="*/ 128396 w 1127766"/>
              <a:gd name="connsiteY171" fmla="*/ 101346 h 128977"/>
              <a:gd name="connsiteX172" fmla="*/ 118871 w 1127766"/>
              <a:gd name="connsiteY172" fmla="*/ 55911 h 128977"/>
              <a:gd name="connsiteX173" fmla="*/ 109346 w 1127766"/>
              <a:gd name="connsiteY173" fmla="*/ 101346 h 128977"/>
              <a:gd name="connsiteX174" fmla="*/ 93821 w 1127766"/>
              <a:gd name="connsiteY174" fmla="*/ 101346 h 128977"/>
              <a:gd name="connsiteX175" fmla="*/ 0 w 1127766"/>
              <a:gd name="connsiteY175" fmla="*/ 29908 h 128977"/>
              <a:gd name="connsiteX176" fmla="*/ 16764 w 1127766"/>
              <a:gd name="connsiteY176" fmla="*/ 29908 h 128977"/>
              <a:gd name="connsiteX177" fmla="*/ 22955 w 1127766"/>
              <a:gd name="connsiteY177" fmla="*/ 79152 h 128977"/>
              <a:gd name="connsiteX178" fmla="*/ 31909 w 1127766"/>
              <a:gd name="connsiteY178" fmla="*/ 29908 h 128977"/>
              <a:gd name="connsiteX179" fmla="*/ 44196 w 1127766"/>
              <a:gd name="connsiteY179" fmla="*/ 29908 h 128977"/>
              <a:gd name="connsiteX180" fmla="*/ 53150 w 1127766"/>
              <a:gd name="connsiteY180" fmla="*/ 78962 h 128977"/>
              <a:gd name="connsiteX181" fmla="*/ 59341 w 1127766"/>
              <a:gd name="connsiteY181" fmla="*/ 29908 h 128977"/>
              <a:gd name="connsiteX182" fmla="*/ 76200 w 1127766"/>
              <a:gd name="connsiteY182" fmla="*/ 29908 h 128977"/>
              <a:gd name="connsiteX183" fmla="*/ 63341 w 1127766"/>
              <a:gd name="connsiteY183" fmla="*/ 101346 h 128977"/>
              <a:gd name="connsiteX184" fmla="*/ 47244 w 1127766"/>
              <a:gd name="connsiteY184" fmla="*/ 101346 h 128977"/>
              <a:gd name="connsiteX185" fmla="*/ 37719 w 1127766"/>
              <a:gd name="connsiteY185" fmla="*/ 55911 h 128977"/>
              <a:gd name="connsiteX186" fmla="*/ 28670 w 1127766"/>
              <a:gd name="connsiteY186" fmla="*/ 101346 h 128977"/>
              <a:gd name="connsiteX187" fmla="*/ 12764 w 1127766"/>
              <a:gd name="connsiteY187" fmla="*/ 101346 h 128977"/>
              <a:gd name="connsiteX188" fmla="*/ 1087945 w 1127766"/>
              <a:gd name="connsiteY188" fmla="*/ 28575 h 128977"/>
              <a:gd name="connsiteX189" fmla="*/ 1099184 w 1127766"/>
              <a:gd name="connsiteY189" fmla="*/ 36194 h 128977"/>
              <a:gd name="connsiteX190" fmla="*/ 1104613 w 1127766"/>
              <a:gd name="connsiteY190" fmla="*/ 30670 h 128977"/>
              <a:gd name="connsiteX191" fmla="*/ 1112519 w 1127766"/>
              <a:gd name="connsiteY191" fmla="*/ 28575 h 128977"/>
              <a:gd name="connsiteX192" fmla="*/ 1118520 w 1127766"/>
              <a:gd name="connsiteY192" fmla="*/ 29813 h 128977"/>
              <a:gd name="connsiteX193" fmla="*/ 1123378 w 1127766"/>
              <a:gd name="connsiteY193" fmla="*/ 33623 h 128977"/>
              <a:gd name="connsiteX194" fmla="*/ 1126616 w 1127766"/>
              <a:gd name="connsiteY194" fmla="*/ 40290 h 128977"/>
              <a:gd name="connsiteX195" fmla="*/ 1127759 w 1127766"/>
              <a:gd name="connsiteY195" fmla="*/ 50387 h 128977"/>
              <a:gd name="connsiteX196" fmla="*/ 1127759 w 1127766"/>
              <a:gd name="connsiteY196" fmla="*/ 101346 h 128977"/>
              <a:gd name="connsiteX197" fmla="*/ 1111090 w 1127766"/>
              <a:gd name="connsiteY197" fmla="*/ 101346 h 128977"/>
              <a:gd name="connsiteX198" fmla="*/ 1111090 w 1127766"/>
              <a:gd name="connsiteY198" fmla="*/ 50292 h 128977"/>
              <a:gd name="connsiteX199" fmla="*/ 1110614 w 1127766"/>
              <a:gd name="connsiteY199" fmla="*/ 46957 h 128977"/>
              <a:gd name="connsiteX200" fmla="*/ 1109471 w 1127766"/>
              <a:gd name="connsiteY200" fmla="*/ 44862 h 128977"/>
              <a:gd name="connsiteX201" fmla="*/ 1107852 w 1127766"/>
              <a:gd name="connsiteY201" fmla="*/ 43815 h 128977"/>
              <a:gd name="connsiteX202" fmla="*/ 1105852 w 1127766"/>
              <a:gd name="connsiteY202" fmla="*/ 43815 h 128977"/>
              <a:gd name="connsiteX203" fmla="*/ 1102613 w 1127766"/>
              <a:gd name="connsiteY203" fmla="*/ 44671 h 128977"/>
              <a:gd name="connsiteX204" fmla="*/ 1100613 w 1127766"/>
              <a:gd name="connsiteY204" fmla="*/ 47148 h 128977"/>
              <a:gd name="connsiteX205" fmla="*/ 1100613 w 1127766"/>
              <a:gd name="connsiteY205" fmla="*/ 101632 h 128977"/>
              <a:gd name="connsiteX206" fmla="*/ 1084420 w 1127766"/>
              <a:gd name="connsiteY206" fmla="*/ 101632 h 128977"/>
              <a:gd name="connsiteX207" fmla="*/ 1084420 w 1127766"/>
              <a:gd name="connsiteY207" fmla="*/ 50577 h 128977"/>
              <a:gd name="connsiteX208" fmla="*/ 1084420 w 1127766"/>
              <a:gd name="connsiteY208" fmla="*/ 47148 h 128977"/>
              <a:gd name="connsiteX209" fmla="*/ 1083277 w 1127766"/>
              <a:gd name="connsiteY209" fmla="*/ 45148 h 128977"/>
              <a:gd name="connsiteX210" fmla="*/ 1081753 w 1127766"/>
              <a:gd name="connsiteY210" fmla="*/ 44101 h 128977"/>
              <a:gd name="connsiteX211" fmla="*/ 1079753 w 1127766"/>
              <a:gd name="connsiteY211" fmla="*/ 44101 h 128977"/>
              <a:gd name="connsiteX212" fmla="*/ 1076324 w 1127766"/>
              <a:gd name="connsiteY212" fmla="*/ 45244 h 128977"/>
              <a:gd name="connsiteX213" fmla="*/ 1074324 w 1127766"/>
              <a:gd name="connsiteY213" fmla="*/ 48482 h 128977"/>
              <a:gd name="connsiteX214" fmla="*/ 1074324 w 1127766"/>
              <a:gd name="connsiteY214" fmla="*/ 101917 h 128977"/>
              <a:gd name="connsiteX215" fmla="*/ 1057274 w 1127766"/>
              <a:gd name="connsiteY215" fmla="*/ 101917 h 128977"/>
              <a:gd name="connsiteX216" fmla="*/ 1057274 w 1127766"/>
              <a:gd name="connsiteY216" fmla="*/ 30479 h 128977"/>
              <a:gd name="connsiteX217" fmla="*/ 1072990 w 1127766"/>
              <a:gd name="connsiteY217" fmla="*/ 29908 h 128977"/>
              <a:gd name="connsiteX218" fmla="*/ 1073562 w 1127766"/>
              <a:gd name="connsiteY218" fmla="*/ 38575 h 128977"/>
              <a:gd name="connsiteX219" fmla="*/ 1079182 w 1127766"/>
              <a:gd name="connsiteY219" fmla="*/ 31242 h 128977"/>
              <a:gd name="connsiteX220" fmla="*/ 1087945 w 1127766"/>
              <a:gd name="connsiteY220" fmla="*/ 28575 h 128977"/>
              <a:gd name="connsiteX221" fmla="*/ 931449 w 1127766"/>
              <a:gd name="connsiteY221" fmla="*/ 28575 h 128977"/>
              <a:gd name="connsiteX222" fmla="*/ 943641 w 1127766"/>
              <a:gd name="connsiteY222" fmla="*/ 30575 h 128977"/>
              <a:gd name="connsiteX223" fmla="*/ 953166 w 1127766"/>
              <a:gd name="connsiteY223" fmla="*/ 36194 h 128977"/>
              <a:gd name="connsiteX224" fmla="*/ 959453 w 1127766"/>
              <a:gd name="connsiteY224" fmla="*/ 44862 h 128977"/>
              <a:gd name="connsiteX225" fmla="*/ 961644 w 1127766"/>
              <a:gd name="connsiteY225" fmla="*/ 56293 h 128977"/>
              <a:gd name="connsiteX226" fmla="*/ 943927 w 1127766"/>
              <a:gd name="connsiteY226" fmla="*/ 56293 h 128977"/>
              <a:gd name="connsiteX227" fmla="*/ 943165 w 1127766"/>
              <a:gd name="connsiteY227" fmla="*/ 51340 h 128977"/>
              <a:gd name="connsiteX228" fmla="*/ 940403 w 1127766"/>
              <a:gd name="connsiteY228" fmla="*/ 47243 h 128977"/>
              <a:gd name="connsiteX229" fmla="*/ 936116 w 1127766"/>
              <a:gd name="connsiteY229" fmla="*/ 44482 h 128977"/>
              <a:gd name="connsiteX230" fmla="*/ 930687 w 1127766"/>
              <a:gd name="connsiteY230" fmla="*/ 43433 h 128977"/>
              <a:gd name="connsiteX231" fmla="*/ 923448 w 1127766"/>
              <a:gd name="connsiteY231" fmla="*/ 45244 h 128977"/>
              <a:gd name="connsiteX232" fmla="*/ 918972 w 1127766"/>
              <a:gd name="connsiteY232" fmla="*/ 50006 h 128977"/>
              <a:gd name="connsiteX233" fmla="*/ 916590 w 1127766"/>
              <a:gd name="connsiteY233" fmla="*/ 56768 h 128977"/>
              <a:gd name="connsiteX234" fmla="*/ 915924 w 1127766"/>
              <a:gd name="connsiteY234" fmla="*/ 64675 h 128977"/>
              <a:gd name="connsiteX235" fmla="*/ 915924 w 1127766"/>
              <a:gd name="connsiteY235" fmla="*/ 66675 h 128977"/>
              <a:gd name="connsiteX236" fmla="*/ 916590 w 1127766"/>
              <a:gd name="connsiteY236" fmla="*/ 74676 h 128977"/>
              <a:gd name="connsiteX237" fmla="*/ 918876 w 1127766"/>
              <a:gd name="connsiteY237" fmla="*/ 81533 h 128977"/>
              <a:gd name="connsiteX238" fmla="*/ 930782 w 1127766"/>
              <a:gd name="connsiteY238" fmla="*/ 88011 h 128977"/>
              <a:gd name="connsiteX239" fmla="*/ 931068 w 1127766"/>
              <a:gd name="connsiteY239" fmla="*/ 88011 h 128977"/>
              <a:gd name="connsiteX240" fmla="*/ 936212 w 1127766"/>
              <a:gd name="connsiteY240" fmla="*/ 87249 h 128977"/>
              <a:gd name="connsiteX241" fmla="*/ 940498 w 1127766"/>
              <a:gd name="connsiteY241" fmla="*/ 84963 h 128977"/>
              <a:gd name="connsiteX242" fmla="*/ 943356 w 1127766"/>
              <a:gd name="connsiteY242" fmla="*/ 81438 h 128977"/>
              <a:gd name="connsiteX243" fmla="*/ 944213 w 1127766"/>
              <a:gd name="connsiteY243" fmla="*/ 76866 h 128977"/>
              <a:gd name="connsiteX244" fmla="*/ 961548 w 1127766"/>
              <a:gd name="connsiteY244" fmla="*/ 76866 h 128977"/>
              <a:gd name="connsiteX245" fmla="*/ 959262 w 1127766"/>
              <a:gd name="connsiteY245" fmla="*/ 87249 h 128977"/>
              <a:gd name="connsiteX246" fmla="*/ 952690 w 1127766"/>
              <a:gd name="connsiteY246" fmla="*/ 95345 h 128977"/>
              <a:gd name="connsiteX247" fmla="*/ 943165 w 1127766"/>
              <a:gd name="connsiteY247" fmla="*/ 100774 h 128977"/>
              <a:gd name="connsiteX248" fmla="*/ 931545 w 1127766"/>
              <a:gd name="connsiteY248" fmla="*/ 102680 h 128977"/>
              <a:gd name="connsiteX249" fmla="*/ 916971 w 1127766"/>
              <a:gd name="connsiteY249" fmla="*/ 99917 h 128977"/>
              <a:gd name="connsiteX250" fmla="*/ 906494 w 1127766"/>
              <a:gd name="connsiteY250" fmla="*/ 92201 h 128977"/>
              <a:gd name="connsiteX251" fmla="*/ 900207 w 1127766"/>
              <a:gd name="connsiteY251" fmla="*/ 80772 h 128977"/>
              <a:gd name="connsiteX252" fmla="*/ 898016 w 1127766"/>
              <a:gd name="connsiteY252" fmla="*/ 66675 h 128977"/>
              <a:gd name="connsiteX253" fmla="*/ 898016 w 1127766"/>
              <a:gd name="connsiteY253" fmla="*/ 64675 h 128977"/>
              <a:gd name="connsiteX254" fmla="*/ 900112 w 1127766"/>
              <a:gd name="connsiteY254" fmla="*/ 50577 h 128977"/>
              <a:gd name="connsiteX255" fmla="*/ 906494 w 1127766"/>
              <a:gd name="connsiteY255" fmla="*/ 39147 h 128977"/>
              <a:gd name="connsiteX256" fmla="*/ 916971 w 1127766"/>
              <a:gd name="connsiteY256" fmla="*/ 31432 h 128977"/>
              <a:gd name="connsiteX257" fmla="*/ 931449 w 1127766"/>
              <a:gd name="connsiteY257" fmla="*/ 28575 h 128977"/>
              <a:gd name="connsiteX258" fmla="*/ 768000 w 1127766"/>
              <a:gd name="connsiteY258" fmla="*/ 28575 h 128977"/>
              <a:gd name="connsiteX259" fmla="*/ 782288 w 1127766"/>
              <a:gd name="connsiteY259" fmla="*/ 31337 h 128977"/>
              <a:gd name="connsiteX260" fmla="*/ 792956 w 1127766"/>
              <a:gd name="connsiteY260" fmla="*/ 39052 h 128977"/>
              <a:gd name="connsiteX261" fmla="*/ 799528 w 1127766"/>
              <a:gd name="connsiteY261" fmla="*/ 50577 h 128977"/>
              <a:gd name="connsiteX262" fmla="*/ 801719 w 1127766"/>
              <a:gd name="connsiteY262" fmla="*/ 64960 h 128977"/>
              <a:gd name="connsiteX263" fmla="*/ 801719 w 1127766"/>
              <a:gd name="connsiteY263" fmla="*/ 66389 h 128977"/>
              <a:gd name="connsiteX264" fmla="*/ 799528 w 1127766"/>
              <a:gd name="connsiteY264" fmla="*/ 80867 h 128977"/>
              <a:gd name="connsiteX265" fmla="*/ 792956 w 1127766"/>
              <a:gd name="connsiteY265" fmla="*/ 92392 h 128977"/>
              <a:gd name="connsiteX266" fmla="*/ 782383 w 1127766"/>
              <a:gd name="connsiteY266" fmla="*/ 99917 h 128977"/>
              <a:gd name="connsiteX267" fmla="*/ 768191 w 1127766"/>
              <a:gd name="connsiteY267" fmla="*/ 102680 h 128977"/>
              <a:gd name="connsiteX268" fmla="*/ 753808 w 1127766"/>
              <a:gd name="connsiteY268" fmla="*/ 99917 h 128977"/>
              <a:gd name="connsiteX269" fmla="*/ 743140 w 1127766"/>
              <a:gd name="connsiteY269" fmla="*/ 92392 h 128977"/>
              <a:gd name="connsiteX270" fmla="*/ 736663 w 1127766"/>
              <a:gd name="connsiteY270" fmla="*/ 80867 h 128977"/>
              <a:gd name="connsiteX271" fmla="*/ 734377 w 1127766"/>
              <a:gd name="connsiteY271" fmla="*/ 66389 h 128977"/>
              <a:gd name="connsiteX272" fmla="*/ 734377 w 1127766"/>
              <a:gd name="connsiteY272" fmla="*/ 64960 h 128977"/>
              <a:gd name="connsiteX273" fmla="*/ 736663 w 1127766"/>
              <a:gd name="connsiteY273" fmla="*/ 50577 h 128977"/>
              <a:gd name="connsiteX274" fmla="*/ 743140 w 1127766"/>
              <a:gd name="connsiteY274" fmla="*/ 39052 h 128977"/>
              <a:gd name="connsiteX275" fmla="*/ 753713 w 1127766"/>
              <a:gd name="connsiteY275" fmla="*/ 31337 h 128977"/>
              <a:gd name="connsiteX276" fmla="*/ 768000 w 1127766"/>
              <a:gd name="connsiteY276" fmla="*/ 28575 h 128977"/>
              <a:gd name="connsiteX277" fmla="*/ 688181 w 1127766"/>
              <a:gd name="connsiteY277" fmla="*/ 28575 h 128977"/>
              <a:gd name="connsiteX278" fmla="*/ 700373 w 1127766"/>
              <a:gd name="connsiteY278" fmla="*/ 30575 h 128977"/>
              <a:gd name="connsiteX279" fmla="*/ 709898 w 1127766"/>
              <a:gd name="connsiteY279" fmla="*/ 36194 h 128977"/>
              <a:gd name="connsiteX280" fmla="*/ 716280 w 1127766"/>
              <a:gd name="connsiteY280" fmla="*/ 44862 h 128977"/>
              <a:gd name="connsiteX281" fmla="*/ 718376 w 1127766"/>
              <a:gd name="connsiteY281" fmla="*/ 56293 h 128977"/>
              <a:gd name="connsiteX282" fmla="*/ 701040 w 1127766"/>
              <a:gd name="connsiteY282" fmla="*/ 56293 h 128977"/>
              <a:gd name="connsiteX283" fmla="*/ 700278 w 1127766"/>
              <a:gd name="connsiteY283" fmla="*/ 51340 h 128977"/>
              <a:gd name="connsiteX284" fmla="*/ 697611 w 1127766"/>
              <a:gd name="connsiteY284" fmla="*/ 47243 h 128977"/>
              <a:gd name="connsiteX285" fmla="*/ 693325 w 1127766"/>
              <a:gd name="connsiteY285" fmla="*/ 44482 h 128977"/>
              <a:gd name="connsiteX286" fmla="*/ 687800 w 1127766"/>
              <a:gd name="connsiteY286" fmla="*/ 43433 h 128977"/>
              <a:gd name="connsiteX287" fmla="*/ 680656 w 1127766"/>
              <a:gd name="connsiteY287" fmla="*/ 45244 h 128977"/>
              <a:gd name="connsiteX288" fmla="*/ 676085 w 1127766"/>
              <a:gd name="connsiteY288" fmla="*/ 50006 h 128977"/>
              <a:gd name="connsiteX289" fmla="*/ 673703 w 1127766"/>
              <a:gd name="connsiteY289" fmla="*/ 56768 h 128977"/>
              <a:gd name="connsiteX290" fmla="*/ 673036 w 1127766"/>
              <a:gd name="connsiteY290" fmla="*/ 64675 h 128977"/>
              <a:gd name="connsiteX291" fmla="*/ 673036 w 1127766"/>
              <a:gd name="connsiteY291" fmla="*/ 66675 h 128977"/>
              <a:gd name="connsiteX292" fmla="*/ 673703 w 1127766"/>
              <a:gd name="connsiteY292" fmla="*/ 74676 h 128977"/>
              <a:gd name="connsiteX293" fmla="*/ 675989 w 1127766"/>
              <a:gd name="connsiteY293" fmla="*/ 81533 h 128977"/>
              <a:gd name="connsiteX294" fmla="*/ 687875 w 1127766"/>
              <a:gd name="connsiteY294" fmla="*/ 88000 h 128977"/>
              <a:gd name="connsiteX295" fmla="*/ 687800 w 1127766"/>
              <a:gd name="connsiteY295" fmla="*/ 88011 h 128977"/>
              <a:gd name="connsiteX296" fmla="*/ 687895 w 1127766"/>
              <a:gd name="connsiteY296" fmla="*/ 88011 h 128977"/>
              <a:gd name="connsiteX297" fmla="*/ 687875 w 1127766"/>
              <a:gd name="connsiteY297" fmla="*/ 88000 h 128977"/>
              <a:gd name="connsiteX298" fmla="*/ 692944 w 1127766"/>
              <a:gd name="connsiteY298" fmla="*/ 87249 h 128977"/>
              <a:gd name="connsiteX299" fmla="*/ 697230 w 1127766"/>
              <a:gd name="connsiteY299" fmla="*/ 84963 h 128977"/>
              <a:gd name="connsiteX300" fmla="*/ 700087 w 1127766"/>
              <a:gd name="connsiteY300" fmla="*/ 81438 h 128977"/>
              <a:gd name="connsiteX301" fmla="*/ 700945 w 1127766"/>
              <a:gd name="connsiteY301" fmla="*/ 76866 h 128977"/>
              <a:gd name="connsiteX302" fmla="*/ 718280 w 1127766"/>
              <a:gd name="connsiteY302" fmla="*/ 76866 h 128977"/>
              <a:gd name="connsiteX303" fmla="*/ 715994 w 1127766"/>
              <a:gd name="connsiteY303" fmla="*/ 87249 h 128977"/>
              <a:gd name="connsiteX304" fmla="*/ 709422 w 1127766"/>
              <a:gd name="connsiteY304" fmla="*/ 95345 h 128977"/>
              <a:gd name="connsiteX305" fmla="*/ 699897 w 1127766"/>
              <a:gd name="connsiteY305" fmla="*/ 100774 h 128977"/>
              <a:gd name="connsiteX306" fmla="*/ 688277 w 1127766"/>
              <a:gd name="connsiteY306" fmla="*/ 102680 h 128977"/>
              <a:gd name="connsiteX307" fmla="*/ 673703 w 1127766"/>
              <a:gd name="connsiteY307" fmla="*/ 99917 h 128977"/>
              <a:gd name="connsiteX308" fmla="*/ 663226 w 1127766"/>
              <a:gd name="connsiteY308" fmla="*/ 92201 h 128977"/>
              <a:gd name="connsiteX309" fmla="*/ 656939 w 1127766"/>
              <a:gd name="connsiteY309" fmla="*/ 80772 h 128977"/>
              <a:gd name="connsiteX310" fmla="*/ 654748 w 1127766"/>
              <a:gd name="connsiteY310" fmla="*/ 66675 h 128977"/>
              <a:gd name="connsiteX311" fmla="*/ 654748 w 1127766"/>
              <a:gd name="connsiteY311" fmla="*/ 64675 h 128977"/>
              <a:gd name="connsiteX312" fmla="*/ 656844 w 1127766"/>
              <a:gd name="connsiteY312" fmla="*/ 50577 h 128977"/>
              <a:gd name="connsiteX313" fmla="*/ 663226 w 1127766"/>
              <a:gd name="connsiteY313" fmla="*/ 39147 h 128977"/>
              <a:gd name="connsiteX314" fmla="*/ 673703 w 1127766"/>
              <a:gd name="connsiteY314" fmla="*/ 31432 h 128977"/>
              <a:gd name="connsiteX315" fmla="*/ 688181 w 1127766"/>
              <a:gd name="connsiteY315" fmla="*/ 28575 h 128977"/>
              <a:gd name="connsiteX316" fmla="*/ 521589 w 1127766"/>
              <a:gd name="connsiteY316" fmla="*/ 28575 h 128977"/>
              <a:gd name="connsiteX317" fmla="*/ 532352 w 1127766"/>
              <a:gd name="connsiteY317" fmla="*/ 30766 h 128977"/>
              <a:gd name="connsiteX318" fmla="*/ 539972 w 1127766"/>
              <a:gd name="connsiteY318" fmla="*/ 36767 h 128977"/>
              <a:gd name="connsiteX319" fmla="*/ 540734 w 1127766"/>
              <a:gd name="connsiteY319" fmla="*/ 29909 h 128977"/>
              <a:gd name="connsiteX320" fmla="*/ 557403 w 1127766"/>
              <a:gd name="connsiteY320" fmla="*/ 29909 h 128977"/>
              <a:gd name="connsiteX321" fmla="*/ 557403 w 1127766"/>
              <a:gd name="connsiteY321" fmla="*/ 98679 h 128977"/>
              <a:gd name="connsiteX322" fmla="*/ 554926 w 1127766"/>
              <a:gd name="connsiteY322" fmla="*/ 111538 h 128977"/>
              <a:gd name="connsiteX323" fmla="*/ 548068 w 1127766"/>
              <a:gd name="connsiteY323" fmla="*/ 121063 h 128977"/>
              <a:gd name="connsiteX324" fmla="*/ 537305 w 1127766"/>
              <a:gd name="connsiteY324" fmla="*/ 126968 h 128977"/>
              <a:gd name="connsiteX325" fmla="*/ 523589 w 1127766"/>
              <a:gd name="connsiteY325" fmla="*/ 128969 h 128977"/>
              <a:gd name="connsiteX326" fmla="*/ 516636 w 1127766"/>
              <a:gd name="connsiteY326" fmla="*/ 128302 h 128977"/>
              <a:gd name="connsiteX327" fmla="*/ 509301 w 1127766"/>
              <a:gd name="connsiteY327" fmla="*/ 126207 h 128977"/>
              <a:gd name="connsiteX328" fmla="*/ 502443 w 1127766"/>
              <a:gd name="connsiteY328" fmla="*/ 122682 h 128977"/>
              <a:gd name="connsiteX329" fmla="*/ 496919 w 1127766"/>
              <a:gd name="connsiteY329" fmla="*/ 117634 h 128977"/>
              <a:gd name="connsiteX330" fmla="*/ 505206 w 1127766"/>
              <a:gd name="connsiteY330" fmla="*/ 106489 h 128977"/>
              <a:gd name="connsiteX331" fmla="*/ 513111 w 1127766"/>
              <a:gd name="connsiteY331" fmla="*/ 112490 h 128977"/>
              <a:gd name="connsiteX332" fmla="*/ 522636 w 1127766"/>
              <a:gd name="connsiteY332" fmla="*/ 114586 h 128977"/>
              <a:gd name="connsiteX333" fmla="*/ 534733 w 1127766"/>
              <a:gd name="connsiteY333" fmla="*/ 110490 h 128977"/>
              <a:gd name="connsiteX334" fmla="*/ 539019 w 1127766"/>
              <a:gd name="connsiteY334" fmla="*/ 98775 h 128977"/>
              <a:gd name="connsiteX335" fmla="*/ 539019 w 1127766"/>
              <a:gd name="connsiteY335" fmla="*/ 94678 h 128977"/>
              <a:gd name="connsiteX336" fmla="*/ 531495 w 1127766"/>
              <a:gd name="connsiteY336" fmla="*/ 100204 h 128977"/>
              <a:gd name="connsiteX337" fmla="*/ 521493 w 1127766"/>
              <a:gd name="connsiteY337" fmla="*/ 102203 h 128977"/>
              <a:gd name="connsiteX338" fmla="*/ 509492 w 1127766"/>
              <a:gd name="connsiteY338" fmla="*/ 99441 h 128977"/>
              <a:gd name="connsiteX339" fmla="*/ 499967 w 1127766"/>
              <a:gd name="connsiteY339" fmla="*/ 91917 h 128977"/>
              <a:gd name="connsiteX340" fmla="*/ 494157 w 1127766"/>
              <a:gd name="connsiteY340" fmla="*/ 80391 h 128977"/>
              <a:gd name="connsiteX341" fmla="*/ 492156 w 1127766"/>
              <a:gd name="connsiteY341" fmla="*/ 66008 h 128977"/>
              <a:gd name="connsiteX342" fmla="*/ 492156 w 1127766"/>
              <a:gd name="connsiteY342" fmla="*/ 65056 h 128977"/>
              <a:gd name="connsiteX343" fmla="*/ 494157 w 1127766"/>
              <a:gd name="connsiteY343" fmla="*/ 50293 h 128977"/>
              <a:gd name="connsiteX344" fmla="*/ 499967 w 1127766"/>
              <a:gd name="connsiteY344" fmla="*/ 38671 h 128977"/>
              <a:gd name="connsiteX345" fmla="*/ 509492 w 1127766"/>
              <a:gd name="connsiteY345" fmla="*/ 31243 h 128977"/>
              <a:gd name="connsiteX346" fmla="*/ 521589 w 1127766"/>
              <a:gd name="connsiteY346" fmla="*/ 28575 h 128977"/>
              <a:gd name="connsiteX347" fmla="*/ 362045 w 1127766"/>
              <a:gd name="connsiteY347" fmla="*/ 28575 h 128977"/>
              <a:gd name="connsiteX348" fmla="*/ 374141 w 1127766"/>
              <a:gd name="connsiteY348" fmla="*/ 30195 h 128977"/>
              <a:gd name="connsiteX349" fmla="*/ 383666 w 1127766"/>
              <a:gd name="connsiteY349" fmla="*/ 34862 h 128977"/>
              <a:gd name="connsiteX350" fmla="*/ 390048 w 1127766"/>
              <a:gd name="connsiteY350" fmla="*/ 42672 h 128977"/>
              <a:gd name="connsiteX351" fmla="*/ 392429 w 1127766"/>
              <a:gd name="connsiteY351" fmla="*/ 53626 h 128977"/>
              <a:gd name="connsiteX352" fmla="*/ 392429 w 1127766"/>
              <a:gd name="connsiteY352" fmla="*/ 84201 h 128977"/>
              <a:gd name="connsiteX353" fmla="*/ 393096 w 1127766"/>
              <a:gd name="connsiteY353" fmla="*/ 93726 h 128977"/>
              <a:gd name="connsiteX354" fmla="*/ 395192 w 1127766"/>
              <a:gd name="connsiteY354" fmla="*/ 100204 h 128977"/>
              <a:gd name="connsiteX355" fmla="*/ 395192 w 1127766"/>
              <a:gd name="connsiteY355" fmla="*/ 101347 h 128977"/>
              <a:gd name="connsiteX356" fmla="*/ 376427 w 1127766"/>
              <a:gd name="connsiteY356" fmla="*/ 101347 h 128977"/>
              <a:gd name="connsiteX357" fmla="*/ 375285 w 1127766"/>
              <a:gd name="connsiteY357" fmla="*/ 98298 h 128977"/>
              <a:gd name="connsiteX358" fmla="*/ 374522 w 1127766"/>
              <a:gd name="connsiteY358" fmla="*/ 94678 h 128977"/>
              <a:gd name="connsiteX359" fmla="*/ 366617 w 1127766"/>
              <a:gd name="connsiteY359" fmla="*/ 100299 h 128977"/>
              <a:gd name="connsiteX360" fmla="*/ 361283 w 1127766"/>
              <a:gd name="connsiteY360" fmla="*/ 102013 h 128977"/>
              <a:gd name="connsiteX361" fmla="*/ 355091 w 1127766"/>
              <a:gd name="connsiteY361" fmla="*/ 102680 h 128977"/>
              <a:gd name="connsiteX362" fmla="*/ 344995 w 1127766"/>
              <a:gd name="connsiteY362" fmla="*/ 101060 h 128977"/>
              <a:gd name="connsiteX363" fmla="*/ 337089 w 1127766"/>
              <a:gd name="connsiteY363" fmla="*/ 96679 h 128977"/>
              <a:gd name="connsiteX364" fmla="*/ 331946 w 1127766"/>
              <a:gd name="connsiteY364" fmla="*/ 89916 h 128977"/>
              <a:gd name="connsiteX365" fmla="*/ 338518 w 1127766"/>
              <a:gd name="connsiteY365" fmla="*/ 63913 h 128977"/>
              <a:gd name="connsiteX366" fmla="*/ 363664 w 1127766"/>
              <a:gd name="connsiteY366" fmla="*/ 57721 h 128977"/>
              <a:gd name="connsiteX367" fmla="*/ 373856 w 1127766"/>
              <a:gd name="connsiteY367" fmla="*/ 57721 h 128977"/>
              <a:gd name="connsiteX368" fmla="*/ 373856 w 1127766"/>
              <a:gd name="connsiteY368" fmla="*/ 53531 h 128977"/>
              <a:gd name="connsiteX369" fmla="*/ 370522 w 1127766"/>
              <a:gd name="connsiteY369" fmla="*/ 45339 h 128977"/>
              <a:gd name="connsiteX370" fmla="*/ 360997 w 1127766"/>
              <a:gd name="connsiteY370" fmla="*/ 42291 h 128977"/>
              <a:gd name="connsiteX371" fmla="*/ 352805 w 1127766"/>
              <a:gd name="connsiteY371" fmla="*/ 44767 h 128977"/>
              <a:gd name="connsiteX372" fmla="*/ 350234 w 1127766"/>
              <a:gd name="connsiteY372" fmla="*/ 51150 h 128977"/>
              <a:gd name="connsiteX373" fmla="*/ 331946 w 1127766"/>
              <a:gd name="connsiteY373" fmla="*/ 51150 h 128977"/>
              <a:gd name="connsiteX374" fmla="*/ 333946 w 1127766"/>
              <a:gd name="connsiteY374" fmla="*/ 42577 h 128977"/>
              <a:gd name="connsiteX375" fmla="*/ 339756 w 1127766"/>
              <a:gd name="connsiteY375" fmla="*/ 35338 h 128977"/>
              <a:gd name="connsiteX376" fmla="*/ 349281 w 1127766"/>
              <a:gd name="connsiteY376" fmla="*/ 30385 h 128977"/>
              <a:gd name="connsiteX377" fmla="*/ 362045 w 1127766"/>
              <a:gd name="connsiteY377" fmla="*/ 28575 h 128977"/>
              <a:gd name="connsiteX378" fmla="*/ 416718 w 1127766"/>
              <a:gd name="connsiteY378" fmla="*/ 0 h 128977"/>
              <a:gd name="connsiteX379" fmla="*/ 456628 w 1127766"/>
              <a:gd name="connsiteY379" fmla="*/ 0 h 128977"/>
              <a:gd name="connsiteX380" fmla="*/ 456628 w 1127766"/>
              <a:gd name="connsiteY380" fmla="*/ 86392 h 128977"/>
              <a:gd name="connsiteX381" fmla="*/ 477202 w 1127766"/>
              <a:gd name="connsiteY381" fmla="*/ 86392 h 128977"/>
              <a:gd name="connsiteX382" fmla="*/ 477202 w 1127766"/>
              <a:gd name="connsiteY382" fmla="*/ 101347 h 128977"/>
              <a:gd name="connsiteX383" fmla="*/ 416813 w 1127766"/>
              <a:gd name="connsiteY383" fmla="*/ 101347 h 128977"/>
              <a:gd name="connsiteX384" fmla="*/ 416813 w 1127766"/>
              <a:gd name="connsiteY384" fmla="*/ 86392 h 128977"/>
              <a:gd name="connsiteX385" fmla="*/ 438245 w 1127766"/>
              <a:gd name="connsiteY385" fmla="*/ 86392 h 128977"/>
              <a:gd name="connsiteX386" fmla="*/ 438245 w 1127766"/>
              <a:gd name="connsiteY386" fmla="*/ 14954 h 128977"/>
              <a:gd name="connsiteX387" fmla="*/ 416813 w 1127766"/>
              <a:gd name="connsiteY387" fmla="*/ 14954 h 12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Lst>
            <a:rect l="l" t="t" r="r" b="b"/>
            <a:pathLst>
              <a:path w="1127766" h="128977">
                <a:moveTo>
                  <a:pt x="844295" y="79533"/>
                </a:moveTo>
                <a:cubicBezTo>
                  <a:pt x="847734" y="78295"/>
                  <a:pt x="851525" y="78295"/>
                  <a:pt x="854964" y="79533"/>
                </a:cubicBezTo>
                <a:cubicBezTo>
                  <a:pt x="856497" y="80010"/>
                  <a:pt x="857869" y="80962"/>
                  <a:pt x="858964" y="82105"/>
                </a:cubicBezTo>
                <a:cubicBezTo>
                  <a:pt x="860040" y="83153"/>
                  <a:pt x="860879" y="84486"/>
                  <a:pt x="861440" y="85915"/>
                </a:cubicBezTo>
                <a:cubicBezTo>
                  <a:pt x="862098" y="87438"/>
                  <a:pt x="862422" y="89058"/>
                  <a:pt x="862393" y="90678"/>
                </a:cubicBezTo>
                <a:cubicBezTo>
                  <a:pt x="862431" y="92296"/>
                  <a:pt x="862107" y="93916"/>
                  <a:pt x="861440" y="95345"/>
                </a:cubicBezTo>
                <a:cubicBezTo>
                  <a:pt x="860898" y="96774"/>
                  <a:pt x="860059" y="98106"/>
                  <a:pt x="858964" y="99155"/>
                </a:cubicBezTo>
                <a:cubicBezTo>
                  <a:pt x="857840" y="100298"/>
                  <a:pt x="856468" y="101155"/>
                  <a:pt x="854964" y="101726"/>
                </a:cubicBezTo>
                <a:cubicBezTo>
                  <a:pt x="851525" y="102964"/>
                  <a:pt x="847734" y="102964"/>
                  <a:pt x="844295" y="101726"/>
                </a:cubicBezTo>
                <a:cubicBezTo>
                  <a:pt x="842791" y="101155"/>
                  <a:pt x="841419" y="100298"/>
                  <a:pt x="840295" y="99155"/>
                </a:cubicBezTo>
                <a:cubicBezTo>
                  <a:pt x="839142" y="98106"/>
                  <a:pt x="838257" y="96774"/>
                  <a:pt x="837723" y="95345"/>
                </a:cubicBezTo>
                <a:cubicBezTo>
                  <a:pt x="837142" y="93821"/>
                  <a:pt x="836847" y="92296"/>
                  <a:pt x="836866" y="90678"/>
                </a:cubicBezTo>
                <a:cubicBezTo>
                  <a:pt x="836847" y="89058"/>
                  <a:pt x="837142" y="87438"/>
                  <a:pt x="837723" y="85915"/>
                </a:cubicBezTo>
                <a:cubicBezTo>
                  <a:pt x="838285" y="84486"/>
                  <a:pt x="839162" y="83153"/>
                  <a:pt x="840295" y="82105"/>
                </a:cubicBezTo>
                <a:cubicBezTo>
                  <a:pt x="841390" y="80962"/>
                  <a:pt x="842762" y="80010"/>
                  <a:pt x="844295" y="79533"/>
                </a:cubicBezTo>
                <a:close/>
                <a:moveTo>
                  <a:pt x="282035" y="78581"/>
                </a:moveTo>
                <a:cubicBezTo>
                  <a:pt x="283854" y="78581"/>
                  <a:pt x="285673" y="78867"/>
                  <a:pt x="287368" y="79533"/>
                </a:cubicBezTo>
                <a:cubicBezTo>
                  <a:pt x="288902" y="80010"/>
                  <a:pt x="290274" y="80962"/>
                  <a:pt x="291369" y="82105"/>
                </a:cubicBezTo>
                <a:cubicBezTo>
                  <a:pt x="292445" y="83153"/>
                  <a:pt x="293284" y="84486"/>
                  <a:pt x="293845" y="85915"/>
                </a:cubicBezTo>
                <a:cubicBezTo>
                  <a:pt x="294426" y="87438"/>
                  <a:pt x="294722" y="89058"/>
                  <a:pt x="294703" y="90678"/>
                </a:cubicBezTo>
                <a:cubicBezTo>
                  <a:pt x="294722" y="92296"/>
                  <a:pt x="294426" y="93821"/>
                  <a:pt x="293845" y="95345"/>
                </a:cubicBezTo>
                <a:cubicBezTo>
                  <a:pt x="293303" y="96774"/>
                  <a:pt x="292464" y="98106"/>
                  <a:pt x="291369" y="99155"/>
                </a:cubicBezTo>
                <a:cubicBezTo>
                  <a:pt x="290245" y="100298"/>
                  <a:pt x="288873" y="101155"/>
                  <a:pt x="287368" y="101726"/>
                </a:cubicBezTo>
                <a:cubicBezTo>
                  <a:pt x="285663" y="102393"/>
                  <a:pt x="283854" y="102679"/>
                  <a:pt x="282035" y="102679"/>
                </a:cubicBezTo>
                <a:cubicBezTo>
                  <a:pt x="280215" y="102679"/>
                  <a:pt x="278405" y="102393"/>
                  <a:pt x="276700" y="101726"/>
                </a:cubicBezTo>
                <a:cubicBezTo>
                  <a:pt x="275196" y="101155"/>
                  <a:pt x="273824" y="100298"/>
                  <a:pt x="272700" y="99155"/>
                </a:cubicBezTo>
                <a:cubicBezTo>
                  <a:pt x="271547" y="98106"/>
                  <a:pt x="270662" y="96774"/>
                  <a:pt x="270128" y="95345"/>
                </a:cubicBezTo>
                <a:cubicBezTo>
                  <a:pt x="269547" y="93821"/>
                  <a:pt x="269252" y="92296"/>
                  <a:pt x="269271" y="90678"/>
                </a:cubicBezTo>
                <a:cubicBezTo>
                  <a:pt x="269252" y="89058"/>
                  <a:pt x="269547" y="87438"/>
                  <a:pt x="270128" y="85915"/>
                </a:cubicBezTo>
                <a:cubicBezTo>
                  <a:pt x="270690" y="84486"/>
                  <a:pt x="271567" y="83153"/>
                  <a:pt x="272700" y="82105"/>
                </a:cubicBezTo>
                <a:cubicBezTo>
                  <a:pt x="273795" y="80962"/>
                  <a:pt x="275167" y="80010"/>
                  <a:pt x="276700" y="79533"/>
                </a:cubicBezTo>
                <a:cubicBezTo>
                  <a:pt x="278396" y="78867"/>
                  <a:pt x="280206" y="78486"/>
                  <a:pt x="282035" y="78581"/>
                </a:cubicBezTo>
                <a:close/>
                <a:moveTo>
                  <a:pt x="364331" y="68675"/>
                </a:moveTo>
                <a:cubicBezTo>
                  <a:pt x="361864" y="68675"/>
                  <a:pt x="359406" y="68866"/>
                  <a:pt x="356996" y="69438"/>
                </a:cubicBezTo>
                <a:cubicBezTo>
                  <a:pt x="355196" y="69914"/>
                  <a:pt x="353510" y="70676"/>
                  <a:pt x="352043" y="71819"/>
                </a:cubicBezTo>
                <a:cubicBezTo>
                  <a:pt x="350786" y="72676"/>
                  <a:pt x="349796" y="73914"/>
                  <a:pt x="349186" y="75343"/>
                </a:cubicBezTo>
                <a:cubicBezTo>
                  <a:pt x="348576" y="76771"/>
                  <a:pt x="348253" y="78296"/>
                  <a:pt x="348233" y="79915"/>
                </a:cubicBezTo>
                <a:cubicBezTo>
                  <a:pt x="348224" y="82201"/>
                  <a:pt x="349186" y="84487"/>
                  <a:pt x="350900" y="86011"/>
                </a:cubicBezTo>
                <a:cubicBezTo>
                  <a:pt x="353148" y="87821"/>
                  <a:pt x="356015" y="88773"/>
                  <a:pt x="358901" y="88488"/>
                </a:cubicBezTo>
                <a:cubicBezTo>
                  <a:pt x="360664" y="88488"/>
                  <a:pt x="362426" y="88202"/>
                  <a:pt x="364140" y="87821"/>
                </a:cubicBezTo>
                <a:cubicBezTo>
                  <a:pt x="365617" y="87345"/>
                  <a:pt x="367045" y="86773"/>
                  <a:pt x="368426" y="86107"/>
                </a:cubicBezTo>
                <a:cubicBezTo>
                  <a:pt x="369598" y="85439"/>
                  <a:pt x="370684" y="84582"/>
                  <a:pt x="371665" y="83630"/>
                </a:cubicBezTo>
                <a:cubicBezTo>
                  <a:pt x="372503" y="82867"/>
                  <a:pt x="373246" y="81915"/>
                  <a:pt x="373856" y="80963"/>
                </a:cubicBezTo>
                <a:lnTo>
                  <a:pt x="373856" y="68675"/>
                </a:lnTo>
                <a:close/>
                <a:moveTo>
                  <a:pt x="761047" y="45148"/>
                </a:moveTo>
                <a:cubicBezTo>
                  <a:pt x="759123" y="46291"/>
                  <a:pt x="757494" y="47911"/>
                  <a:pt x="756285" y="49815"/>
                </a:cubicBezTo>
                <a:cubicBezTo>
                  <a:pt x="755027" y="51911"/>
                  <a:pt x="754094" y="54292"/>
                  <a:pt x="753522" y="56673"/>
                </a:cubicBezTo>
                <a:cubicBezTo>
                  <a:pt x="753027" y="59436"/>
                  <a:pt x="752770" y="62198"/>
                  <a:pt x="752760" y="64960"/>
                </a:cubicBezTo>
                <a:lnTo>
                  <a:pt x="752760" y="66389"/>
                </a:lnTo>
                <a:cubicBezTo>
                  <a:pt x="752770" y="69247"/>
                  <a:pt x="753018" y="72008"/>
                  <a:pt x="753522" y="74771"/>
                </a:cubicBezTo>
                <a:cubicBezTo>
                  <a:pt x="754094" y="77152"/>
                  <a:pt x="755027" y="79533"/>
                  <a:pt x="756285" y="81629"/>
                </a:cubicBezTo>
                <a:cubicBezTo>
                  <a:pt x="758771" y="85820"/>
                  <a:pt x="763352" y="88201"/>
                  <a:pt x="768191" y="88011"/>
                </a:cubicBezTo>
                <a:cubicBezTo>
                  <a:pt x="772934" y="88106"/>
                  <a:pt x="777373" y="85725"/>
                  <a:pt x="779811" y="81629"/>
                </a:cubicBezTo>
                <a:cubicBezTo>
                  <a:pt x="781078" y="79533"/>
                  <a:pt x="781983" y="77152"/>
                  <a:pt x="782478" y="74771"/>
                </a:cubicBezTo>
                <a:cubicBezTo>
                  <a:pt x="783059" y="72008"/>
                  <a:pt x="783345" y="69247"/>
                  <a:pt x="783336" y="66389"/>
                </a:cubicBezTo>
                <a:lnTo>
                  <a:pt x="783336" y="64960"/>
                </a:lnTo>
                <a:cubicBezTo>
                  <a:pt x="783345" y="62198"/>
                  <a:pt x="783059" y="59436"/>
                  <a:pt x="782478" y="56673"/>
                </a:cubicBezTo>
                <a:cubicBezTo>
                  <a:pt x="781983" y="54292"/>
                  <a:pt x="781078" y="51911"/>
                  <a:pt x="779811" y="49815"/>
                </a:cubicBezTo>
                <a:cubicBezTo>
                  <a:pt x="778621" y="47911"/>
                  <a:pt x="776992" y="46291"/>
                  <a:pt x="775049" y="45148"/>
                </a:cubicBezTo>
                <a:cubicBezTo>
                  <a:pt x="770658" y="42862"/>
                  <a:pt x="765438" y="42862"/>
                  <a:pt x="761047" y="45148"/>
                </a:cubicBezTo>
                <a:close/>
                <a:moveTo>
                  <a:pt x="525780" y="43529"/>
                </a:moveTo>
                <a:cubicBezTo>
                  <a:pt x="523408" y="43434"/>
                  <a:pt x="521065" y="44101"/>
                  <a:pt x="519017" y="45244"/>
                </a:cubicBezTo>
                <a:cubicBezTo>
                  <a:pt x="517102" y="46387"/>
                  <a:pt x="515464" y="47911"/>
                  <a:pt x="514254" y="49816"/>
                </a:cubicBezTo>
                <a:cubicBezTo>
                  <a:pt x="512950" y="51911"/>
                  <a:pt x="512016" y="54292"/>
                  <a:pt x="511492" y="56674"/>
                </a:cubicBezTo>
                <a:cubicBezTo>
                  <a:pt x="510873" y="59436"/>
                  <a:pt x="510559" y="62199"/>
                  <a:pt x="510540" y="65056"/>
                </a:cubicBezTo>
                <a:lnTo>
                  <a:pt x="510540" y="66485"/>
                </a:lnTo>
                <a:cubicBezTo>
                  <a:pt x="510502" y="69343"/>
                  <a:pt x="510825" y="72104"/>
                  <a:pt x="511492" y="74867"/>
                </a:cubicBezTo>
                <a:cubicBezTo>
                  <a:pt x="512016" y="77248"/>
                  <a:pt x="512911" y="79439"/>
                  <a:pt x="514159" y="81534"/>
                </a:cubicBezTo>
                <a:cubicBezTo>
                  <a:pt x="515378" y="83439"/>
                  <a:pt x="517007" y="84964"/>
                  <a:pt x="518922" y="86107"/>
                </a:cubicBezTo>
                <a:cubicBezTo>
                  <a:pt x="520960" y="87250"/>
                  <a:pt x="523265" y="87821"/>
                  <a:pt x="525589" y="87725"/>
                </a:cubicBezTo>
                <a:cubicBezTo>
                  <a:pt x="528370" y="87821"/>
                  <a:pt x="531133" y="87250"/>
                  <a:pt x="533590" y="85916"/>
                </a:cubicBezTo>
                <a:cubicBezTo>
                  <a:pt x="535676" y="84678"/>
                  <a:pt x="537381" y="82867"/>
                  <a:pt x="538543" y="80772"/>
                </a:cubicBezTo>
                <a:lnTo>
                  <a:pt x="538543" y="50482"/>
                </a:lnTo>
                <a:cubicBezTo>
                  <a:pt x="537381" y="48387"/>
                  <a:pt x="535676" y="46578"/>
                  <a:pt x="533590" y="45339"/>
                </a:cubicBezTo>
                <a:cubicBezTo>
                  <a:pt x="531190" y="44101"/>
                  <a:pt x="528494" y="43434"/>
                  <a:pt x="525780" y="43529"/>
                </a:cubicBezTo>
                <a:close/>
                <a:moveTo>
                  <a:pt x="1011650" y="43433"/>
                </a:moveTo>
                <a:cubicBezTo>
                  <a:pt x="1009221" y="43338"/>
                  <a:pt x="1006811" y="43910"/>
                  <a:pt x="1004697" y="45148"/>
                </a:cubicBezTo>
                <a:cubicBezTo>
                  <a:pt x="1002754" y="46291"/>
                  <a:pt x="1001125" y="47911"/>
                  <a:pt x="999934" y="49815"/>
                </a:cubicBezTo>
                <a:cubicBezTo>
                  <a:pt x="998629" y="51911"/>
                  <a:pt x="997696" y="54292"/>
                  <a:pt x="997172" y="56673"/>
                </a:cubicBezTo>
                <a:cubicBezTo>
                  <a:pt x="996591" y="59436"/>
                  <a:pt x="996305" y="62198"/>
                  <a:pt x="996315" y="64960"/>
                </a:cubicBezTo>
                <a:lnTo>
                  <a:pt x="996315" y="66389"/>
                </a:lnTo>
                <a:cubicBezTo>
                  <a:pt x="996305" y="69247"/>
                  <a:pt x="996591" y="72008"/>
                  <a:pt x="997172" y="74771"/>
                </a:cubicBezTo>
                <a:cubicBezTo>
                  <a:pt x="997696" y="77152"/>
                  <a:pt x="998629" y="79533"/>
                  <a:pt x="999934" y="81629"/>
                </a:cubicBezTo>
                <a:cubicBezTo>
                  <a:pt x="1001096" y="83534"/>
                  <a:pt x="1002735" y="85153"/>
                  <a:pt x="1004697" y="86296"/>
                </a:cubicBezTo>
                <a:cubicBezTo>
                  <a:pt x="1006850" y="87439"/>
                  <a:pt x="1009288" y="88106"/>
                  <a:pt x="1011745" y="88011"/>
                </a:cubicBezTo>
                <a:cubicBezTo>
                  <a:pt x="1016517" y="88202"/>
                  <a:pt x="1021004" y="85725"/>
                  <a:pt x="1023461" y="81629"/>
                </a:cubicBezTo>
                <a:cubicBezTo>
                  <a:pt x="1024690" y="79533"/>
                  <a:pt x="1025585" y="77152"/>
                  <a:pt x="1026128" y="74771"/>
                </a:cubicBezTo>
                <a:cubicBezTo>
                  <a:pt x="1026709" y="72008"/>
                  <a:pt x="1026995" y="69247"/>
                  <a:pt x="1026985" y="66389"/>
                </a:cubicBezTo>
                <a:lnTo>
                  <a:pt x="1026985" y="64960"/>
                </a:lnTo>
                <a:cubicBezTo>
                  <a:pt x="1026995" y="62198"/>
                  <a:pt x="1026709" y="59436"/>
                  <a:pt x="1026128" y="56673"/>
                </a:cubicBezTo>
                <a:cubicBezTo>
                  <a:pt x="1025585" y="54292"/>
                  <a:pt x="1024690" y="51911"/>
                  <a:pt x="1023461" y="49815"/>
                </a:cubicBezTo>
                <a:cubicBezTo>
                  <a:pt x="1022271" y="47911"/>
                  <a:pt x="1020642" y="46291"/>
                  <a:pt x="1018699" y="45148"/>
                </a:cubicBezTo>
                <a:cubicBezTo>
                  <a:pt x="1016546" y="43910"/>
                  <a:pt x="1014108" y="43338"/>
                  <a:pt x="1011650" y="43433"/>
                </a:cubicBezTo>
                <a:close/>
                <a:moveTo>
                  <a:pt x="607504" y="43433"/>
                </a:moveTo>
                <a:cubicBezTo>
                  <a:pt x="605570" y="43433"/>
                  <a:pt x="603656" y="43815"/>
                  <a:pt x="601884" y="44576"/>
                </a:cubicBezTo>
                <a:cubicBezTo>
                  <a:pt x="600141" y="45244"/>
                  <a:pt x="598579" y="46291"/>
                  <a:pt x="597312" y="47720"/>
                </a:cubicBezTo>
                <a:cubicBezTo>
                  <a:pt x="595978" y="49149"/>
                  <a:pt x="594883" y="50768"/>
                  <a:pt x="594073" y="52578"/>
                </a:cubicBezTo>
                <a:cubicBezTo>
                  <a:pt x="593178" y="54578"/>
                  <a:pt x="592511" y="56673"/>
                  <a:pt x="592073" y="58864"/>
                </a:cubicBezTo>
                <a:lnTo>
                  <a:pt x="622172" y="58864"/>
                </a:lnTo>
                <a:lnTo>
                  <a:pt x="622172" y="57436"/>
                </a:lnTo>
                <a:cubicBezTo>
                  <a:pt x="622086" y="55530"/>
                  <a:pt x="621705" y="53721"/>
                  <a:pt x="621029" y="52006"/>
                </a:cubicBezTo>
                <a:cubicBezTo>
                  <a:pt x="620467" y="50292"/>
                  <a:pt x="619524" y="48768"/>
                  <a:pt x="618267" y="47530"/>
                </a:cubicBezTo>
                <a:cubicBezTo>
                  <a:pt x="616971" y="46196"/>
                  <a:pt x="615419" y="45244"/>
                  <a:pt x="613695" y="44576"/>
                </a:cubicBezTo>
                <a:cubicBezTo>
                  <a:pt x="611733" y="43815"/>
                  <a:pt x="609628" y="43338"/>
                  <a:pt x="607504" y="43433"/>
                </a:cubicBezTo>
                <a:close/>
                <a:moveTo>
                  <a:pt x="997363" y="31338"/>
                </a:moveTo>
                <a:cubicBezTo>
                  <a:pt x="1006526" y="27623"/>
                  <a:pt x="1016775" y="27623"/>
                  <a:pt x="1025938" y="31338"/>
                </a:cubicBezTo>
                <a:cubicBezTo>
                  <a:pt x="1029986" y="33147"/>
                  <a:pt x="1033615" y="35814"/>
                  <a:pt x="1036606" y="39052"/>
                </a:cubicBezTo>
                <a:cubicBezTo>
                  <a:pt x="1039549" y="42386"/>
                  <a:pt x="1041759" y="46291"/>
                  <a:pt x="1043083" y="50577"/>
                </a:cubicBezTo>
                <a:cubicBezTo>
                  <a:pt x="1044645" y="55244"/>
                  <a:pt x="1045416" y="60102"/>
                  <a:pt x="1045369" y="64960"/>
                </a:cubicBezTo>
                <a:lnTo>
                  <a:pt x="1045369" y="66389"/>
                </a:lnTo>
                <a:cubicBezTo>
                  <a:pt x="1045416" y="71342"/>
                  <a:pt x="1044645" y="76200"/>
                  <a:pt x="1043083" y="80867"/>
                </a:cubicBezTo>
                <a:cubicBezTo>
                  <a:pt x="1041711" y="85058"/>
                  <a:pt x="1039511" y="89058"/>
                  <a:pt x="1036606" y="92392"/>
                </a:cubicBezTo>
                <a:cubicBezTo>
                  <a:pt x="1033691" y="95631"/>
                  <a:pt x="1030072" y="98202"/>
                  <a:pt x="1026033" y="99917"/>
                </a:cubicBezTo>
                <a:cubicBezTo>
                  <a:pt x="1016870" y="103632"/>
                  <a:pt x="1006621" y="103632"/>
                  <a:pt x="997458" y="99917"/>
                </a:cubicBezTo>
                <a:cubicBezTo>
                  <a:pt x="993391" y="98202"/>
                  <a:pt x="989743" y="95631"/>
                  <a:pt x="986790" y="92392"/>
                </a:cubicBezTo>
                <a:cubicBezTo>
                  <a:pt x="983885" y="88963"/>
                  <a:pt x="981656" y="85058"/>
                  <a:pt x="980218" y="80867"/>
                </a:cubicBezTo>
                <a:cubicBezTo>
                  <a:pt x="978732" y="76200"/>
                  <a:pt x="977998" y="71342"/>
                  <a:pt x="978027" y="66389"/>
                </a:cubicBezTo>
                <a:lnTo>
                  <a:pt x="978027" y="64960"/>
                </a:lnTo>
                <a:cubicBezTo>
                  <a:pt x="977998" y="60102"/>
                  <a:pt x="978741" y="55244"/>
                  <a:pt x="980218" y="50577"/>
                </a:cubicBezTo>
                <a:cubicBezTo>
                  <a:pt x="981618" y="46291"/>
                  <a:pt x="983847" y="42386"/>
                  <a:pt x="986790" y="39052"/>
                </a:cubicBezTo>
                <a:cubicBezTo>
                  <a:pt x="989724" y="35719"/>
                  <a:pt x="993324" y="33147"/>
                  <a:pt x="997363" y="31338"/>
                </a:cubicBezTo>
                <a:close/>
                <a:moveTo>
                  <a:pt x="593883" y="31338"/>
                </a:moveTo>
                <a:cubicBezTo>
                  <a:pt x="602713" y="27813"/>
                  <a:pt x="612580" y="27813"/>
                  <a:pt x="621410" y="31338"/>
                </a:cubicBezTo>
                <a:cubicBezTo>
                  <a:pt x="625315" y="32956"/>
                  <a:pt x="628821" y="35433"/>
                  <a:pt x="631697" y="38481"/>
                </a:cubicBezTo>
                <a:cubicBezTo>
                  <a:pt x="634526" y="41719"/>
                  <a:pt x="636660" y="45530"/>
                  <a:pt x="637984" y="49625"/>
                </a:cubicBezTo>
                <a:cubicBezTo>
                  <a:pt x="639527" y="54292"/>
                  <a:pt x="640270" y="59150"/>
                  <a:pt x="640174" y="64008"/>
                </a:cubicBezTo>
                <a:lnTo>
                  <a:pt x="640174" y="71723"/>
                </a:lnTo>
                <a:lnTo>
                  <a:pt x="591502" y="71723"/>
                </a:lnTo>
                <a:cubicBezTo>
                  <a:pt x="591825" y="74009"/>
                  <a:pt x="592530" y="76295"/>
                  <a:pt x="593597" y="78390"/>
                </a:cubicBezTo>
                <a:cubicBezTo>
                  <a:pt x="594673" y="80390"/>
                  <a:pt x="596093" y="82105"/>
                  <a:pt x="597788" y="83534"/>
                </a:cubicBezTo>
                <a:cubicBezTo>
                  <a:pt x="599455" y="85057"/>
                  <a:pt x="601389" y="86200"/>
                  <a:pt x="603503" y="86963"/>
                </a:cubicBezTo>
                <a:cubicBezTo>
                  <a:pt x="605770" y="87725"/>
                  <a:pt x="608151" y="88106"/>
                  <a:pt x="610552" y="88106"/>
                </a:cubicBezTo>
                <a:cubicBezTo>
                  <a:pt x="612323" y="88297"/>
                  <a:pt x="614114" y="88297"/>
                  <a:pt x="615886" y="88106"/>
                </a:cubicBezTo>
                <a:cubicBezTo>
                  <a:pt x="617648" y="87725"/>
                  <a:pt x="619372" y="87154"/>
                  <a:pt x="621029" y="86486"/>
                </a:cubicBezTo>
                <a:cubicBezTo>
                  <a:pt x="622629" y="85820"/>
                  <a:pt x="624163" y="84963"/>
                  <a:pt x="625601" y="84010"/>
                </a:cubicBezTo>
                <a:cubicBezTo>
                  <a:pt x="627020" y="82962"/>
                  <a:pt x="628278" y="81819"/>
                  <a:pt x="629316" y="80390"/>
                </a:cubicBezTo>
                <a:lnTo>
                  <a:pt x="638841" y="89915"/>
                </a:lnTo>
                <a:cubicBezTo>
                  <a:pt x="637584" y="91726"/>
                  <a:pt x="636079" y="93344"/>
                  <a:pt x="634364" y="94678"/>
                </a:cubicBezTo>
                <a:cubicBezTo>
                  <a:pt x="632412" y="96393"/>
                  <a:pt x="630230" y="97822"/>
                  <a:pt x="627887" y="98869"/>
                </a:cubicBezTo>
                <a:cubicBezTo>
                  <a:pt x="625268" y="100108"/>
                  <a:pt x="622525" y="101155"/>
                  <a:pt x="619696" y="101822"/>
                </a:cubicBezTo>
                <a:cubicBezTo>
                  <a:pt x="616410" y="102489"/>
                  <a:pt x="613047" y="102775"/>
                  <a:pt x="609694" y="102680"/>
                </a:cubicBezTo>
                <a:cubicBezTo>
                  <a:pt x="604579" y="102775"/>
                  <a:pt x="599503" y="101822"/>
                  <a:pt x="594740" y="99917"/>
                </a:cubicBezTo>
                <a:cubicBezTo>
                  <a:pt x="590473" y="98202"/>
                  <a:pt x="586568" y="95725"/>
                  <a:pt x="583215" y="92583"/>
                </a:cubicBezTo>
                <a:cubicBezTo>
                  <a:pt x="579996" y="89535"/>
                  <a:pt x="577471" y="85725"/>
                  <a:pt x="575785" y="81629"/>
                </a:cubicBezTo>
                <a:cubicBezTo>
                  <a:pt x="574052" y="77343"/>
                  <a:pt x="573176" y="72771"/>
                  <a:pt x="573214" y="68104"/>
                </a:cubicBezTo>
                <a:lnTo>
                  <a:pt x="573214" y="65532"/>
                </a:lnTo>
                <a:cubicBezTo>
                  <a:pt x="573147" y="60388"/>
                  <a:pt x="574014" y="55340"/>
                  <a:pt x="575785" y="50577"/>
                </a:cubicBezTo>
                <a:cubicBezTo>
                  <a:pt x="577386" y="46291"/>
                  <a:pt x="579805" y="42290"/>
                  <a:pt x="582929" y="38861"/>
                </a:cubicBezTo>
                <a:cubicBezTo>
                  <a:pt x="586025" y="35623"/>
                  <a:pt x="589749" y="33051"/>
                  <a:pt x="593883" y="31338"/>
                </a:cubicBezTo>
                <a:close/>
                <a:moveTo>
                  <a:pt x="162115" y="29908"/>
                </a:moveTo>
                <a:lnTo>
                  <a:pt x="178879" y="29908"/>
                </a:lnTo>
                <a:lnTo>
                  <a:pt x="185070" y="79152"/>
                </a:lnTo>
                <a:lnTo>
                  <a:pt x="194595" y="29908"/>
                </a:lnTo>
                <a:lnTo>
                  <a:pt x="206787" y="29908"/>
                </a:lnTo>
                <a:lnTo>
                  <a:pt x="215360" y="78962"/>
                </a:lnTo>
                <a:lnTo>
                  <a:pt x="221551" y="29908"/>
                </a:lnTo>
                <a:lnTo>
                  <a:pt x="238315" y="29908"/>
                </a:lnTo>
                <a:lnTo>
                  <a:pt x="225552" y="101346"/>
                </a:lnTo>
                <a:lnTo>
                  <a:pt x="209454" y="101346"/>
                </a:lnTo>
                <a:lnTo>
                  <a:pt x="199929" y="55911"/>
                </a:lnTo>
                <a:lnTo>
                  <a:pt x="190404" y="101346"/>
                </a:lnTo>
                <a:lnTo>
                  <a:pt x="174974" y="101346"/>
                </a:lnTo>
                <a:close/>
                <a:moveTo>
                  <a:pt x="81057" y="29908"/>
                </a:moveTo>
                <a:lnTo>
                  <a:pt x="97821" y="29908"/>
                </a:lnTo>
                <a:lnTo>
                  <a:pt x="104012" y="79152"/>
                </a:lnTo>
                <a:lnTo>
                  <a:pt x="112966" y="29908"/>
                </a:lnTo>
                <a:lnTo>
                  <a:pt x="125253" y="29908"/>
                </a:lnTo>
                <a:lnTo>
                  <a:pt x="134302" y="78962"/>
                </a:lnTo>
                <a:lnTo>
                  <a:pt x="140493" y="29908"/>
                </a:lnTo>
                <a:lnTo>
                  <a:pt x="157352" y="29908"/>
                </a:lnTo>
                <a:lnTo>
                  <a:pt x="144589" y="101346"/>
                </a:lnTo>
                <a:lnTo>
                  <a:pt x="128396" y="101346"/>
                </a:lnTo>
                <a:lnTo>
                  <a:pt x="118871" y="55911"/>
                </a:lnTo>
                <a:lnTo>
                  <a:pt x="109346" y="101346"/>
                </a:lnTo>
                <a:lnTo>
                  <a:pt x="93821" y="101346"/>
                </a:lnTo>
                <a:close/>
                <a:moveTo>
                  <a:pt x="0" y="29908"/>
                </a:moveTo>
                <a:lnTo>
                  <a:pt x="16764" y="29908"/>
                </a:lnTo>
                <a:lnTo>
                  <a:pt x="22955" y="79152"/>
                </a:lnTo>
                <a:lnTo>
                  <a:pt x="31909" y="29908"/>
                </a:lnTo>
                <a:lnTo>
                  <a:pt x="44196" y="29908"/>
                </a:lnTo>
                <a:lnTo>
                  <a:pt x="53150" y="78962"/>
                </a:lnTo>
                <a:lnTo>
                  <a:pt x="59341" y="29908"/>
                </a:lnTo>
                <a:lnTo>
                  <a:pt x="76200" y="29908"/>
                </a:lnTo>
                <a:lnTo>
                  <a:pt x="63341" y="101346"/>
                </a:lnTo>
                <a:lnTo>
                  <a:pt x="47244" y="101346"/>
                </a:lnTo>
                <a:lnTo>
                  <a:pt x="37719" y="55911"/>
                </a:lnTo>
                <a:lnTo>
                  <a:pt x="28670" y="101346"/>
                </a:lnTo>
                <a:lnTo>
                  <a:pt x="12764" y="101346"/>
                </a:lnTo>
                <a:close/>
                <a:moveTo>
                  <a:pt x="1087945" y="28575"/>
                </a:moveTo>
                <a:cubicBezTo>
                  <a:pt x="1093021" y="28098"/>
                  <a:pt x="1097717" y="31337"/>
                  <a:pt x="1099184" y="36194"/>
                </a:cubicBezTo>
                <a:cubicBezTo>
                  <a:pt x="1100508" y="33908"/>
                  <a:pt x="1102375" y="32004"/>
                  <a:pt x="1104613" y="30670"/>
                </a:cubicBezTo>
                <a:cubicBezTo>
                  <a:pt x="1106985" y="29241"/>
                  <a:pt x="1109738" y="28479"/>
                  <a:pt x="1112519" y="28575"/>
                </a:cubicBezTo>
                <a:cubicBezTo>
                  <a:pt x="1114577" y="28575"/>
                  <a:pt x="1116615" y="29050"/>
                  <a:pt x="1118520" y="29813"/>
                </a:cubicBezTo>
                <a:cubicBezTo>
                  <a:pt x="1120473" y="30575"/>
                  <a:pt x="1122149" y="31908"/>
                  <a:pt x="1123378" y="33623"/>
                </a:cubicBezTo>
                <a:cubicBezTo>
                  <a:pt x="1124902" y="35623"/>
                  <a:pt x="1126007" y="37909"/>
                  <a:pt x="1126616" y="40290"/>
                </a:cubicBezTo>
                <a:cubicBezTo>
                  <a:pt x="1127445" y="43624"/>
                  <a:pt x="1127826" y="46957"/>
                  <a:pt x="1127759" y="50387"/>
                </a:cubicBezTo>
                <a:lnTo>
                  <a:pt x="1127759" y="101346"/>
                </a:lnTo>
                <a:lnTo>
                  <a:pt x="1111090" y="101346"/>
                </a:lnTo>
                <a:lnTo>
                  <a:pt x="1111090" y="50292"/>
                </a:lnTo>
                <a:cubicBezTo>
                  <a:pt x="1111109" y="49149"/>
                  <a:pt x="1110948" y="48006"/>
                  <a:pt x="1110614" y="46957"/>
                </a:cubicBezTo>
                <a:cubicBezTo>
                  <a:pt x="1110395" y="46196"/>
                  <a:pt x="1110005" y="45434"/>
                  <a:pt x="1109471" y="44862"/>
                </a:cubicBezTo>
                <a:cubicBezTo>
                  <a:pt x="1109014" y="44387"/>
                  <a:pt x="1108462" y="44005"/>
                  <a:pt x="1107852" y="43815"/>
                </a:cubicBezTo>
                <a:lnTo>
                  <a:pt x="1105852" y="43815"/>
                </a:lnTo>
                <a:cubicBezTo>
                  <a:pt x="1104709" y="43815"/>
                  <a:pt x="1103594" y="44101"/>
                  <a:pt x="1102613" y="44671"/>
                </a:cubicBezTo>
                <a:cubicBezTo>
                  <a:pt x="1101727" y="45339"/>
                  <a:pt x="1101032" y="46196"/>
                  <a:pt x="1100613" y="47148"/>
                </a:cubicBezTo>
                <a:lnTo>
                  <a:pt x="1100613" y="101632"/>
                </a:lnTo>
                <a:lnTo>
                  <a:pt x="1084420" y="101632"/>
                </a:lnTo>
                <a:lnTo>
                  <a:pt x="1084420" y="50577"/>
                </a:lnTo>
                <a:cubicBezTo>
                  <a:pt x="1084592" y="49434"/>
                  <a:pt x="1084592" y="48291"/>
                  <a:pt x="1084420" y="47148"/>
                </a:cubicBezTo>
                <a:cubicBezTo>
                  <a:pt x="1084201" y="46387"/>
                  <a:pt x="1083811" y="45719"/>
                  <a:pt x="1083277" y="45148"/>
                </a:cubicBezTo>
                <a:cubicBezTo>
                  <a:pt x="1082877" y="44671"/>
                  <a:pt x="1082344" y="44291"/>
                  <a:pt x="1081753" y="44101"/>
                </a:cubicBezTo>
                <a:lnTo>
                  <a:pt x="1079753" y="44101"/>
                </a:lnTo>
                <a:cubicBezTo>
                  <a:pt x="1078505" y="44005"/>
                  <a:pt x="1077286" y="44482"/>
                  <a:pt x="1076324" y="45244"/>
                </a:cubicBezTo>
                <a:cubicBezTo>
                  <a:pt x="1075419" y="46196"/>
                  <a:pt x="1074734" y="47243"/>
                  <a:pt x="1074324" y="48482"/>
                </a:cubicBezTo>
                <a:lnTo>
                  <a:pt x="1074324" y="101917"/>
                </a:lnTo>
                <a:lnTo>
                  <a:pt x="1057274" y="101917"/>
                </a:lnTo>
                <a:lnTo>
                  <a:pt x="1057274" y="30479"/>
                </a:lnTo>
                <a:lnTo>
                  <a:pt x="1072990" y="29908"/>
                </a:lnTo>
                <a:lnTo>
                  <a:pt x="1073562" y="38575"/>
                </a:lnTo>
                <a:cubicBezTo>
                  <a:pt x="1074772" y="35719"/>
                  <a:pt x="1076705" y="33147"/>
                  <a:pt x="1079182" y="31242"/>
                </a:cubicBezTo>
                <a:cubicBezTo>
                  <a:pt x="1081744" y="29432"/>
                  <a:pt x="1084811" y="28479"/>
                  <a:pt x="1087945" y="28575"/>
                </a:cubicBezTo>
                <a:close/>
                <a:moveTo>
                  <a:pt x="931449" y="28575"/>
                </a:moveTo>
                <a:cubicBezTo>
                  <a:pt x="935602" y="28575"/>
                  <a:pt x="939727" y="29241"/>
                  <a:pt x="943641" y="30575"/>
                </a:cubicBezTo>
                <a:cubicBezTo>
                  <a:pt x="947146" y="31813"/>
                  <a:pt x="950375" y="33719"/>
                  <a:pt x="953166" y="36194"/>
                </a:cubicBezTo>
                <a:cubicBezTo>
                  <a:pt x="955919" y="38575"/>
                  <a:pt x="958072" y="41529"/>
                  <a:pt x="959453" y="44862"/>
                </a:cubicBezTo>
                <a:cubicBezTo>
                  <a:pt x="961024" y="48482"/>
                  <a:pt x="961777" y="52387"/>
                  <a:pt x="961644" y="56293"/>
                </a:cubicBezTo>
                <a:lnTo>
                  <a:pt x="943927" y="56293"/>
                </a:lnTo>
                <a:cubicBezTo>
                  <a:pt x="944013" y="54578"/>
                  <a:pt x="943756" y="52958"/>
                  <a:pt x="943165" y="51340"/>
                </a:cubicBezTo>
                <a:cubicBezTo>
                  <a:pt x="942565" y="49815"/>
                  <a:pt x="941622" y="48386"/>
                  <a:pt x="940403" y="47243"/>
                </a:cubicBezTo>
                <a:cubicBezTo>
                  <a:pt x="939184" y="46005"/>
                  <a:pt x="937726" y="45053"/>
                  <a:pt x="936116" y="44482"/>
                </a:cubicBezTo>
                <a:cubicBezTo>
                  <a:pt x="934392" y="43815"/>
                  <a:pt x="932545" y="43433"/>
                  <a:pt x="930687" y="43433"/>
                </a:cubicBezTo>
                <a:cubicBezTo>
                  <a:pt x="928154" y="43338"/>
                  <a:pt x="925648" y="44005"/>
                  <a:pt x="923448" y="45244"/>
                </a:cubicBezTo>
                <a:cubicBezTo>
                  <a:pt x="921591" y="46482"/>
                  <a:pt x="920048" y="48100"/>
                  <a:pt x="918972" y="50006"/>
                </a:cubicBezTo>
                <a:cubicBezTo>
                  <a:pt x="917800" y="52101"/>
                  <a:pt x="916990" y="54387"/>
                  <a:pt x="916590" y="56768"/>
                </a:cubicBezTo>
                <a:cubicBezTo>
                  <a:pt x="916123" y="59340"/>
                  <a:pt x="915904" y="62008"/>
                  <a:pt x="915924" y="64675"/>
                </a:cubicBezTo>
                <a:lnTo>
                  <a:pt x="915924" y="66675"/>
                </a:lnTo>
                <a:cubicBezTo>
                  <a:pt x="915904" y="69342"/>
                  <a:pt x="916123" y="72008"/>
                  <a:pt x="916590" y="74676"/>
                </a:cubicBezTo>
                <a:cubicBezTo>
                  <a:pt x="916962" y="77057"/>
                  <a:pt x="917733" y="79438"/>
                  <a:pt x="918876" y="81533"/>
                </a:cubicBezTo>
                <a:cubicBezTo>
                  <a:pt x="921296" y="85820"/>
                  <a:pt x="925906" y="88297"/>
                  <a:pt x="930782" y="88011"/>
                </a:cubicBezTo>
                <a:lnTo>
                  <a:pt x="931068" y="88011"/>
                </a:lnTo>
                <a:cubicBezTo>
                  <a:pt x="932811" y="88011"/>
                  <a:pt x="934545" y="87725"/>
                  <a:pt x="936212" y="87249"/>
                </a:cubicBezTo>
                <a:cubicBezTo>
                  <a:pt x="937755" y="86677"/>
                  <a:pt x="939203" y="85916"/>
                  <a:pt x="940498" y="84963"/>
                </a:cubicBezTo>
                <a:cubicBezTo>
                  <a:pt x="941717" y="84010"/>
                  <a:pt x="942698" y="82867"/>
                  <a:pt x="943356" y="81438"/>
                </a:cubicBezTo>
                <a:cubicBezTo>
                  <a:pt x="944041" y="80010"/>
                  <a:pt x="944337" y="78486"/>
                  <a:pt x="944213" y="76866"/>
                </a:cubicBezTo>
                <a:lnTo>
                  <a:pt x="961548" y="76866"/>
                </a:lnTo>
                <a:cubicBezTo>
                  <a:pt x="961663" y="80486"/>
                  <a:pt x="960882" y="84010"/>
                  <a:pt x="959262" y="87249"/>
                </a:cubicBezTo>
                <a:cubicBezTo>
                  <a:pt x="957653" y="90392"/>
                  <a:pt x="955414" y="93155"/>
                  <a:pt x="952690" y="95345"/>
                </a:cubicBezTo>
                <a:cubicBezTo>
                  <a:pt x="949852" y="97726"/>
                  <a:pt x="946632" y="99536"/>
                  <a:pt x="943165" y="100774"/>
                </a:cubicBezTo>
                <a:cubicBezTo>
                  <a:pt x="939422" y="102012"/>
                  <a:pt x="935497" y="102680"/>
                  <a:pt x="931545" y="102680"/>
                </a:cubicBezTo>
                <a:cubicBezTo>
                  <a:pt x="926553" y="102775"/>
                  <a:pt x="921591" y="101822"/>
                  <a:pt x="916971" y="99917"/>
                </a:cubicBezTo>
                <a:cubicBezTo>
                  <a:pt x="912961" y="98107"/>
                  <a:pt x="909389" y="95536"/>
                  <a:pt x="906494" y="92201"/>
                </a:cubicBezTo>
                <a:cubicBezTo>
                  <a:pt x="903665" y="88868"/>
                  <a:pt x="901531" y="84963"/>
                  <a:pt x="900207" y="80772"/>
                </a:cubicBezTo>
                <a:cubicBezTo>
                  <a:pt x="898731" y="76200"/>
                  <a:pt x="897997" y="71437"/>
                  <a:pt x="898016" y="66675"/>
                </a:cubicBezTo>
                <a:lnTo>
                  <a:pt x="898016" y="64675"/>
                </a:lnTo>
                <a:cubicBezTo>
                  <a:pt x="898016" y="59912"/>
                  <a:pt x="898721" y="55150"/>
                  <a:pt x="900112" y="50577"/>
                </a:cubicBezTo>
                <a:cubicBezTo>
                  <a:pt x="901426" y="46387"/>
                  <a:pt x="903598" y="42481"/>
                  <a:pt x="906494" y="39147"/>
                </a:cubicBezTo>
                <a:cubicBezTo>
                  <a:pt x="909370" y="35814"/>
                  <a:pt x="912952" y="33242"/>
                  <a:pt x="916971" y="31432"/>
                </a:cubicBezTo>
                <a:cubicBezTo>
                  <a:pt x="921534" y="29432"/>
                  <a:pt x="926477" y="28480"/>
                  <a:pt x="931449" y="28575"/>
                </a:cubicBezTo>
                <a:close/>
                <a:moveTo>
                  <a:pt x="768000" y="28575"/>
                </a:moveTo>
                <a:cubicBezTo>
                  <a:pt x="772906" y="28480"/>
                  <a:pt x="777773" y="29432"/>
                  <a:pt x="782288" y="31337"/>
                </a:cubicBezTo>
                <a:cubicBezTo>
                  <a:pt x="786336" y="33147"/>
                  <a:pt x="789965" y="35814"/>
                  <a:pt x="792956" y="39052"/>
                </a:cubicBezTo>
                <a:cubicBezTo>
                  <a:pt x="795899" y="42386"/>
                  <a:pt x="798128" y="46291"/>
                  <a:pt x="799528" y="50577"/>
                </a:cubicBezTo>
                <a:cubicBezTo>
                  <a:pt x="801005" y="55244"/>
                  <a:pt x="801747" y="60102"/>
                  <a:pt x="801719" y="64960"/>
                </a:cubicBezTo>
                <a:lnTo>
                  <a:pt x="801719" y="66389"/>
                </a:lnTo>
                <a:cubicBezTo>
                  <a:pt x="801747" y="71342"/>
                  <a:pt x="801014" y="76200"/>
                  <a:pt x="799528" y="80867"/>
                </a:cubicBezTo>
                <a:cubicBezTo>
                  <a:pt x="798090" y="85057"/>
                  <a:pt x="795861" y="88963"/>
                  <a:pt x="792956" y="92392"/>
                </a:cubicBezTo>
                <a:cubicBezTo>
                  <a:pt x="790041" y="95631"/>
                  <a:pt x="786422" y="98202"/>
                  <a:pt x="782383" y="99917"/>
                </a:cubicBezTo>
                <a:cubicBezTo>
                  <a:pt x="777907" y="101822"/>
                  <a:pt x="773068" y="102775"/>
                  <a:pt x="768191" y="102680"/>
                </a:cubicBezTo>
                <a:cubicBezTo>
                  <a:pt x="763257" y="102775"/>
                  <a:pt x="758352" y="101822"/>
                  <a:pt x="753808" y="99917"/>
                </a:cubicBezTo>
                <a:cubicBezTo>
                  <a:pt x="749751" y="98202"/>
                  <a:pt x="746112" y="95631"/>
                  <a:pt x="743140" y="92392"/>
                </a:cubicBezTo>
                <a:cubicBezTo>
                  <a:pt x="740235" y="89058"/>
                  <a:pt x="738035" y="85057"/>
                  <a:pt x="736663" y="80867"/>
                </a:cubicBezTo>
                <a:cubicBezTo>
                  <a:pt x="735101" y="76200"/>
                  <a:pt x="734330" y="71342"/>
                  <a:pt x="734377" y="66389"/>
                </a:cubicBezTo>
                <a:lnTo>
                  <a:pt x="734377" y="64960"/>
                </a:lnTo>
                <a:cubicBezTo>
                  <a:pt x="734330" y="60102"/>
                  <a:pt x="735101" y="55244"/>
                  <a:pt x="736663" y="50577"/>
                </a:cubicBezTo>
                <a:cubicBezTo>
                  <a:pt x="737987" y="46291"/>
                  <a:pt x="740197" y="42386"/>
                  <a:pt x="743140" y="39052"/>
                </a:cubicBezTo>
                <a:cubicBezTo>
                  <a:pt x="746112" y="35814"/>
                  <a:pt x="749712" y="33147"/>
                  <a:pt x="753713" y="31337"/>
                </a:cubicBezTo>
                <a:cubicBezTo>
                  <a:pt x="758237" y="29432"/>
                  <a:pt x="763095" y="28480"/>
                  <a:pt x="768000" y="28575"/>
                </a:cubicBezTo>
                <a:close/>
                <a:moveTo>
                  <a:pt x="688181" y="28575"/>
                </a:moveTo>
                <a:cubicBezTo>
                  <a:pt x="692334" y="28575"/>
                  <a:pt x="696458" y="29241"/>
                  <a:pt x="700373" y="30575"/>
                </a:cubicBezTo>
                <a:cubicBezTo>
                  <a:pt x="703878" y="31813"/>
                  <a:pt x="707107" y="33719"/>
                  <a:pt x="709898" y="36194"/>
                </a:cubicBezTo>
                <a:cubicBezTo>
                  <a:pt x="712651" y="38575"/>
                  <a:pt x="714832" y="41529"/>
                  <a:pt x="716280" y="44862"/>
                </a:cubicBezTo>
                <a:cubicBezTo>
                  <a:pt x="717775" y="48482"/>
                  <a:pt x="718490" y="52387"/>
                  <a:pt x="718376" y="56293"/>
                </a:cubicBezTo>
                <a:lnTo>
                  <a:pt x="701040" y="56293"/>
                </a:lnTo>
                <a:cubicBezTo>
                  <a:pt x="701126" y="54578"/>
                  <a:pt x="700868" y="52958"/>
                  <a:pt x="700278" y="51340"/>
                </a:cubicBezTo>
                <a:cubicBezTo>
                  <a:pt x="699706" y="49815"/>
                  <a:pt x="698802" y="48386"/>
                  <a:pt x="697611" y="47243"/>
                </a:cubicBezTo>
                <a:cubicBezTo>
                  <a:pt x="696354" y="46101"/>
                  <a:pt x="694906" y="45148"/>
                  <a:pt x="693325" y="44482"/>
                </a:cubicBezTo>
                <a:cubicBezTo>
                  <a:pt x="691563" y="43815"/>
                  <a:pt x="689696" y="43433"/>
                  <a:pt x="687800" y="43433"/>
                </a:cubicBezTo>
                <a:cubicBezTo>
                  <a:pt x="685295" y="43338"/>
                  <a:pt x="682819" y="44005"/>
                  <a:pt x="680656" y="45244"/>
                </a:cubicBezTo>
                <a:cubicBezTo>
                  <a:pt x="678752" y="46387"/>
                  <a:pt x="677170" y="48006"/>
                  <a:pt x="676085" y="50006"/>
                </a:cubicBezTo>
                <a:cubicBezTo>
                  <a:pt x="674913" y="52101"/>
                  <a:pt x="674103" y="54387"/>
                  <a:pt x="673703" y="56768"/>
                </a:cubicBezTo>
                <a:cubicBezTo>
                  <a:pt x="673236" y="59340"/>
                  <a:pt x="673017" y="62008"/>
                  <a:pt x="673036" y="64675"/>
                </a:cubicBezTo>
                <a:lnTo>
                  <a:pt x="673036" y="66675"/>
                </a:lnTo>
                <a:cubicBezTo>
                  <a:pt x="673017" y="69342"/>
                  <a:pt x="673236" y="72008"/>
                  <a:pt x="673703" y="74676"/>
                </a:cubicBezTo>
                <a:cubicBezTo>
                  <a:pt x="674113" y="77057"/>
                  <a:pt x="674884" y="79343"/>
                  <a:pt x="675989" y="81533"/>
                </a:cubicBezTo>
                <a:lnTo>
                  <a:pt x="687875" y="88000"/>
                </a:lnTo>
                <a:lnTo>
                  <a:pt x="687800" y="88011"/>
                </a:lnTo>
                <a:lnTo>
                  <a:pt x="687895" y="88011"/>
                </a:lnTo>
                <a:lnTo>
                  <a:pt x="687875" y="88000"/>
                </a:lnTo>
                <a:lnTo>
                  <a:pt x="692944" y="87249"/>
                </a:lnTo>
                <a:cubicBezTo>
                  <a:pt x="694487" y="86677"/>
                  <a:pt x="695935" y="85916"/>
                  <a:pt x="697230" y="84963"/>
                </a:cubicBezTo>
                <a:cubicBezTo>
                  <a:pt x="698449" y="84010"/>
                  <a:pt x="699430" y="82867"/>
                  <a:pt x="700087" y="81438"/>
                </a:cubicBezTo>
                <a:cubicBezTo>
                  <a:pt x="700773" y="80010"/>
                  <a:pt x="701069" y="78486"/>
                  <a:pt x="700945" y="76866"/>
                </a:cubicBezTo>
                <a:lnTo>
                  <a:pt x="718280" y="76866"/>
                </a:lnTo>
                <a:cubicBezTo>
                  <a:pt x="718395" y="80486"/>
                  <a:pt x="717614" y="84010"/>
                  <a:pt x="715994" y="87249"/>
                </a:cubicBezTo>
                <a:cubicBezTo>
                  <a:pt x="714385" y="90392"/>
                  <a:pt x="712146" y="93155"/>
                  <a:pt x="709422" y="95345"/>
                </a:cubicBezTo>
                <a:cubicBezTo>
                  <a:pt x="706584" y="97726"/>
                  <a:pt x="703364" y="99536"/>
                  <a:pt x="699897" y="100774"/>
                </a:cubicBezTo>
                <a:cubicBezTo>
                  <a:pt x="696154" y="102012"/>
                  <a:pt x="692229" y="102680"/>
                  <a:pt x="688277" y="102680"/>
                </a:cubicBezTo>
                <a:cubicBezTo>
                  <a:pt x="683285" y="102775"/>
                  <a:pt x="678323" y="101822"/>
                  <a:pt x="673703" y="99917"/>
                </a:cubicBezTo>
                <a:cubicBezTo>
                  <a:pt x="669693" y="98107"/>
                  <a:pt x="666121" y="95536"/>
                  <a:pt x="663226" y="92201"/>
                </a:cubicBezTo>
                <a:cubicBezTo>
                  <a:pt x="660397" y="88868"/>
                  <a:pt x="658263" y="84963"/>
                  <a:pt x="656939" y="80772"/>
                </a:cubicBezTo>
                <a:cubicBezTo>
                  <a:pt x="655463" y="76200"/>
                  <a:pt x="654729" y="71437"/>
                  <a:pt x="654748" y="66675"/>
                </a:cubicBezTo>
                <a:lnTo>
                  <a:pt x="654748" y="64675"/>
                </a:lnTo>
                <a:cubicBezTo>
                  <a:pt x="654748" y="59912"/>
                  <a:pt x="655453" y="55150"/>
                  <a:pt x="656844" y="50577"/>
                </a:cubicBezTo>
                <a:cubicBezTo>
                  <a:pt x="658158" y="46387"/>
                  <a:pt x="660330" y="42481"/>
                  <a:pt x="663226" y="39147"/>
                </a:cubicBezTo>
                <a:cubicBezTo>
                  <a:pt x="666121" y="35814"/>
                  <a:pt x="669693" y="33242"/>
                  <a:pt x="673703" y="31432"/>
                </a:cubicBezTo>
                <a:cubicBezTo>
                  <a:pt x="678266" y="29432"/>
                  <a:pt x="683209" y="28480"/>
                  <a:pt x="688181" y="28575"/>
                </a:cubicBezTo>
                <a:close/>
                <a:moveTo>
                  <a:pt x="521589" y="28575"/>
                </a:moveTo>
                <a:cubicBezTo>
                  <a:pt x="525294" y="28480"/>
                  <a:pt x="528970" y="29242"/>
                  <a:pt x="532352" y="30766"/>
                </a:cubicBezTo>
                <a:cubicBezTo>
                  <a:pt x="535343" y="32100"/>
                  <a:pt x="537953" y="34195"/>
                  <a:pt x="539972" y="36767"/>
                </a:cubicBezTo>
                <a:lnTo>
                  <a:pt x="540734" y="29909"/>
                </a:lnTo>
                <a:lnTo>
                  <a:pt x="557403" y="29909"/>
                </a:lnTo>
                <a:lnTo>
                  <a:pt x="557403" y="98679"/>
                </a:lnTo>
                <a:cubicBezTo>
                  <a:pt x="557517" y="103060"/>
                  <a:pt x="556669" y="107443"/>
                  <a:pt x="554926" y="111538"/>
                </a:cubicBezTo>
                <a:cubicBezTo>
                  <a:pt x="553364" y="115157"/>
                  <a:pt x="551030" y="118395"/>
                  <a:pt x="548068" y="121063"/>
                </a:cubicBezTo>
                <a:cubicBezTo>
                  <a:pt x="544906" y="123730"/>
                  <a:pt x="541248" y="125730"/>
                  <a:pt x="537305" y="126968"/>
                </a:cubicBezTo>
                <a:cubicBezTo>
                  <a:pt x="532866" y="128397"/>
                  <a:pt x="528237" y="129063"/>
                  <a:pt x="523589" y="128969"/>
                </a:cubicBezTo>
                <a:cubicBezTo>
                  <a:pt x="521255" y="128969"/>
                  <a:pt x="518931" y="128779"/>
                  <a:pt x="516636" y="128302"/>
                </a:cubicBezTo>
                <a:cubicBezTo>
                  <a:pt x="514131" y="127826"/>
                  <a:pt x="511683" y="127159"/>
                  <a:pt x="509301" y="126207"/>
                </a:cubicBezTo>
                <a:cubicBezTo>
                  <a:pt x="506892" y="125254"/>
                  <a:pt x="504587" y="124111"/>
                  <a:pt x="502443" y="122682"/>
                </a:cubicBezTo>
                <a:cubicBezTo>
                  <a:pt x="500367" y="121253"/>
                  <a:pt x="498500" y="119538"/>
                  <a:pt x="496919" y="117634"/>
                </a:cubicBezTo>
                <a:lnTo>
                  <a:pt x="505206" y="106489"/>
                </a:lnTo>
                <a:cubicBezTo>
                  <a:pt x="507415" y="108966"/>
                  <a:pt x="510101" y="111062"/>
                  <a:pt x="513111" y="112490"/>
                </a:cubicBezTo>
                <a:cubicBezTo>
                  <a:pt x="516102" y="113824"/>
                  <a:pt x="519350" y="114586"/>
                  <a:pt x="522636" y="114586"/>
                </a:cubicBezTo>
                <a:cubicBezTo>
                  <a:pt x="527046" y="114776"/>
                  <a:pt x="531371" y="113348"/>
                  <a:pt x="534733" y="110490"/>
                </a:cubicBezTo>
                <a:cubicBezTo>
                  <a:pt x="537733" y="107347"/>
                  <a:pt x="539296" y="103060"/>
                  <a:pt x="539019" y="98775"/>
                </a:cubicBezTo>
                <a:lnTo>
                  <a:pt x="539019" y="94678"/>
                </a:lnTo>
                <a:cubicBezTo>
                  <a:pt x="536876" y="96964"/>
                  <a:pt x="534324" y="98870"/>
                  <a:pt x="531495" y="100204"/>
                </a:cubicBezTo>
                <a:cubicBezTo>
                  <a:pt x="528342" y="101633"/>
                  <a:pt x="524932" y="102299"/>
                  <a:pt x="521493" y="102203"/>
                </a:cubicBezTo>
                <a:cubicBezTo>
                  <a:pt x="517331" y="102299"/>
                  <a:pt x="513216" y="101346"/>
                  <a:pt x="509492" y="99441"/>
                </a:cubicBezTo>
                <a:cubicBezTo>
                  <a:pt x="505796" y="97632"/>
                  <a:pt x="502539" y="95060"/>
                  <a:pt x="499967" y="91917"/>
                </a:cubicBezTo>
                <a:cubicBezTo>
                  <a:pt x="497300" y="88488"/>
                  <a:pt x="495328" y="84582"/>
                  <a:pt x="494157" y="80391"/>
                </a:cubicBezTo>
                <a:cubicBezTo>
                  <a:pt x="492785" y="75724"/>
                  <a:pt x="492109" y="70866"/>
                  <a:pt x="492156" y="66008"/>
                </a:cubicBezTo>
                <a:lnTo>
                  <a:pt x="492156" y="65056"/>
                </a:lnTo>
                <a:cubicBezTo>
                  <a:pt x="492109" y="60102"/>
                  <a:pt x="492785" y="55055"/>
                  <a:pt x="494157" y="50293"/>
                </a:cubicBezTo>
                <a:cubicBezTo>
                  <a:pt x="495309" y="46101"/>
                  <a:pt x="497290" y="42101"/>
                  <a:pt x="499967" y="38671"/>
                </a:cubicBezTo>
                <a:cubicBezTo>
                  <a:pt x="502548" y="35528"/>
                  <a:pt x="505806" y="32956"/>
                  <a:pt x="509492" y="31243"/>
                </a:cubicBezTo>
                <a:cubicBezTo>
                  <a:pt x="513273" y="29432"/>
                  <a:pt x="517407" y="28575"/>
                  <a:pt x="521589" y="28575"/>
                </a:cubicBezTo>
                <a:close/>
                <a:moveTo>
                  <a:pt x="362045" y="28575"/>
                </a:moveTo>
                <a:cubicBezTo>
                  <a:pt x="366131" y="28575"/>
                  <a:pt x="370208" y="29051"/>
                  <a:pt x="374141" y="30195"/>
                </a:cubicBezTo>
                <a:cubicBezTo>
                  <a:pt x="377590" y="31147"/>
                  <a:pt x="380828" y="32670"/>
                  <a:pt x="383666" y="34862"/>
                </a:cubicBezTo>
                <a:cubicBezTo>
                  <a:pt x="386391" y="36957"/>
                  <a:pt x="388581" y="39625"/>
                  <a:pt x="390048" y="42672"/>
                </a:cubicBezTo>
                <a:cubicBezTo>
                  <a:pt x="391706" y="46101"/>
                  <a:pt x="392515" y="49816"/>
                  <a:pt x="392429" y="53626"/>
                </a:cubicBezTo>
                <a:lnTo>
                  <a:pt x="392429" y="84201"/>
                </a:lnTo>
                <a:cubicBezTo>
                  <a:pt x="392363" y="87345"/>
                  <a:pt x="392591" y="90583"/>
                  <a:pt x="393096" y="93726"/>
                </a:cubicBezTo>
                <a:cubicBezTo>
                  <a:pt x="393525" y="95917"/>
                  <a:pt x="394230" y="98107"/>
                  <a:pt x="395192" y="100204"/>
                </a:cubicBezTo>
                <a:lnTo>
                  <a:pt x="395192" y="101347"/>
                </a:lnTo>
                <a:lnTo>
                  <a:pt x="376427" y="101347"/>
                </a:lnTo>
                <a:cubicBezTo>
                  <a:pt x="375961" y="100394"/>
                  <a:pt x="375580" y="99345"/>
                  <a:pt x="375285" y="98298"/>
                </a:cubicBezTo>
                <a:cubicBezTo>
                  <a:pt x="375285" y="97155"/>
                  <a:pt x="374713" y="95917"/>
                  <a:pt x="374522" y="94678"/>
                </a:cubicBezTo>
                <a:cubicBezTo>
                  <a:pt x="372256" y="97060"/>
                  <a:pt x="369569" y="98965"/>
                  <a:pt x="366617" y="100299"/>
                </a:cubicBezTo>
                <a:cubicBezTo>
                  <a:pt x="364921" y="101060"/>
                  <a:pt x="363131" y="101633"/>
                  <a:pt x="361283" y="102013"/>
                </a:cubicBezTo>
                <a:cubicBezTo>
                  <a:pt x="359244" y="102394"/>
                  <a:pt x="357168" y="102680"/>
                  <a:pt x="355091" y="102680"/>
                </a:cubicBezTo>
                <a:cubicBezTo>
                  <a:pt x="351662" y="102680"/>
                  <a:pt x="348243" y="102203"/>
                  <a:pt x="344995" y="101060"/>
                </a:cubicBezTo>
                <a:cubicBezTo>
                  <a:pt x="342118" y="100108"/>
                  <a:pt x="339442" y="98584"/>
                  <a:pt x="337089" y="96679"/>
                </a:cubicBezTo>
                <a:cubicBezTo>
                  <a:pt x="334927" y="94774"/>
                  <a:pt x="333184" y="92488"/>
                  <a:pt x="331946" y="89916"/>
                </a:cubicBezTo>
                <a:cubicBezTo>
                  <a:pt x="327993" y="80772"/>
                  <a:pt x="330688" y="70104"/>
                  <a:pt x="338518" y="63913"/>
                </a:cubicBezTo>
                <a:cubicBezTo>
                  <a:pt x="346033" y="59246"/>
                  <a:pt x="354834" y="57055"/>
                  <a:pt x="363664" y="57721"/>
                </a:cubicBezTo>
                <a:lnTo>
                  <a:pt x="373856" y="57721"/>
                </a:lnTo>
                <a:lnTo>
                  <a:pt x="373856" y="53531"/>
                </a:lnTo>
                <a:cubicBezTo>
                  <a:pt x="374008" y="50482"/>
                  <a:pt x="372789" y="47435"/>
                  <a:pt x="370522" y="45339"/>
                </a:cubicBezTo>
                <a:cubicBezTo>
                  <a:pt x="367817" y="43244"/>
                  <a:pt x="364436" y="42101"/>
                  <a:pt x="360997" y="42291"/>
                </a:cubicBezTo>
                <a:cubicBezTo>
                  <a:pt x="358054" y="42101"/>
                  <a:pt x="355130" y="42958"/>
                  <a:pt x="352805" y="44767"/>
                </a:cubicBezTo>
                <a:cubicBezTo>
                  <a:pt x="351062" y="46387"/>
                  <a:pt x="350129" y="48768"/>
                  <a:pt x="350234" y="51150"/>
                </a:cubicBezTo>
                <a:lnTo>
                  <a:pt x="331946" y="51150"/>
                </a:lnTo>
                <a:cubicBezTo>
                  <a:pt x="331879" y="48196"/>
                  <a:pt x="332565" y="45244"/>
                  <a:pt x="333946" y="42577"/>
                </a:cubicBezTo>
                <a:cubicBezTo>
                  <a:pt x="335318" y="39720"/>
                  <a:pt x="337308" y="37243"/>
                  <a:pt x="339756" y="35338"/>
                </a:cubicBezTo>
                <a:cubicBezTo>
                  <a:pt x="342604" y="33147"/>
                  <a:pt x="345833" y="31432"/>
                  <a:pt x="349281" y="30385"/>
                </a:cubicBezTo>
                <a:cubicBezTo>
                  <a:pt x="353425" y="29146"/>
                  <a:pt x="357720" y="28575"/>
                  <a:pt x="362045" y="28575"/>
                </a:cubicBezTo>
                <a:close/>
                <a:moveTo>
                  <a:pt x="416718" y="0"/>
                </a:moveTo>
                <a:lnTo>
                  <a:pt x="456628" y="0"/>
                </a:lnTo>
                <a:lnTo>
                  <a:pt x="456628" y="86392"/>
                </a:lnTo>
                <a:lnTo>
                  <a:pt x="477202" y="86392"/>
                </a:lnTo>
                <a:lnTo>
                  <a:pt x="477202" y="101347"/>
                </a:lnTo>
                <a:lnTo>
                  <a:pt x="416813" y="101347"/>
                </a:lnTo>
                <a:lnTo>
                  <a:pt x="416813" y="86392"/>
                </a:lnTo>
                <a:lnTo>
                  <a:pt x="438245" y="86392"/>
                </a:lnTo>
                <a:lnTo>
                  <a:pt x="438245" y="14954"/>
                </a:lnTo>
                <a:lnTo>
                  <a:pt x="416813" y="14954"/>
                </a:lnTo>
                <a:close/>
              </a:path>
            </a:pathLst>
          </a:custGeom>
          <a:solidFill>
            <a:schemeClr val="tx1"/>
          </a:solidFill>
          <a:ln w="9525" cap="flat">
            <a:noFill/>
            <a:prstDash val="solid"/>
            <a:miter/>
          </a:ln>
        </p:spPr>
        <p:txBody>
          <a:bodyPr rtlCol="0" anchor="ctr"/>
          <a:lstStyle/>
          <a:p>
            <a:endParaRPr lang="fr-FR" dirty="0"/>
          </a:p>
        </p:txBody>
      </p:sp>
      <p:sp>
        <p:nvSpPr>
          <p:cNvPr id="8" name="Espace réservé du texte 4">
            <a:extLst>
              <a:ext uri="{FF2B5EF4-FFF2-40B4-BE49-F238E27FC236}">
                <a16:creationId xmlns:a16="http://schemas.microsoft.com/office/drawing/2014/main" id="{047AA0F3-B061-4906-856B-0BAEFF1F9463}"/>
              </a:ext>
            </a:extLst>
          </p:cNvPr>
          <p:cNvSpPr>
            <a:spLocks noGrp="1"/>
          </p:cNvSpPr>
          <p:nvPr>
            <p:ph type="body" sz="quarter" idx="15" hasCustomPrompt="1"/>
          </p:nvPr>
        </p:nvSpPr>
        <p:spPr>
          <a:xfrm>
            <a:off x="938088" y="409700"/>
            <a:ext cx="6326312"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bg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7" name="Espace réservé du pied de page 6">
            <a:extLst>
              <a:ext uri="{FF2B5EF4-FFF2-40B4-BE49-F238E27FC236}">
                <a16:creationId xmlns:a16="http://schemas.microsoft.com/office/drawing/2014/main" id="{BABEEBC7-38E2-B7FA-AD25-3622A6B35263}"/>
              </a:ext>
            </a:extLst>
          </p:cNvPr>
          <p:cNvSpPr>
            <a:spLocks noGrp="1"/>
          </p:cNvSpPr>
          <p:nvPr>
            <p:ph type="ftr" sz="quarter" idx="18"/>
          </p:nvPr>
        </p:nvSpPr>
        <p:spPr/>
        <p:txBody>
          <a:bodyPr/>
          <a:lstStyle>
            <a:lvl1pPr>
              <a:defRPr>
                <a:solidFill>
                  <a:schemeClr val="bg1"/>
                </a:solidFill>
              </a:defRPr>
            </a:lvl1pPr>
          </a:lstStyle>
          <a:p>
            <a:pPr algn="ctr"/>
            <a:r>
              <a:rPr lang="fr-FR"/>
              <a:t>Confidentiel</a:t>
            </a:r>
          </a:p>
        </p:txBody>
      </p:sp>
    </p:spTree>
    <p:extLst>
      <p:ext uri="{BB962C8B-B14F-4D97-AF65-F5344CB8AC3E}">
        <p14:creationId xmlns:p14="http://schemas.microsoft.com/office/powerpoint/2010/main" val="2806033500"/>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_Texte avec image fond vert 1">
    <p:bg>
      <p:bgPr>
        <a:solidFill>
          <a:schemeClr val="accent4"/>
        </a:solidFill>
        <a:effectLst/>
      </p:bgPr>
    </p:bg>
    <p:spTree>
      <p:nvGrpSpPr>
        <p:cNvPr id="1" name=""/>
        <p:cNvGrpSpPr/>
        <p:nvPr/>
      </p:nvGrpSpPr>
      <p:grpSpPr>
        <a:xfrm>
          <a:off x="0" y="0"/>
          <a:ext cx="0" cy="0"/>
          <a:chOff x="0" y="0"/>
          <a:chExt cx="0" cy="0"/>
        </a:xfrm>
      </p:grpSpPr>
      <p:sp>
        <p:nvSpPr>
          <p:cNvPr id="16" name="Espace réservé du texte 15">
            <a:extLst>
              <a:ext uri="{FF2B5EF4-FFF2-40B4-BE49-F238E27FC236}">
                <a16:creationId xmlns:a16="http://schemas.microsoft.com/office/drawing/2014/main" id="{F7B87609-0BC2-4CBF-9050-6A4BC130ED86}"/>
              </a:ext>
            </a:extLst>
          </p:cNvPr>
          <p:cNvSpPr>
            <a:spLocks noGrp="1"/>
          </p:cNvSpPr>
          <p:nvPr>
            <p:ph type="body" sz="quarter" idx="14" hasCustomPrompt="1"/>
          </p:nvPr>
        </p:nvSpPr>
        <p:spPr>
          <a:xfrm>
            <a:off x="6091239" y="4127500"/>
            <a:ext cx="1173162" cy="1168400"/>
          </a:xfrm>
          <a:custGeom>
            <a:avLst/>
            <a:gdLst>
              <a:gd name="connsiteX0" fmla="*/ 0 w 1173162"/>
              <a:gd name="connsiteY0" fmla="*/ 0 h 1168400"/>
              <a:gd name="connsiteX1" fmla="*/ 588962 w 1173162"/>
              <a:gd name="connsiteY1" fmla="*/ 0 h 1168400"/>
              <a:gd name="connsiteX2" fmla="*/ 1173162 w 1173162"/>
              <a:gd name="connsiteY2" fmla="*/ 584200 h 1168400"/>
              <a:gd name="connsiteX3" fmla="*/ 1173162 w 1173162"/>
              <a:gd name="connsiteY3" fmla="*/ 1168400 h 1168400"/>
              <a:gd name="connsiteX4" fmla="*/ 0 w 1173162"/>
              <a:gd name="connsiteY4" fmla="*/ 1168400 h 116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162" h="1168400">
                <a:moveTo>
                  <a:pt x="0" y="0"/>
                </a:moveTo>
                <a:lnTo>
                  <a:pt x="588962" y="0"/>
                </a:lnTo>
                <a:cubicBezTo>
                  <a:pt x="911607" y="0"/>
                  <a:pt x="1173162" y="261555"/>
                  <a:pt x="1173162" y="584200"/>
                </a:cubicBezTo>
                <a:lnTo>
                  <a:pt x="1173162" y="1168400"/>
                </a:lnTo>
                <a:lnTo>
                  <a:pt x="0" y="11684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14" name="Espace réservé du texte 13">
            <a:extLst>
              <a:ext uri="{FF2B5EF4-FFF2-40B4-BE49-F238E27FC236}">
                <a16:creationId xmlns:a16="http://schemas.microsoft.com/office/drawing/2014/main" id="{41E99D66-39A8-4BE6-AC0A-338119D84045}"/>
              </a:ext>
            </a:extLst>
          </p:cNvPr>
          <p:cNvSpPr>
            <a:spLocks noGrp="1"/>
          </p:cNvSpPr>
          <p:nvPr>
            <p:ph type="body" sz="quarter" idx="16" hasCustomPrompt="1"/>
          </p:nvPr>
        </p:nvSpPr>
        <p:spPr>
          <a:xfrm>
            <a:off x="892513" y="1700687"/>
            <a:ext cx="3600000" cy="3618000"/>
          </a:xfrm>
        </p:spPr>
        <p:txBody>
          <a:bodyPr/>
          <a:lstStyle>
            <a:lvl1pPr>
              <a:lnSpc>
                <a:spcPct val="100000"/>
              </a:lnSpc>
              <a:defRPr lang="fr-FR" sz="2000" b="1" kern="1200" spc="20" dirty="0" smtClean="0">
                <a:solidFill>
                  <a:schemeClr val="bg1"/>
                </a:solidFill>
                <a:latin typeface="Roboto Mono" panose="02000009000000000000" pitchFamily="49" charset="0"/>
                <a:ea typeface="Roboto Mono" panose="00000009000000000000" pitchFamily="49" charset="0"/>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 </a:t>
            </a:r>
            <a:r>
              <a:rPr lang="fr-FR" dirty="0" err="1"/>
              <a:t>laoreet</a:t>
            </a:r>
            <a:r>
              <a:rPr lang="fr-FR" dirty="0"/>
              <a:t> </a:t>
            </a:r>
            <a:r>
              <a:rPr lang="fr-FR" dirty="0" err="1"/>
              <a:t>dolore</a:t>
            </a:r>
            <a:r>
              <a:rPr lang="fr-FR" dirty="0"/>
              <a:t> magna </a:t>
            </a:r>
            <a:r>
              <a:rPr lang="fr-FR" dirty="0" err="1"/>
              <a:t>aliquam</a:t>
            </a:r>
            <a:r>
              <a:rPr lang="fr-FR" dirty="0"/>
              <a:t> erat </a:t>
            </a:r>
            <a:r>
              <a:rPr lang="fr-FR" dirty="0" err="1"/>
              <a:t>volutpat</a:t>
            </a:r>
            <a:r>
              <a:rPr lang="fr-FR" dirty="0"/>
              <a:t>.</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pour une image  11">
            <a:extLst>
              <a:ext uri="{FF2B5EF4-FFF2-40B4-BE49-F238E27FC236}">
                <a16:creationId xmlns:a16="http://schemas.microsoft.com/office/drawing/2014/main" id="{F01F3FDD-B60B-4AFC-BBDB-449A3D442EA6}"/>
              </a:ext>
            </a:extLst>
          </p:cNvPr>
          <p:cNvSpPr>
            <a:spLocks noGrp="1"/>
          </p:cNvSpPr>
          <p:nvPr>
            <p:ph type="pic" sz="quarter" idx="11" hasCustomPrompt="1"/>
          </p:nvPr>
        </p:nvSpPr>
        <p:spPr>
          <a:xfrm>
            <a:off x="6896100" y="142875"/>
            <a:ext cx="4779964" cy="4779964"/>
          </a:xfrm>
          <a:custGeom>
            <a:avLst/>
            <a:gdLst>
              <a:gd name="connsiteX0" fmla="*/ 2389982 w 4779964"/>
              <a:gd name="connsiteY0" fmla="*/ 0 h 4779964"/>
              <a:gd name="connsiteX1" fmla="*/ 4779964 w 4779964"/>
              <a:gd name="connsiteY1" fmla="*/ 2389982 h 4779964"/>
              <a:gd name="connsiteX2" fmla="*/ 2389982 w 4779964"/>
              <a:gd name="connsiteY2" fmla="*/ 4779964 h 4779964"/>
              <a:gd name="connsiteX3" fmla="*/ 0 w 4779964"/>
              <a:gd name="connsiteY3" fmla="*/ 2389982 h 4779964"/>
              <a:gd name="connsiteX4" fmla="*/ 2389982 w 4779964"/>
              <a:gd name="connsiteY4" fmla="*/ 0 h 4779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9964" h="4779964">
                <a:moveTo>
                  <a:pt x="2389982" y="0"/>
                </a:moveTo>
                <a:cubicBezTo>
                  <a:pt x="3709933" y="0"/>
                  <a:pt x="4779964" y="1070031"/>
                  <a:pt x="4779964" y="2389982"/>
                </a:cubicBezTo>
                <a:cubicBezTo>
                  <a:pt x="4779964" y="3709933"/>
                  <a:pt x="3709933" y="4779964"/>
                  <a:pt x="2389982" y="4779964"/>
                </a:cubicBezTo>
                <a:cubicBezTo>
                  <a:pt x="1070031" y="4779964"/>
                  <a:pt x="0" y="3709933"/>
                  <a:pt x="0" y="2389982"/>
                </a:cubicBezTo>
                <a:cubicBezTo>
                  <a:pt x="0" y="1070031"/>
                  <a:pt x="1070031" y="0"/>
                  <a:pt x="2389982" y="0"/>
                </a:cubicBezTo>
                <a:close/>
              </a:path>
            </a:pathLst>
          </a:custGeom>
          <a:noFill/>
        </p:spPr>
        <p:txBody>
          <a:bodyPr wrap="square" anchor="ctr">
            <a:noAutofit/>
          </a:bodyPr>
          <a:lstStyle>
            <a:lvl1pPr algn="ctr">
              <a:defRPr sz="1400">
                <a:solidFill>
                  <a:schemeClr val="bg1"/>
                </a:solidFill>
              </a:defRPr>
            </a:lvl1pPr>
          </a:lstStyle>
          <a:p>
            <a:r>
              <a:rPr lang="fr-FR" dirty="0"/>
              <a:t>Image</a:t>
            </a:r>
          </a:p>
        </p:txBody>
      </p:sp>
      <p:sp>
        <p:nvSpPr>
          <p:cNvPr id="3" name="Rectangle 2">
            <a:extLst>
              <a:ext uri="{FF2B5EF4-FFF2-40B4-BE49-F238E27FC236}">
                <a16:creationId xmlns:a16="http://schemas.microsoft.com/office/drawing/2014/main" id="{4C7E95A2-2F0F-4D36-8C1C-5899087A21B4}"/>
              </a:ext>
            </a:extLst>
          </p:cNvPr>
          <p:cNvSpPr/>
          <p:nvPr userDrawn="1"/>
        </p:nvSpPr>
        <p:spPr>
          <a:xfrm>
            <a:off x="0" y="6091238"/>
            <a:ext cx="12192000" cy="766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a:extLst>
              <a:ext uri="{FF2B5EF4-FFF2-40B4-BE49-F238E27FC236}">
                <a16:creationId xmlns:a16="http://schemas.microsoft.com/office/drawing/2014/main" id="{09FBB965-3988-47E2-AD05-87A9DDE44890}"/>
              </a:ext>
            </a:extLst>
          </p:cNvPr>
          <p:cNvSpPr>
            <a:spLocks noGrp="1"/>
          </p:cNvSpPr>
          <p:nvPr>
            <p:ph type="sldNum" sz="quarter" idx="10"/>
          </p:nvPr>
        </p:nvSpPr>
        <p:spPr/>
        <p:txBody>
          <a:bodyPr/>
          <a:lstStyle/>
          <a:p>
            <a:pPr algn="ctr"/>
            <a:r>
              <a:rPr lang="fr-FR" dirty="0"/>
              <a:t>page </a:t>
            </a:r>
            <a:fld id="{D4393D1B-37AB-4561-B448-10CBADDAE970}" type="slidenum">
              <a:rPr lang="fr-FR" smtClean="0"/>
              <a:pPr algn="ctr"/>
              <a:t>‹N°›</a:t>
            </a:fld>
            <a:endParaRPr lang="fr-FR" dirty="0"/>
          </a:p>
        </p:txBody>
      </p:sp>
      <p:sp>
        <p:nvSpPr>
          <p:cNvPr id="5" name="Forme libre : forme 4">
            <a:extLst>
              <a:ext uri="{FF2B5EF4-FFF2-40B4-BE49-F238E27FC236}">
                <a16:creationId xmlns:a16="http://schemas.microsoft.com/office/drawing/2014/main" id="{E7376FE8-C006-4A91-B4B8-7D10672D0F73}"/>
              </a:ext>
            </a:extLst>
          </p:cNvPr>
          <p:cNvSpPr/>
          <p:nvPr userDrawn="1"/>
        </p:nvSpPr>
        <p:spPr>
          <a:xfrm>
            <a:off x="10924352" y="6401895"/>
            <a:ext cx="795961" cy="251317"/>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tx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6" name="Forme libre : forme 5">
            <a:extLst>
              <a:ext uri="{FF2B5EF4-FFF2-40B4-BE49-F238E27FC236}">
                <a16:creationId xmlns:a16="http://schemas.microsoft.com/office/drawing/2014/main" id="{790511E4-7F64-404E-81CD-31BC7CFE4D4F}"/>
              </a:ext>
            </a:extLst>
          </p:cNvPr>
          <p:cNvSpPr/>
          <p:nvPr userDrawn="1"/>
        </p:nvSpPr>
        <p:spPr>
          <a:xfrm>
            <a:off x="515587" y="6492444"/>
            <a:ext cx="754413" cy="86278"/>
          </a:xfrm>
          <a:custGeom>
            <a:avLst/>
            <a:gdLst>
              <a:gd name="connsiteX0" fmla="*/ 844295 w 1127766"/>
              <a:gd name="connsiteY0" fmla="*/ 79533 h 128977"/>
              <a:gd name="connsiteX1" fmla="*/ 854964 w 1127766"/>
              <a:gd name="connsiteY1" fmla="*/ 79533 h 128977"/>
              <a:gd name="connsiteX2" fmla="*/ 858964 w 1127766"/>
              <a:gd name="connsiteY2" fmla="*/ 82105 h 128977"/>
              <a:gd name="connsiteX3" fmla="*/ 861440 w 1127766"/>
              <a:gd name="connsiteY3" fmla="*/ 85915 h 128977"/>
              <a:gd name="connsiteX4" fmla="*/ 862393 w 1127766"/>
              <a:gd name="connsiteY4" fmla="*/ 90678 h 128977"/>
              <a:gd name="connsiteX5" fmla="*/ 861440 w 1127766"/>
              <a:gd name="connsiteY5" fmla="*/ 95345 h 128977"/>
              <a:gd name="connsiteX6" fmla="*/ 858964 w 1127766"/>
              <a:gd name="connsiteY6" fmla="*/ 99155 h 128977"/>
              <a:gd name="connsiteX7" fmla="*/ 854964 w 1127766"/>
              <a:gd name="connsiteY7" fmla="*/ 101726 h 128977"/>
              <a:gd name="connsiteX8" fmla="*/ 844295 w 1127766"/>
              <a:gd name="connsiteY8" fmla="*/ 101726 h 128977"/>
              <a:gd name="connsiteX9" fmla="*/ 840295 w 1127766"/>
              <a:gd name="connsiteY9" fmla="*/ 99155 h 128977"/>
              <a:gd name="connsiteX10" fmla="*/ 837723 w 1127766"/>
              <a:gd name="connsiteY10" fmla="*/ 95345 h 128977"/>
              <a:gd name="connsiteX11" fmla="*/ 836866 w 1127766"/>
              <a:gd name="connsiteY11" fmla="*/ 90678 h 128977"/>
              <a:gd name="connsiteX12" fmla="*/ 837723 w 1127766"/>
              <a:gd name="connsiteY12" fmla="*/ 85915 h 128977"/>
              <a:gd name="connsiteX13" fmla="*/ 840295 w 1127766"/>
              <a:gd name="connsiteY13" fmla="*/ 82105 h 128977"/>
              <a:gd name="connsiteX14" fmla="*/ 844295 w 1127766"/>
              <a:gd name="connsiteY14" fmla="*/ 79533 h 128977"/>
              <a:gd name="connsiteX15" fmla="*/ 282035 w 1127766"/>
              <a:gd name="connsiteY15" fmla="*/ 78581 h 128977"/>
              <a:gd name="connsiteX16" fmla="*/ 287368 w 1127766"/>
              <a:gd name="connsiteY16" fmla="*/ 79533 h 128977"/>
              <a:gd name="connsiteX17" fmla="*/ 291369 w 1127766"/>
              <a:gd name="connsiteY17" fmla="*/ 82105 h 128977"/>
              <a:gd name="connsiteX18" fmla="*/ 293845 w 1127766"/>
              <a:gd name="connsiteY18" fmla="*/ 85915 h 128977"/>
              <a:gd name="connsiteX19" fmla="*/ 294703 w 1127766"/>
              <a:gd name="connsiteY19" fmla="*/ 90678 h 128977"/>
              <a:gd name="connsiteX20" fmla="*/ 293845 w 1127766"/>
              <a:gd name="connsiteY20" fmla="*/ 95345 h 128977"/>
              <a:gd name="connsiteX21" fmla="*/ 291369 w 1127766"/>
              <a:gd name="connsiteY21" fmla="*/ 99155 h 128977"/>
              <a:gd name="connsiteX22" fmla="*/ 287368 w 1127766"/>
              <a:gd name="connsiteY22" fmla="*/ 101726 h 128977"/>
              <a:gd name="connsiteX23" fmla="*/ 282035 w 1127766"/>
              <a:gd name="connsiteY23" fmla="*/ 102679 h 128977"/>
              <a:gd name="connsiteX24" fmla="*/ 276700 w 1127766"/>
              <a:gd name="connsiteY24" fmla="*/ 101726 h 128977"/>
              <a:gd name="connsiteX25" fmla="*/ 272700 w 1127766"/>
              <a:gd name="connsiteY25" fmla="*/ 99155 h 128977"/>
              <a:gd name="connsiteX26" fmla="*/ 270128 w 1127766"/>
              <a:gd name="connsiteY26" fmla="*/ 95345 h 128977"/>
              <a:gd name="connsiteX27" fmla="*/ 269271 w 1127766"/>
              <a:gd name="connsiteY27" fmla="*/ 90678 h 128977"/>
              <a:gd name="connsiteX28" fmla="*/ 270128 w 1127766"/>
              <a:gd name="connsiteY28" fmla="*/ 85915 h 128977"/>
              <a:gd name="connsiteX29" fmla="*/ 272700 w 1127766"/>
              <a:gd name="connsiteY29" fmla="*/ 82105 h 128977"/>
              <a:gd name="connsiteX30" fmla="*/ 276700 w 1127766"/>
              <a:gd name="connsiteY30" fmla="*/ 79533 h 128977"/>
              <a:gd name="connsiteX31" fmla="*/ 282035 w 1127766"/>
              <a:gd name="connsiteY31" fmla="*/ 78581 h 128977"/>
              <a:gd name="connsiteX32" fmla="*/ 364331 w 1127766"/>
              <a:gd name="connsiteY32" fmla="*/ 68675 h 128977"/>
              <a:gd name="connsiteX33" fmla="*/ 356996 w 1127766"/>
              <a:gd name="connsiteY33" fmla="*/ 69438 h 128977"/>
              <a:gd name="connsiteX34" fmla="*/ 352043 w 1127766"/>
              <a:gd name="connsiteY34" fmla="*/ 71819 h 128977"/>
              <a:gd name="connsiteX35" fmla="*/ 349186 w 1127766"/>
              <a:gd name="connsiteY35" fmla="*/ 75343 h 128977"/>
              <a:gd name="connsiteX36" fmla="*/ 348233 w 1127766"/>
              <a:gd name="connsiteY36" fmla="*/ 79915 h 128977"/>
              <a:gd name="connsiteX37" fmla="*/ 350900 w 1127766"/>
              <a:gd name="connsiteY37" fmla="*/ 86011 h 128977"/>
              <a:gd name="connsiteX38" fmla="*/ 358901 w 1127766"/>
              <a:gd name="connsiteY38" fmla="*/ 88488 h 128977"/>
              <a:gd name="connsiteX39" fmla="*/ 364140 w 1127766"/>
              <a:gd name="connsiteY39" fmla="*/ 87821 h 128977"/>
              <a:gd name="connsiteX40" fmla="*/ 368426 w 1127766"/>
              <a:gd name="connsiteY40" fmla="*/ 86107 h 128977"/>
              <a:gd name="connsiteX41" fmla="*/ 371665 w 1127766"/>
              <a:gd name="connsiteY41" fmla="*/ 83630 h 128977"/>
              <a:gd name="connsiteX42" fmla="*/ 373856 w 1127766"/>
              <a:gd name="connsiteY42" fmla="*/ 80963 h 128977"/>
              <a:gd name="connsiteX43" fmla="*/ 373856 w 1127766"/>
              <a:gd name="connsiteY43" fmla="*/ 68675 h 128977"/>
              <a:gd name="connsiteX44" fmla="*/ 761047 w 1127766"/>
              <a:gd name="connsiteY44" fmla="*/ 45148 h 128977"/>
              <a:gd name="connsiteX45" fmla="*/ 756285 w 1127766"/>
              <a:gd name="connsiteY45" fmla="*/ 49815 h 128977"/>
              <a:gd name="connsiteX46" fmla="*/ 753522 w 1127766"/>
              <a:gd name="connsiteY46" fmla="*/ 56673 h 128977"/>
              <a:gd name="connsiteX47" fmla="*/ 752760 w 1127766"/>
              <a:gd name="connsiteY47" fmla="*/ 64960 h 128977"/>
              <a:gd name="connsiteX48" fmla="*/ 752760 w 1127766"/>
              <a:gd name="connsiteY48" fmla="*/ 66389 h 128977"/>
              <a:gd name="connsiteX49" fmla="*/ 753522 w 1127766"/>
              <a:gd name="connsiteY49" fmla="*/ 74771 h 128977"/>
              <a:gd name="connsiteX50" fmla="*/ 756285 w 1127766"/>
              <a:gd name="connsiteY50" fmla="*/ 81629 h 128977"/>
              <a:gd name="connsiteX51" fmla="*/ 768191 w 1127766"/>
              <a:gd name="connsiteY51" fmla="*/ 88011 h 128977"/>
              <a:gd name="connsiteX52" fmla="*/ 779811 w 1127766"/>
              <a:gd name="connsiteY52" fmla="*/ 81629 h 128977"/>
              <a:gd name="connsiteX53" fmla="*/ 782478 w 1127766"/>
              <a:gd name="connsiteY53" fmla="*/ 74771 h 128977"/>
              <a:gd name="connsiteX54" fmla="*/ 783336 w 1127766"/>
              <a:gd name="connsiteY54" fmla="*/ 66389 h 128977"/>
              <a:gd name="connsiteX55" fmla="*/ 783336 w 1127766"/>
              <a:gd name="connsiteY55" fmla="*/ 64960 h 128977"/>
              <a:gd name="connsiteX56" fmla="*/ 782478 w 1127766"/>
              <a:gd name="connsiteY56" fmla="*/ 56673 h 128977"/>
              <a:gd name="connsiteX57" fmla="*/ 779811 w 1127766"/>
              <a:gd name="connsiteY57" fmla="*/ 49815 h 128977"/>
              <a:gd name="connsiteX58" fmla="*/ 775049 w 1127766"/>
              <a:gd name="connsiteY58" fmla="*/ 45148 h 128977"/>
              <a:gd name="connsiteX59" fmla="*/ 761047 w 1127766"/>
              <a:gd name="connsiteY59" fmla="*/ 45148 h 128977"/>
              <a:gd name="connsiteX60" fmla="*/ 525780 w 1127766"/>
              <a:gd name="connsiteY60" fmla="*/ 43529 h 128977"/>
              <a:gd name="connsiteX61" fmla="*/ 519017 w 1127766"/>
              <a:gd name="connsiteY61" fmla="*/ 45244 h 128977"/>
              <a:gd name="connsiteX62" fmla="*/ 514254 w 1127766"/>
              <a:gd name="connsiteY62" fmla="*/ 49816 h 128977"/>
              <a:gd name="connsiteX63" fmla="*/ 511492 w 1127766"/>
              <a:gd name="connsiteY63" fmla="*/ 56674 h 128977"/>
              <a:gd name="connsiteX64" fmla="*/ 510540 w 1127766"/>
              <a:gd name="connsiteY64" fmla="*/ 65056 h 128977"/>
              <a:gd name="connsiteX65" fmla="*/ 510540 w 1127766"/>
              <a:gd name="connsiteY65" fmla="*/ 66485 h 128977"/>
              <a:gd name="connsiteX66" fmla="*/ 511492 w 1127766"/>
              <a:gd name="connsiteY66" fmla="*/ 74867 h 128977"/>
              <a:gd name="connsiteX67" fmla="*/ 514159 w 1127766"/>
              <a:gd name="connsiteY67" fmla="*/ 81534 h 128977"/>
              <a:gd name="connsiteX68" fmla="*/ 518922 w 1127766"/>
              <a:gd name="connsiteY68" fmla="*/ 86107 h 128977"/>
              <a:gd name="connsiteX69" fmla="*/ 525589 w 1127766"/>
              <a:gd name="connsiteY69" fmla="*/ 87725 h 128977"/>
              <a:gd name="connsiteX70" fmla="*/ 533590 w 1127766"/>
              <a:gd name="connsiteY70" fmla="*/ 85916 h 128977"/>
              <a:gd name="connsiteX71" fmla="*/ 538543 w 1127766"/>
              <a:gd name="connsiteY71" fmla="*/ 80772 h 128977"/>
              <a:gd name="connsiteX72" fmla="*/ 538543 w 1127766"/>
              <a:gd name="connsiteY72" fmla="*/ 50482 h 128977"/>
              <a:gd name="connsiteX73" fmla="*/ 533590 w 1127766"/>
              <a:gd name="connsiteY73" fmla="*/ 45339 h 128977"/>
              <a:gd name="connsiteX74" fmla="*/ 525780 w 1127766"/>
              <a:gd name="connsiteY74" fmla="*/ 43529 h 128977"/>
              <a:gd name="connsiteX75" fmla="*/ 1011650 w 1127766"/>
              <a:gd name="connsiteY75" fmla="*/ 43433 h 128977"/>
              <a:gd name="connsiteX76" fmla="*/ 1004697 w 1127766"/>
              <a:gd name="connsiteY76" fmla="*/ 45148 h 128977"/>
              <a:gd name="connsiteX77" fmla="*/ 999934 w 1127766"/>
              <a:gd name="connsiteY77" fmla="*/ 49815 h 128977"/>
              <a:gd name="connsiteX78" fmla="*/ 997172 w 1127766"/>
              <a:gd name="connsiteY78" fmla="*/ 56673 h 128977"/>
              <a:gd name="connsiteX79" fmla="*/ 996315 w 1127766"/>
              <a:gd name="connsiteY79" fmla="*/ 64960 h 128977"/>
              <a:gd name="connsiteX80" fmla="*/ 996315 w 1127766"/>
              <a:gd name="connsiteY80" fmla="*/ 66389 h 128977"/>
              <a:gd name="connsiteX81" fmla="*/ 997172 w 1127766"/>
              <a:gd name="connsiteY81" fmla="*/ 74771 h 128977"/>
              <a:gd name="connsiteX82" fmla="*/ 999934 w 1127766"/>
              <a:gd name="connsiteY82" fmla="*/ 81629 h 128977"/>
              <a:gd name="connsiteX83" fmla="*/ 1004697 w 1127766"/>
              <a:gd name="connsiteY83" fmla="*/ 86296 h 128977"/>
              <a:gd name="connsiteX84" fmla="*/ 1011745 w 1127766"/>
              <a:gd name="connsiteY84" fmla="*/ 88011 h 128977"/>
              <a:gd name="connsiteX85" fmla="*/ 1023461 w 1127766"/>
              <a:gd name="connsiteY85" fmla="*/ 81629 h 128977"/>
              <a:gd name="connsiteX86" fmla="*/ 1026128 w 1127766"/>
              <a:gd name="connsiteY86" fmla="*/ 74771 h 128977"/>
              <a:gd name="connsiteX87" fmla="*/ 1026985 w 1127766"/>
              <a:gd name="connsiteY87" fmla="*/ 66389 h 128977"/>
              <a:gd name="connsiteX88" fmla="*/ 1026985 w 1127766"/>
              <a:gd name="connsiteY88" fmla="*/ 64960 h 128977"/>
              <a:gd name="connsiteX89" fmla="*/ 1026128 w 1127766"/>
              <a:gd name="connsiteY89" fmla="*/ 56673 h 128977"/>
              <a:gd name="connsiteX90" fmla="*/ 1023461 w 1127766"/>
              <a:gd name="connsiteY90" fmla="*/ 49815 h 128977"/>
              <a:gd name="connsiteX91" fmla="*/ 1018699 w 1127766"/>
              <a:gd name="connsiteY91" fmla="*/ 45148 h 128977"/>
              <a:gd name="connsiteX92" fmla="*/ 1011650 w 1127766"/>
              <a:gd name="connsiteY92" fmla="*/ 43433 h 128977"/>
              <a:gd name="connsiteX93" fmla="*/ 607504 w 1127766"/>
              <a:gd name="connsiteY93" fmla="*/ 43433 h 128977"/>
              <a:gd name="connsiteX94" fmla="*/ 601884 w 1127766"/>
              <a:gd name="connsiteY94" fmla="*/ 44576 h 128977"/>
              <a:gd name="connsiteX95" fmla="*/ 597312 w 1127766"/>
              <a:gd name="connsiteY95" fmla="*/ 47720 h 128977"/>
              <a:gd name="connsiteX96" fmla="*/ 594073 w 1127766"/>
              <a:gd name="connsiteY96" fmla="*/ 52578 h 128977"/>
              <a:gd name="connsiteX97" fmla="*/ 592073 w 1127766"/>
              <a:gd name="connsiteY97" fmla="*/ 58864 h 128977"/>
              <a:gd name="connsiteX98" fmla="*/ 622172 w 1127766"/>
              <a:gd name="connsiteY98" fmla="*/ 58864 h 128977"/>
              <a:gd name="connsiteX99" fmla="*/ 622172 w 1127766"/>
              <a:gd name="connsiteY99" fmla="*/ 57436 h 128977"/>
              <a:gd name="connsiteX100" fmla="*/ 621029 w 1127766"/>
              <a:gd name="connsiteY100" fmla="*/ 52006 h 128977"/>
              <a:gd name="connsiteX101" fmla="*/ 618267 w 1127766"/>
              <a:gd name="connsiteY101" fmla="*/ 47530 h 128977"/>
              <a:gd name="connsiteX102" fmla="*/ 613695 w 1127766"/>
              <a:gd name="connsiteY102" fmla="*/ 44576 h 128977"/>
              <a:gd name="connsiteX103" fmla="*/ 607504 w 1127766"/>
              <a:gd name="connsiteY103" fmla="*/ 43433 h 128977"/>
              <a:gd name="connsiteX104" fmla="*/ 997363 w 1127766"/>
              <a:gd name="connsiteY104" fmla="*/ 31338 h 128977"/>
              <a:gd name="connsiteX105" fmla="*/ 1025938 w 1127766"/>
              <a:gd name="connsiteY105" fmla="*/ 31338 h 128977"/>
              <a:gd name="connsiteX106" fmla="*/ 1036606 w 1127766"/>
              <a:gd name="connsiteY106" fmla="*/ 39052 h 128977"/>
              <a:gd name="connsiteX107" fmla="*/ 1043083 w 1127766"/>
              <a:gd name="connsiteY107" fmla="*/ 50577 h 128977"/>
              <a:gd name="connsiteX108" fmla="*/ 1045369 w 1127766"/>
              <a:gd name="connsiteY108" fmla="*/ 64960 h 128977"/>
              <a:gd name="connsiteX109" fmla="*/ 1045369 w 1127766"/>
              <a:gd name="connsiteY109" fmla="*/ 66389 h 128977"/>
              <a:gd name="connsiteX110" fmla="*/ 1043083 w 1127766"/>
              <a:gd name="connsiteY110" fmla="*/ 80867 h 128977"/>
              <a:gd name="connsiteX111" fmla="*/ 1036606 w 1127766"/>
              <a:gd name="connsiteY111" fmla="*/ 92392 h 128977"/>
              <a:gd name="connsiteX112" fmla="*/ 1026033 w 1127766"/>
              <a:gd name="connsiteY112" fmla="*/ 99917 h 128977"/>
              <a:gd name="connsiteX113" fmla="*/ 997458 w 1127766"/>
              <a:gd name="connsiteY113" fmla="*/ 99917 h 128977"/>
              <a:gd name="connsiteX114" fmla="*/ 986790 w 1127766"/>
              <a:gd name="connsiteY114" fmla="*/ 92392 h 128977"/>
              <a:gd name="connsiteX115" fmla="*/ 980218 w 1127766"/>
              <a:gd name="connsiteY115" fmla="*/ 80867 h 128977"/>
              <a:gd name="connsiteX116" fmla="*/ 978027 w 1127766"/>
              <a:gd name="connsiteY116" fmla="*/ 66389 h 128977"/>
              <a:gd name="connsiteX117" fmla="*/ 978027 w 1127766"/>
              <a:gd name="connsiteY117" fmla="*/ 64960 h 128977"/>
              <a:gd name="connsiteX118" fmla="*/ 980218 w 1127766"/>
              <a:gd name="connsiteY118" fmla="*/ 50577 h 128977"/>
              <a:gd name="connsiteX119" fmla="*/ 986790 w 1127766"/>
              <a:gd name="connsiteY119" fmla="*/ 39052 h 128977"/>
              <a:gd name="connsiteX120" fmla="*/ 997363 w 1127766"/>
              <a:gd name="connsiteY120" fmla="*/ 31338 h 128977"/>
              <a:gd name="connsiteX121" fmla="*/ 593883 w 1127766"/>
              <a:gd name="connsiteY121" fmla="*/ 31338 h 128977"/>
              <a:gd name="connsiteX122" fmla="*/ 621410 w 1127766"/>
              <a:gd name="connsiteY122" fmla="*/ 31338 h 128977"/>
              <a:gd name="connsiteX123" fmla="*/ 631697 w 1127766"/>
              <a:gd name="connsiteY123" fmla="*/ 38481 h 128977"/>
              <a:gd name="connsiteX124" fmla="*/ 637984 w 1127766"/>
              <a:gd name="connsiteY124" fmla="*/ 49625 h 128977"/>
              <a:gd name="connsiteX125" fmla="*/ 640174 w 1127766"/>
              <a:gd name="connsiteY125" fmla="*/ 64008 h 128977"/>
              <a:gd name="connsiteX126" fmla="*/ 640174 w 1127766"/>
              <a:gd name="connsiteY126" fmla="*/ 71723 h 128977"/>
              <a:gd name="connsiteX127" fmla="*/ 591502 w 1127766"/>
              <a:gd name="connsiteY127" fmla="*/ 71723 h 128977"/>
              <a:gd name="connsiteX128" fmla="*/ 593597 w 1127766"/>
              <a:gd name="connsiteY128" fmla="*/ 78390 h 128977"/>
              <a:gd name="connsiteX129" fmla="*/ 597788 w 1127766"/>
              <a:gd name="connsiteY129" fmla="*/ 83534 h 128977"/>
              <a:gd name="connsiteX130" fmla="*/ 603503 w 1127766"/>
              <a:gd name="connsiteY130" fmla="*/ 86963 h 128977"/>
              <a:gd name="connsiteX131" fmla="*/ 610552 w 1127766"/>
              <a:gd name="connsiteY131" fmla="*/ 88106 h 128977"/>
              <a:gd name="connsiteX132" fmla="*/ 615886 w 1127766"/>
              <a:gd name="connsiteY132" fmla="*/ 88106 h 128977"/>
              <a:gd name="connsiteX133" fmla="*/ 621029 w 1127766"/>
              <a:gd name="connsiteY133" fmla="*/ 86486 h 128977"/>
              <a:gd name="connsiteX134" fmla="*/ 625601 w 1127766"/>
              <a:gd name="connsiteY134" fmla="*/ 84010 h 128977"/>
              <a:gd name="connsiteX135" fmla="*/ 629316 w 1127766"/>
              <a:gd name="connsiteY135" fmla="*/ 80390 h 128977"/>
              <a:gd name="connsiteX136" fmla="*/ 638841 w 1127766"/>
              <a:gd name="connsiteY136" fmla="*/ 89915 h 128977"/>
              <a:gd name="connsiteX137" fmla="*/ 634364 w 1127766"/>
              <a:gd name="connsiteY137" fmla="*/ 94678 h 128977"/>
              <a:gd name="connsiteX138" fmla="*/ 627887 w 1127766"/>
              <a:gd name="connsiteY138" fmla="*/ 98869 h 128977"/>
              <a:gd name="connsiteX139" fmla="*/ 619696 w 1127766"/>
              <a:gd name="connsiteY139" fmla="*/ 101822 h 128977"/>
              <a:gd name="connsiteX140" fmla="*/ 609694 w 1127766"/>
              <a:gd name="connsiteY140" fmla="*/ 102680 h 128977"/>
              <a:gd name="connsiteX141" fmla="*/ 594740 w 1127766"/>
              <a:gd name="connsiteY141" fmla="*/ 99917 h 128977"/>
              <a:gd name="connsiteX142" fmla="*/ 583215 w 1127766"/>
              <a:gd name="connsiteY142" fmla="*/ 92583 h 128977"/>
              <a:gd name="connsiteX143" fmla="*/ 575785 w 1127766"/>
              <a:gd name="connsiteY143" fmla="*/ 81629 h 128977"/>
              <a:gd name="connsiteX144" fmla="*/ 573214 w 1127766"/>
              <a:gd name="connsiteY144" fmla="*/ 68104 h 128977"/>
              <a:gd name="connsiteX145" fmla="*/ 573214 w 1127766"/>
              <a:gd name="connsiteY145" fmla="*/ 65532 h 128977"/>
              <a:gd name="connsiteX146" fmla="*/ 575785 w 1127766"/>
              <a:gd name="connsiteY146" fmla="*/ 50577 h 128977"/>
              <a:gd name="connsiteX147" fmla="*/ 582929 w 1127766"/>
              <a:gd name="connsiteY147" fmla="*/ 38861 h 128977"/>
              <a:gd name="connsiteX148" fmla="*/ 593883 w 1127766"/>
              <a:gd name="connsiteY148" fmla="*/ 31338 h 128977"/>
              <a:gd name="connsiteX149" fmla="*/ 162115 w 1127766"/>
              <a:gd name="connsiteY149" fmla="*/ 29908 h 128977"/>
              <a:gd name="connsiteX150" fmla="*/ 178879 w 1127766"/>
              <a:gd name="connsiteY150" fmla="*/ 29908 h 128977"/>
              <a:gd name="connsiteX151" fmla="*/ 185070 w 1127766"/>
              <a:gd name="connsiteY151" fmla="*/ 79152 h 128977"/>
              <a:gd name="connsiteX152" fmla="*/ 194595 w 1127766"/>
              <a:gd name="connsiteY152" fmla="*/ 29908 h 128977"/>
              <a:gd name="connsiteX153" fmla="*/ 206787 w 1127766"/>
              <a:gd name="connsiteY153" fmla="*/ 29908 h 128977"/>
              <a:gd name="connsiteX154" fmla="*/ 215360 w 1127766"/>
              <a:gd name="connsiteY154" fmla="*/ 78962 h 128977"/>
              <a:gd name="connsiteX155" fmla="*/ 221551 w 1127766"/>
              <a:gd name="connsiteY155" fmla="*/ 29908 h 128977"/>
              <a:gd name="connsiteX156" fmla="*/ 238315 w 1127766"/>
              <a:gd name="connsiteY156" fmla="*/ 29908 h 128977"/>
              <a:gd name="connsiteX157" fmla="*/ 225552 w 1127766"/>
              <a:gd name="connsiteY157" fmla="*/ 101346 h 128977"/>
              <a:gd name="connsiteX158" fmla="*/ 209454 w 1127766"/>
              <a:gd name="connsiteY158" fmla="*/ 101346 h 128977"/>
              <a:gd name="connsiteX159" fmla="*/ 199929 w 1127766"/>
              <a:gd name="connsiteY159" fmla="*/ 55911 h 128977"/>
              <a:gd name="connsiteX160" fmla="*/ 190404 w 1127766"/>
              <a:gd name="connsiteY160" fmla="*/ 101346 h 128977"/>
              <a:gd name="connsiteX161" fmla="*/ 174974 w 1127766"/>
              <a:gd name="connsiteY161" fmla="*/ 101346 h 128977"/>
              <a:gd name="connsiteX162" fmla="*/ 81057 w 1127766"/>
              <a:gd name="connsiteY162" fmla="*/ 29908 h 128977"/>
              <a:gd name="connsiteX163" fmla="*/ 97821 w 1127766"/>
              <a:gd name="connsiteY163" fmla="*/ 29908 h 128977"/>
              <a:gd name="connsiteX164" fmla="*/ 104012 w 1127766"/>
              <a:gd name="connsiteY164" fmla="*/ 79152 h 128977"/>
              <a:gd name="connsiteX165" fmla="*/ 112966 w 1127766"/>
              <a:gd name="connsiteY165" fmla="*/ 29908 h 128977"/>
              <a:gd name="connsiteX166" fmla="*/ 125253 w 1127766"/>
              <a:gd name="connsiteY166" fmla="*/ 29908 h 128977"/>
              <a:gd name="connsiteX167" fmla="*/ 134302 w 1127766"/>
              <a:gd name="connsiteY167" fmla="*/ 78962 h 128977"/>
              <a:gd name="connsiteX168" fmla="*/ 140493 w 1127766"/>
              <a:gd name="connsiteY168" fmla="*/ 29908 h 128977"/>
              <a:gd name="connsiteX169" fmla="*/ 157352 w 1127766"/>
              <a:gd name="connsiteY169" fmla="*/ 29908 h 128977"/>
              <a:gd name="connsiteX170" fmla="*/ 144589 w 1127766"/>
              <a:gd name="connsiteY170" fmla="*/ 101346 h 128977"/>
              <a:gd name="connsiteX171" fmla="*/ 128396 w 1127766"/>
              <a:gd name="connsiteY171" fmla="*/ 101346 h 128977"/>
              <a:gd name="connsiteX172" fmla="*/ 118871 w 1127766"/>
              <a:gd name="connsiteY172" fmla="*/ 55911 h 128977"/>
              <a:gd name="connsiteX173" fmla="*/ 109346 w 1127766"/>
              <a:gd name="connsiteY173" fmla="*/ 101346 h 128977"/>
              <a:gd name="connsiteX174" fmla="*/ 93821 w 1127766"/>
              <a:gd name="connsiteY174" fmla="*/ 101346 h 128977"/>
              <a:gd name="connsiteX175" fmla="*/ 0 w 1127766"/>
              <a:gd name="connsiteY175" fmla="*/ 29908 h 128977"/>
              <a:gd name="connsiteX176" fmla="*/ 16764 w 1127766"/>
              <a:gd name="connsiteY176" fmla="*/ 29908 h 128977"/>
              <a:gd name="connsiteX177" fmla="*/ 22955 w 1127766"/>
              <a:gd name="connsiteY177" fmla="*/ 79152 h 128977"/>
              <a:gd name="connsiteX178" fmla="*/ 31909 w 1127766"/>
              <a:gd name="connsiteY178" fmla="*/ 29908 h 128977"/>
              <a:gd name="connsiteX179" fmla="*/ 44196 w 1127766"/>
              <a:gd name="connsiteY179" fmla="*/ 29908 h 128977"/>
              <a:gd name="connsiteX180" fmla="*/ 53150 w 1127766"/>
              <a:gd name="connsiteY180" fmla="*/ 78962 h 128977"/>
              <a:gd name="connsiteX181" fmla="*/ 59341 w 1127766"/>
              <a:gd name="connsiteY181" fmla="*/ 29908 h 128977"/>
              <a:gd name="connsiteX182" fmla="*/ 76200 w 1127766"/>
              <a:gd name="connsiteY182" fmla="*/ 29908 h 128977"/>
              <a:gd name="connsiteX183" fmla="*/ 63341 w 1127766"/>
              <a:gd name="connsiteY183" fmla="*/ 101346 h 128977"/>
              <a:gd name="connsiteX184" fmla="*/ 47244 w 1127766"/>
              <a:gd name="connsiteY184" fmla="*/ 101346 h 128977"/>
              <a:gd name="connsiteX185" fmla="*/ 37719 w 1127766"/>
              <a:gd name="connsiteY185" fmla="*/ 55911 h 128977"/>
              <a:gd name="connsiteX186" fmla="*/ 28670 w 1127766"/>
              <a:gd name="connsiteY186" fmla="*/ 101346 h 128977"/>
              <a:gd name="connsiteX187" fmla="*/ 12764 w 1127766"/>
              <a:gd name="connsiteY187" fmla="*/ 101346 h 128977"/>
              <a:gd name="connsiteX188" fmla="*/ 1087945 w 1127766"/>
              <a:gd name="connsiteY188" fmla="*/ 28575 h 128977"/>
              <a:gd name="connsiteX189" fmla="*/ 1099184 w 1127766"/>
              <a:gd name="connsiteY189" fmla="*/ 36194 h 128977"/>
              <a:gd name="connsiteX190" fmla="*/ 1104613 w 1127766"/>
              <a:gd name="connsiteY190" fmla="*/ 30670 h 128977"/>
              <a:gd name="connsiteX191" fmla="*/ 1112519 w 1127766"/>
              <a:gd name="connsiteY191" fmla="*/ 28575 h 128977"/>
              <a:gd name="connsiteX192" fmla="*/ 1118520 w 1127766"/>
              <a:gd name="connsiteY192" fmla="*/ 29813 h 128977"/>
              <a:gd name="connsiteX193" fmla="*/ 1123378 w 1127766"/>
              <a:gd name="connsiteY193" fmla="*/ 33623 h 128977"/>
              <a:gd name="connsiteX194" fmla="*/ 1126616 w 1127766"/>
              <a:gd name="connsiteY194" fmla="*/ 40290 h 128977"/>
              <a:gd name="connsiteX195" fmla="*/ 1127759 w 1127766"/>
              <a:gd name="connsiteY195" fmla="*/ 50387 h 128977"/>
              <a:gd name="connsiteX196" fmla="*/ 1127759 w 1127766"/>
              <a:gd name="connsiteY196" fmla="*/ 101346 h 128977"/>
              <a:gd name="connsiteX197" fmla="*/ 1111090 w 1127766"/>
              <a:gd name="connsiteY197" fmla="*/ 101346 h 128977"/>
              <a:gd name="connsiteX198" fmla="*/ 1111090 w 1127766"/>
              <a:gd name="connsiteY198" fmla="*/ 50292 h 128977"/>
              <a:gd name="connsiteX199" fmla="*/ 1110614 w 1127766"/>
              <a:gd name="connsiteY199" fmla="*/ 46957 h 128977"/>
              <a:gd name="connsiteX200" fmla="*/ 1109471 w 1127766"/>
              <a:gd name="connsiteY200" fmla="*/ 44862 h 128977"/>
              <a:gd name="connsiteX201" fmla="*/ 1107852 w 1127766"/>
              <a:gd name="connsiteY201" fmla="*/ 43815 h 128977"/>
              <a:gd name="connsiteX202" fmla="*/ 1105852 w 1127766"/>
              <a:gd name="connsiteY202" fmla="*/ 43815 h 128977"/>
              <a:gd name="connsiteX203" fmla="*/ 1102613 w 1127766"/>
              <a:gd name="connsiteY203" fmla="*/ 44671 h 128977"/>
              <a:gd name="connsiteX204" fmla="*/ 1100613 w 1127766"/>
              <a:gd name="connsiteY204" fmla="*/ 47148 h 128977"/>
              <a:gd name="connsiteX205" fmla="*/ 1100613 w 1127766"/>
              <a:gd name="connsiteY205" fmla="*/ 101632 h 128977"/>
              <a:gd name="connsiteX206" fmla="*/ 1084420 w 1127766"/>
              <a:gd name="connsiteY206" fmla="*/ 101632 h 128977"/>
              <a:gd name="connsiteX207" fmla="*/ 1084420 w 1127766"/>
              <a:gd name="connsiteY207" fmla="*/ 50577 h 128977"/>
              <a:gd name="connsiteX208" fmla="*/ 1084420 w 1127766"/>
              <a:gd name="connsiteY208" fmla="*/ 47148 h 128977"/>
              <a:gd name="connsiteX209" fmla="*/ 1083277 w 1127766"/>
              <a:gd name="connsiteY209" fmla="*/ 45148 h 128977"/>
              <a:gd name="connsiteX210" fmla="*/ 1081753 w 1127766"/>
              <a:gd name="connsiteY210" fmla="*/ 44101 h 128977"/>
              <a:gd name="connsiteX211" fmla="*/ 1079753 w 1127766"/>
              <a:gd name="connsiteY211" fmla="*/ 44101 h 128977"/>
              <a:gd name="connsiteX212" fmla="*/ 1076324 w 1127766"/>
              <a:gd name="connsiteY212" fmla="*/ 45244 h 128977"/>
              <a:gd name="connsiteX213" fmla="*/ 1074324 w 1127766"/>
              <a:gd name="connsiteY213" fmla="*/ 48482 h 128977"/>
              <a:gd name="connsiteX214" fmla="*/ 1074324 w 1127766"/>
              <a:gd name="connsiteY214" fmla="*/ 101917 h 128977"/>
              <a:gd name="connsiteX215" fmla="*/ 1057274 w 1127766"/>
              <a:gd name="connsiteY215" fmla="*/ 101917 h 128977"/>
              <a:gd name="connsiteX216" fmla="*/ 1057274 w 1127766"/>
              <a:gd name="connsiteY216" fmla="*/ 30479 h 128977"/>
              <a:gd name="connsiteX217" fmla="*/ 1072990 w 1127766"/>
              <a:gd name="connsiteY217" fmla="*/ 29908 h 128977"/>
              <a:gd name="connsiteX218" fmla="*/ 1073562 w 1127766"/>
              <a:gd name="connsiteY218" fmla="*/ 38575 h 128977"/>
              <a:gd name="connsiteX219" fmla="*/ 1079182 w 1127766"/>
              <a:gd name="connsiteY219" fmla="*/ 31242 h 128977"/>
              <a:gd name="connsiteX220" fmla="*/ 1087945 w 1127766"/>
              <a:gd name="connsiteY220" fmla="*/ 28575 h 128977"/>
              <a:gd name="connsiteX221" fmla="*/ 931449 w 1127766"/>
              <a:gd name="connsiteY221" fmla="*/ 28575 h 128977"/>
              <a:gd name="connsiteX222" fmla="*/ 943641 w 1127766"/>
              <a:gd name="connsiteY222" fmla="*/ 30575 h 128977"/>
              <a:gd name="connsiteX223" fmla="*/ 953166 w 1127766"/>
              <a:gd name="connsiteY223" fmla="*/ 36194 h 128977"/>
              <a:gd name="connsiteX224" fmla="*/ 959453 w 1127766"/>
              <a:gd name="connsiteY224" fmla="*/ 44862 h 128977"/>
              <a:gd name="connsiteX225" fmla="*/ 961644 w 1127766"/>
              <a:gd name="connsiteY225" fmla="*/ 56293 h 128977"/>
              <a:gd name="connsiteX226" fmla="*/ 943927 w 1127766"/>
              <a:gd name="connsiteY226" fmla="*/ 56293 h 128977"/>
              <a:gd name="connsiteX227" fmla="*/ 943165 w 1127766"/>
              <a:gd name="connsiteY227" fmla="*/ 51340 h 128977"/>
              <a:gd name="connsiteX228" fmla="*/ 940403 w 1127766"/>
              <a:gd name="connsiteY228" fmla="*/ 47243 h 128977"/>
              <a:gd name="connsiteX229" fmla="*/ 936116 w 1127766"/>
              <a:gd name="connsiteY229" fmla="*/ 44482 h 128977"/>
              <a:gd name="connsiteX230" fmla="*/ 930687 w 1127766"/>
              <a:gd name="connsiteY230" fmla="*/ 43433 h 128977"/>
              <a:gd name="connsiteX231" fmla="*/ 923448 w 1127766"/>
              <a:gd name="connsiteY231" fmla="*/ 45244 h 128977"/>
              <a:gd name="connsiteX232" fmla="*/ 918972 w 1127766"/>
              <a:gd name="connsiteY232" fmla="*/ 50006 h 128977"/>
              <a:gd name="connsiteX233" fmla="*/ 916590 w 1127766"/>
              <a:gd name="connsiteY233" fmla="*/ 56768 h 128977"/>
              <a:gd name="connsiteX234" fmla="*/ 915924 w 1127766"/>
              <a:gd name="connsiteY234" fmla="*/ 64675 h 128977"/>
              <a:gd name="connsiteX235" fmla="*/ 915924 w 1127766"/>
              <a:gd name="connsiteY235" fmla="*/ 66675 h 128977"/>
              <a:gd name="connsiteX236" fmla="*/ 916590 w 1127766"/>
              <a:gd name="connsiteY236" fmla="*/ 74676 h 128977"/>
              <a:gd name="connsiteX237" fmla="*/ 918876 w 1127766"/>
              <a:gd name="connsiteY237" fmla="*/ 81533 h 128977"/>
              <a:gd name="connsiteX238" fmla="*/ 930782 w 1127766"/>
              <a:gd name="connsiteY238" fmla="*/ 88011 h 128977"/>
              <a:gd name="connsiteX239" fmla="*/ 931068 w 1127766"/>
              <a:gd name="connsiteY239" fmla="*/ 88011 h 128977"/>
              <a:gd name="connsiteX240" fmla="*/ 936212 w 1127766"/>
              <a:gd name="connsiteY240" fmla="*/ 87249 h 128977"/>
              <a:gd name="connsiteX241" fmla="*/ 940498 w 1127766"/>
              <a:gd name="connsiteY241" fmla="*/ 84963 h 128977"/>
              <a:gd name="connsiteX242" fmla="*/ 943356 w 1127766"/>
              <a:gd name="connsiteY242" fmla="*/ 81438 h 128977"/>
              <a:gd name="connsiteX243" fmla="*/ 944213 w 1127766"/>
              <a:gd name="connsiteY243" fmla="*/ 76866 h 128977"/>
              <a:gd name="connsiteX244" fmla="*/ 961548 w 1127766"/>
              <a:gd name="connsiteY244" fmla="*/ 76866 h 128977"/>
              <a:gd name="connsiteX245" fmla="*/ 959262 w 1127766"/>
              <a:gd name="connsiteY245" fmla="*/ 87249 h 128977"/>
              <a:gd name="connsiteX246" fmla="*/ 952690 w 1127766"/>
              <a:gd name="connsiteY246" fmla="*/ 95345 h 128977"/>
              <a:gd name="connsiteX247" fmla="*/ 943165 w 1127766"/>
              <a:gd name="connsiteY247" fmla="*/ 100774 h 128977"/>
              <a:gd name="connsiteX248" fmla="*/ 931545 w 1127766"/>
              <a:gd name="connsiteY248" fmla="*/ 102680 h 128977"/>
              <a:gd name="connsiteX249" fmla="*/ 916971 w 1127766"/>
              <a:gd name="connsiteY249" fmla="*/ 99917 h 128977"/>
              <a:gd name="connsiteX250" fmla="*/ 906494 w 1127766"/>
              <a:gd name="connsiteY250" fmla="*/ 92201 h 128977"/>
              <a:gd name="connsiteX251" fmla="*/ 900207 w 1127766"/>
              <a:gd name="connsiteY251" fmla="*/ 80772 h 128977"/>
              <a:gd name="connsiteX252" fmla="*/ 898016 w 1127766"/>
              <a:gd name="connsiteY252" fmla="*/ 66675 h 128977"/>
              <a:gd name="connsiteX253" fmla="*/ 898016 w 1127766"/>
              <a:gd name="connsiteY253" fmla="*/ 64675 h 128977"/>
              <a:gd name="connsiteX254" fmla="*/ 900112 w 1127766"/>
              <a:gd name="connsiteY254" fmla="*/ 50577 h 128977"/>
              <a:gd name="connsiteX255" fmla="*/ 906494 w 1127766"/>
              <a:gd name="connsiteY255" fmla="*/ 39147 h 128977"/>
              <a:gd name="connsiteX256" fmla="*/ 916971 w 1127766"/>
              <a:gd name="connsiteY256" fmla="*/ 31432 h 128977"/>
              <a:gd name="connsiteX257" fmla="*/ 931449 w 1127766"/>
              <a:gd name="connsiteY257" fmla="*/ 28575 h 128977"/>
              <a:gd name="connsiteX258" fmla="*/ 768000 w 1127766"/>
              <a:gd name="connsiteY258" fmla="*/ 28575 h 128977"/>
              <a:gd name="connsiteX259" fmla="*/ 782288 w 1127766"/>
              <a:gd name="connsiteY259" fmla="*/ 31337 h 128977"/>
              <a:gd name="connsiteX260" fmla="*/ 792956 w 1127766"/>
              <a:gd name="connsiteY260" fmla="*/ 39052 h 128977"/>
              <a:gd name="connsiteX261" fmla="*/ 799528 w 1127766"/>
              <a:gd name="connsiteY261" fmla="*/ 50577 h 128977"/>
              <a:gd name="connsiteX262" fmla="*/ 801719 w 1127766"/>
              <a:gd name="connsiteY262" fmla="*/ 64960 h 128977"/>
              <a:gd name="connsiteX263" fmla="*/ 801719 w 1127766"/>
              <a:gd name="connsiteY263" fmla="*/ 66389 h 128977"/>
              <a:gd name="connsiteX264" fmla="*/ 799528 w 1127766"/>
              <a:gd name="connsiteY264" fmla="*/ 80867 h 128977"/>
              <a:gd name="connsiteX265" fmla="*/ 792956 w 1127766"/>
              <a:gd name="connsiteY265" fmla="*/ 92392 h 128977"/>
              <a:gd name="connsiteX266" fmla="*/ 782383 w 1127766"/>
              <a:gd name="connsiteY266" fmla="*/ 99917 h 128977"/>
              <a:gd name="connsiteX267" fmla="*/ 768191 w 1127766"/>
              <a:gd name="connsiteY267" fmla="*/ 102680 h 128977"/>
              <a:gd name="connsiteX268" fmla="*/ 753808 w 1127766"/>
              <a:gd name="connsiteY268" fmla="*/ 99917 h 128977"/>
              <a:gd name="connsiteX269" fmla="*/ 743140 w 1127766"/>
              <a:gd name="connsiteY269" fmla="*/ 92392 h 128977"/>
              <a:gd name="connsiteX270" fmla="*/ 736663 w 1127766"/>
              <a:gd name="connsiteY270" fmla="*/ 80867 h 128977"/>
              <a:gd name="connsiteX271" fmla="*/ 734377 w 1127766"/>
              <a:gd name="connsiteY271" fmla="*/ 66389 h 128977"/>
              <a:gd name="connsiteX272" fmla="*/ 734377 w 1127766"/>
              <a:gd name="connsiteY272" fmla="*/ 64960 h 128977"/>
              <a:gd name="connsiteX273" fmla="*/ 736663 w 1127766"/>
              <a:gd name="connsiteY273" fmla="*/ 50577 h 128977"/>
              <a:gd name="connsiteX274" fmla="*/ 743140 w 1127766"/>
              <a:gd name="connsiteY274" fmla="*/ 39052 h 128977"/>
              <a:gd name="connsiteX275" fmla="*/ 753713 w 1127766"/>
              <a:gd name="connsiteY275" fmla="*/ 31337 h 128977"/>
              <a:gd name="connsiteX276" fmla="*/ 768000 w 1127766"/>
              <a:gd name="connsiteY276" fmla="*/ 28575 h 128977"/>
              <a:gd name="connsiteX277" fmla="*/ 688181 w 1127766"/>
              <a:gd name="connsiteY277" fmla="*/ 28575 h 128977"/>
              <a:gd name="connsiteX278" fmla="*/ 700373 w 1127766"/>
              <a:gd name="connsiteY278" fmla="*/ 30575 h 128977"/>
              <a:gd name="connsiteX279" fmla="*/ 709898 w 1127766"/>
              <a:gd name="connsiteY279" fmla="*/ 36194 h 128977"/>
              <a:gd name="connsiteX280" fmla="*/ 716280 w 1127766"/>
              <a:gd name="connsiteY280" fmla="*/ 44862 h 128977"/>
              <a:gd name="connsiteX281" fmla="*/ 718376 w 1127766"/>
              <a:gd name="connsiteY281" fmla="*/ 56293 h 128977"/>
              <a:gd name="connsiteX282" fmla="*/ 701040 w 1127766"/>
              <a:gd name="connsiteY282" fmla="*/ 56293 h 128977"/>
              <a:gd name="connsiteX283" fmla="*/ 700278 w 1127766"/>
              <a:gd name="connsiteY283" fmla="*/ 51340 h 128977"/>
              <a:gd name="connsiteX284" fmla="*/ 697611 w 1127766"/>
              <a:gd name="connsiteY284" fmla="*/ 47243 h 128977"/>
              <a:gd name="connsiteX285" fmla="*/ 693325 w 1127766"/>
              <a:gd name="connsiteY285" fmla="*/ 44482 h 128977"/>
              <a:gd name="connsiteX286" fmla="*/ 687800 w 1127766"/>
              <a:gd name="connsiteY286" fmla="*/ 43433 h 128977"/>
              <a:gd name="connsiteX287" fmla="*/ 680656 w 1127766"/>
              <a:gd name="connsiteY287" fmla="*/ 45244 h 128977"/>
              <a:gd name="connsiteX288" fmla="*/ 676085 w 1127766"/>
              <a:gd name="connsiteY288" fmla="*/ 50006 h 128977"/>
              <a:gd name="connsiteX289" fmla="*/ 673703 w 1127766"/>
              <a:gd name="connsiteY289" fmla="*/ 56768 h 128977"/>
              <a:gd name="connsiteX290" fmla="*/ 673036 w 1127766"/>
              <a:gd name="connsiteY290" fmla="*/ 64675 h 128977"/>
              <a:gd name="connsiteX291" fmla="*/ 673036 w 1127766"/>
              <a:gd name="connsiteY291" fmla="*/ 66675 h 128977"/>
              <a:gd name="connsiteX292" fmla="*/ 673703 w 1127766"/>
              <a:gd name="connsiteY292" fmla="*/ 74676 h 128977"/>
              <a:gd name="connsiteX293" fmla="*/ 675989 w 1127766"/>
              <a:gd name="connsiteY293" fmla="*/ 81533 h 128977"/>
              <a:gd name="connsiteX294" fmla="*/ 687875 w 1127766"/>
              <a:gd name="connsiteY294" fmla="*/ 88000 h 128977"/>
              <a:gd name="connsiteX295" fmla="*/ 687800 w 1127766"/>
              <a:gd name="connsiteY295" fmla="*/ 88011 h 128977"/>
              <a:gd name="connsiteX296" fmla="*/ 687895 w 1127766"/>
              <a:gd name="connsiteY296" fmla="*/ 88011 h 128977"/>
              <a:gd name="connsiteX297" fmla="*/ 687875 w 1127766"/>
              <a:gd name="connsiteY297" fmla="*/ 88000 h 128977"/>
              <a:gd name="connsiteX298" fmla="*/ 692944 w 1127766"/>
              <a:gd name="connsiteY298" fmla="*/ 87249 h 128977"/>
              <a:gd name="connsiteX299" fmla="*/ 697230 w 1127766"/>
              <a:gd name="connsiteY299" fmla="*/ 84963 h 128977"/>
              <a:gd name="connsiteX300" fmla="*/ 700087 w 1127766"/>
              <a:gd name="connsiteY300" fmla="*/ 81438 h 128977"/>
              <a:gd name="connsiteX301" fmla="*/ 700945 w 1127766"/>
              <a:gd name="connsiteY301" fmla="*/ 76866 h 128977"/>
              <a:gd name="connsiteX302" fmla="*/ 718280 w 1127766"/>
              <a:gd name="connsiteY302" fmla="*/ 76866 h 128977"/>
              <a:gd name="connsiteX303" fmla="*/ 715994 w 1127766"/>
              <a:gd name="connsiteY303" fmla="*/ 87249 h 128977"/>
              <a:gd name="connsiteX304" fmla="*/ 709422 w 1127766"/>
              <a:gd name="connsiteY304" fmla="*/ 95345 h 128977"/>
              <a:gd name="connsiteX305" fmla="*/ 699897 w 1127766"/>
              <a:gd name="connsiteY305" fmla="*/ 100774 h 128977"/>
              <a:gd name="connsiteX306" fmla="*/ 688277 w 1127766"/>
              <a:gd name="connsiteY306" fmla="*/ 102680 h 128977"/>
              <a:gd name="connsiteX307" fmla="*/ 673703 w 1127766"/>
              <a:gd name="connsiteY307" fmla="*/ 99917 h 128977"/>
              <a:gd name="connsiteX308" fmla="*/ 663226 w 1127766"/>
              <a:gd name="connsiteY308" fmla="*/ 92201 h 128977"/>
              <a:gd name="connsiteX309" fmla="*/ 656939 w 1127766"/>
              <a:gd name="connsiteY309" fmla="*/ 80772 h 128977"/>
              <a:gd name="connsiteX310" fmla="*/ 654748 w 1127766"/>
              <a:gd name="connsiteY310" fmla="*/ 66675 h 128977"/>
              <a:gd name="connsiteX311" fmla="*/ 654748 w 1127766"/>
              <a:gd name="connsiteY311" fmla="*/ 64675 h 128977"/>
              <a:gd name="connsiteX312" fmla="*/ 656844 w 1127766"/>
              <a:gd name="connsiteY312" fmla="*/ 50577 h 128977"/>
              <a:gd name="connsiteX313" fmla="*/ 663226 w 1127766"/>
              <a:gd name="connsiteY313" fmla="*/ 39147 h 128977"/>
              <a:gd name="connsiteX314" fmla="*/ 673703 w 1127766"/>
              <a:gd name="connsiteY314" fmla="*/ 31432 h 128977"/>
              <a:gd name="connsiteX315" fmla="*/ 688181 w 1127766"/>
              <a:gd name="connsiteY315" fmla="*/ 28575 h 128977"/>
              <a:gd name="connsiteX316" fmla="*/ 521589 w 1127766"/>
              <a:gd name="connsiteY316" fmla="*/ 28575 h 128977"/>
              <a:gd name="connsiteX317" fmla="*/ 532352 w 1127766"/>
              <a:gd name="connsiteY317" fmla="*/ 30766 h 128977"/>
              <a:gd name="connsiteX318" fmla="*/ 539972 w 1127766"/>
              <a:gd name="connsiteY318" fmla="*/ 36767 h 128977"/>
              <a:gd name="connsiteX319" fmla="*/ 540734 w 1127766"/>
              <a:gd name="connsiteY319" fmla="*/ 29909 h 128977"/>
              <a:gd name="connsiteX320" fmla="*/ 557403 w 1127766"/>
              <a:gd name="connsiteY320" fmla="*/ 29909 h 128977"/>
              <a:gd name="connsiteX321" fmla="*/ 557403 w 1127766"/>
              <a:gd name="connsiteY321" fmla="*/ 98679 h 128977"/>
              <a:gd name="connsiteX322" fmla="*/ 554926 w 1127766"/>
              <a:gd name="connsiteY322" fmla="*/ 111538 h 128977"/>
              <a:gd name="connsiteX323" fmla="*/ 548068 w 1127766"/>
              <a:gd name="connsiteY323" fmla="*/ 121063 h 128977"/>
              <a:gd name="connsiteX324" fmla="*/ 537305 w 1127766"/>
              <a:gd name="connsiteY324" fmla="*/ 126968 h 128977"/>
              <a:gd name="connsiteX325" fmla="*/ 523589 w 1127766"/>
              <a:gd name="connsiteY325" fmla="*/ 128969 h 128977"/>
              <a:gd name="connsiteX326" fmla="*/ 516636 w 1127766"/>
              <a:gd name="connsiteY326" fmla="*/ 128302 h 128977"/>
              <a:gd name="connsiteX327" fmla="*/ 509301 w 1127766"/>
              <a:gd name="connsiteY327" fmla="*/ 126207 h 128977"/>
              <a:gd name="connsiteX328" fmla="*/ 502443 w 1127766"/>
              <a:gd name="connsiteY328" fmla="*/ 122682 h 128977"/>
              <a:gd name="connsiteX329" fmla="*/ 496919 w 1127766"/>
              <a:gd name="connsiteY329" fmla="*/ 117634 h 128977"/>
              <a:gd name="connsiteX330" fmla="*/ 505206 w 1127766"/>
              <a:gd name="connsiteY330" fmla="*/ 106489 h 128977"/>
              <a:gd name="connsiteX331" fmla="*/ 513111 w 1127766"/>
              <a:gd name="connsiteY331" fmla="*/ 112490 h 128977"/>
              <a:gd name="connsiteX332" fmla="*/ 522636 w 1127766"/>
              <a:gd name="connsiteY332" fmla="*/ 114586 h 128977"/>
              <a:gd name="connsiteX333" fmla="*/ 534733 w 1127766"/>
              <a:gd name="connsiteY333" fmla="*/ 110490 h 128977"/>
              <a:gd name="connsiteX334" fmla="*/ 539019 w 1127766"/>
              <a:gd name="connsiteY334" fmla="*/ 98775 h 128977"/>
              <a:gd name="connsiteX335" fmla="*/ 539019 w 1127766"/>
              <a:gd name="connsiteY335" fmla="*/ 94678 h 128977"/>
              <a:gd name="connsiteX336" fmla="*/ 531495 w 1127766"/>
              <a:gd name="connsiteY336" fmla="*/ 100204 h 128977"/>
              <a:gd name="connsiteX337" fmla="*/ 521493 w 1127766"/>
              <a:gd name="connsiteY337" fmla="*/ 102203 h 128977"/>
              <a:gd name="connsiteX338" fmla="*/ 509492 w 1127766"/>
              <a:gd name="connsiteY338" fmla="*/ 99441 h 128977"/>
              <a:gd name="connsiteX339" fmla="*/ 499967 w 1127766"/>
              <a:gd name="connsiteY339" fmla="*/ 91917 h 128977"/>
              <a:gd name="connsiteX340" fmla="*/ 494157 w 1127766"/>
              <a:gd name="connsiteY340" fmla="*/ 80391 h 128977"/>
              <a:gd name="connsiteX341" fmla="*/ 492156 w 1127766"/>
              <a:gd name="connsiteY341" fmla="*/ 66008 h 128977"/>
              <a:gd name="connsiteX342" fmla="*/ 492156 w 1127766"/>
              <a:gd name="connsiteY342" fmla="*/ 65056 h 128977"/>
              <a:gd name="connsiteX343" fmla="*/ 494157 w 1127766"/>
              <a:gd name="connsiteY343" fmla="*/ 50293 h 128977"/>
              <a:gd name="connsiteX344" fmla="*/ 499967 w 1127766"/>
              <a:gd name="connsiteY344" fmla="*/ 38671 h 128977"/>
              <a:gd name="connsiteX345" fmla="*/ 509492 w 1127766"/>
              <a:gd name="connsiteY345" fmla="*/ 31243 h 128977"/>
              <a:gd name="connsiteX346" fmla="*/ 521589 w 1127766"/>
              <a:gd name="connsiteY346" fmla="*/ 28575 h 128977"/>
              <a:gd name="connsiteX347" fmla="*/ 362045 w 1127766"/>
              <a:gd name="connsiteY347" fmla="*/ 28575 h 128977"/>
              <a:gd name="connsiteX348" fmla="*/ 374141 w 1127766"/>
              <a:gd name="connsiteY348" fmla="*/ 30195 h 128977"/>
              <a:gd name="connsiteX349" fmla="*/ 383666 w 1127766"/>
              <a:gd name="connsiteY349" fmla="*/ 34862 h 128977"/>
              <a:gd name="connsiteX350" fmla="*/ 390048 w 1127766"/>
              <a:gd name="connsiteY350" fmla="*/ 42672 h 128977"/>
              <a:gd name="connsiteX351" fmla="*/ 392429 w 1127766"/>
              <a:gd name="connsiteY351" fmla="*/ 53626 h 128977"/>
              <a:gd name="connsiteX352" fmla="*/ 392429 w 1127766"/>
              <a:gd name="connsiteY352" fmla="*/ 84201 h 128977"/>
              <a:gd name="connsiteX353" fmla="*/ 393096 w 1127766"/>
              <a:gd name="connsiteY353" fmla="*/ 93726 h 128977"/>
              <a:gd name="connsiteX354" fmla="*/ 395192 w 1127766"/>
              <a:gd name="connsiteY354" fmla="*/ 100204 h 128977"/>
              <a:gd name="connsiteX355" fmla="*/ 395192 w 1127766"/>
              <a:gd name="connsiteY355" fmla="*/ 101347 h 128977"/>
              <a:gd name="connsiteX356" fmla="*/ 376427 w 1127766"/>
              <a:gd name="connsiteY356" fmla="*/ 101347 h 128977"/>
              <a:gd name="connsiteX357" fmla="*/ 375285 w 1127766"/>
              <a:gd name="connsiteY357" fmla="*/ 98298 h 128977"/>
              <a:gd name="connsiteX358" fmla="*/ 374522 w 1127766"/>
              <a:gd name="connsiteY358" fmla="*/ 94678 h 128977"/>
              <a:gd name="connsiteX359" fmla="*/ 366617 w 1127766"/>
              <a:gd name="connsiteY359" fmla="*/ 100299 h 128977"/>
              <a:gd name="connsiteX360" fmla="*/ 361283 w 1127766"/>
              <a:gd name="connsiteY360" fmla="*/ 102013 h 128977"/>
              <a:gd name="connsiteX361" fmla="*/ 355091 w 1127766"/>
              <a:gd name="connsiteY361" fmla="*/ 102680 h 128977"/>
              <a:gd name="connsiteX362" fmla="*/ 344995 w 1127766"/>
              <a:gd name="connsiteY362" fmla="*/ 101060 h 128977"/>
              <a:gd name="connsiteX363" fmla="*/ 337089 w 1127766"/>
              <a:gd name="connsiteY363" fmla="*/ 96679 h 128977"/>
              <a:gd name="connsiteX364" fmla="*/ 331946 w 1127766"/>
              <a:gd name="connsiteY364" fmla="*/ 89916 h 128977"/>
              <a:gd name="connsiteX365" fmla="*/ 338518 w 1127766"/>
              <a:gd name="connsiteY365" fmla="*/ 63913 h 128977"/>
              <a:gd name="connsiteX366" fmla="*/ 363664 w 1127766"/>
              <a:gd name="connsiteY366" fmla="*/ 57721 h 128977"/>
              <a:gd name="connsiteX367" fmla="*/ 373856 w 1127766"/>
              <a:gd name="connsiteY367" fmla="*/ 57721 h 128977"/>
              <a:gd name="connsiteX368" fmla="*/ 373856 w 1127766"/>
              <a:gd name="connsiteY368" fmla="*/ 53531 h 128977"/>
              <a:gd name="connsiteX369" fmla="*/ 370522 w 1127766"/>
              <a:gd name="connsiteY369" fmla="*/ 45339 h 128977"/>
              <a:gd name="connsiteX370" fmla="*/ 360997 w 1127766"/>
              <a:gd name="connsiteY370" fmla="*/ 42291 h 128977"/>
              <a:gd name="connsiteX371" fmla="*/ 352805 w 1127766"/>
              <a:gd name="connsiteY371" fmla="*/ 44767 h 128977"/>
              <a:gd name="connsiteX372" fmla="*/ 350234 w 1127766"/>
              <a:gd name="connsiteY372" fmla="*/ 51150 h 128977"/>
              <a:gd name="connsiteX373" fmla="*/ 331946 w 1127766"/>
              <a:gd name="connsiteY373" fmla="*/ 51150 h 128977"/>
              <a:gd name="connsiteX374" fmla="*/ 333946 w 1127766"/>
              <a:gd name="connsiteY374" fmla="*/ 42577 h 128977"/>
              <a:gd name="connsiteX375" fmla="*/ 339756 w 1127766"/>
              <a:gd name="connsiteY375" fmla="*/ 35338 h 128977"/>
              <a:gd name="connsiteX376" fmla="*/ 349281 w 1127766"/>
              <a:gd name="connsiteY376" fmla="*/ 30385 h 128977"/>
              <a:gd name="connsiteX377" fmla="*/ 362045 w 1127766"/>
              <a:gd name="connsiteY377" fmla="*/ 28575 h 128977"/>
              <a:gd name="connsiteX378" fmla="*/ 416718 w 1127766"/>
              <a:gd name="connsiteY378" fmla="*/ 0 h 128977"/>
              <a:gd name="connsiteX379" fmla="*/ 456628 w 1127766"/>
              <a:gd name="connsiteY379" fmla="*/ 0 h 128977"/>
              <a:gd name="connsiteX380" fmla="*/ 456628 w 1127766"/>
              <a:gd name="connsiteY380" fmla="*/ 86392 h 128977"/>
              <a:gd name="connsiteX381" fmla="*/ 477202 w 1127766"/>
              <a:gd name="connsiteY381" fmla="*/ 86392 h 128977"/>
              <a:gd name="connsiteX382" fmla="*/ 477202 w 1127766"/>
              <a:gd name="connsiteY382" fmla="*/ 101347 h 128977"/>
              <a:gd name="connsiteX383" fmla="*/ 416813 w 1127766"/>
              <a:gd name="connsiteY383" fmla="*/ 101347 h 128977"/>
              <a:gd name="connsiteX384" fmla="*/ 416813 w 1127766"/>
              <a:gd name="connsiteY384" fmla="*/ 86392 h 128977"/>
              <a:gd name="connsiteX385" fmla="*/ 438245 w 1127766"/>
              <a:gd name="connsiteY385" fmla="*/ 86392 h 128977"/>
              <a:gd name="connsiteX386" fmla="*/ 438245 w 1127766"/>
              <a:gd name="connsiteY386" fmla="*/ 14954 h 128977"/>
              <a:gd name="connsiteX387" fmla="*/ 416813 w 1127766"/>
              <a:gd name="connsiteY387" fmla="*/ 14954 h 12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Lst>
            <a:rect l="l" t="t" r="r" b="b"/>
            <a:pathLst>
              <a:path w="1127766" h="128977">
                <a:moveTo>
                  <a:pt x="844295" y="79533"/>
                </a:moveTo>
                <a:cubicBezTo>
                  <a:pt x="847734" y="78295"/>
                  <a:pt x="851525" y="78295"/>
                  <a:pt x="854964" y="79533"/>
                </a:cubicBezTo>
                <a:cubicBezTo>
                  <a:pt x="856497" y="80010"/>
                  <a:pt x="857869" y="80962"/>
                  <a:pt x="858964" y="82105"/>
                </a:cubicBezTo>
                <a:cubicBezTo>
                  <a:pt x="860040" y="83153"/>
                  <a:pt x="860879" y="84486"/>
                  <a:pt x="861440" y="85915"/>
                </a:cubicBezTo>
                <a:cubicBezTo>
                  <a:pt x="862098" y="87438"/>
                  <a:pt x="862422" y="89058"/>
                  <a:pt x="862393" y="90678"/>
                </a:cubicBezTo>
                <a:cubicBezTo>
                  <a:pt x="862431" y="92296"/>
                  <a:pt x="862107" y="93916"/>
                  <a:pt x="861440" y="95345"/>
                </a:cubicBezTo>
                <a:cubicBezTo>
                  <a:pt x="860898" y="96774"/>
                  <a:pt x="860059" y="98106"/>
                  <a:pt x="858964" y="99155"/>
                </a:cubicBezTo>
                <a:cubicBezTo>
                  <a:pt x="857840" y="100298"/>
                  <a:pt x="856468" y="101155"/>
                  <a:pt x="854964" y="101726"/>
                </a:cubicBezTo>
                <a:cubicBezTo>
                  <a:pt x="851525" y="102964"/>
                  <a:pt x="847734" y="102964"/>
                  <a:pt x="844295" y="101726"/>
                </a:cubicBezTo>
                <a:cubicBezTo>
                  <a:pt x="842791" y="101155"/>
                  <a:pt x="841419" y="100298"/>
                  <a:pt x="840295" y="99155"/>
                </a:cubicBezTo>
                <a:cubicBezTo>
                  <a:pt x="839142" y="98106"/>
                  <a:pt x="838257" y="96774"/>
                  <a:pt x="837723" y="95345"/>
                </a:cubicBezTo>
                <a:cubicBezTo>
                  <a:pt x="837142" y="93821"/>
                  <a:pt x="836847" y="92296"/>
                  <a:pt x="836866" y="90678"/>
                </a:cubicBezTo>
                <a:cubicBezTo>
                  <a:pt x="836847" y="89058"/>
                  <a:pt x="837142" y="87438"/>
                  <a:pt x="837723" y="85915"/>
                </a:cubicBezTo>
                <a:cubicBezTo>
                  <a:pt x="838285" y="84486"/>
                  <a:pt x="839162" y="83153"/>
                  <a:pt x="840295" y="82105"/>
                </a:cubicBezTo>
                <a:cubicBezTo>
                  <a:pt x="841390" y="80962"/>
                  <a:pt x="842762" y="80010"/>
                  <a:pt x="844295" y="79533"/>
                </a:cubicBezTo>
                <a:close/>
                <a:moveTo>
                  <a:pt x="282035" y="78581"/>
                </a:moveTo>
                <a:cubicBezTo>
                  <a:pt x="283854" y="78581"/>
                  <a:pt x="285673" y="78867"/>
                  <a:pt x="287368" y="79533"/>
                </a:cubicBezTo>
                <a:cubicBezTo>
                  <a:pt x="288902" y="80010"/>
                  <a:pt x="290274" y="80962"/>
                  <a:pt x="291369" y="82105"/>
                </a:cubicBezTo>
                <a:cubicBezTo>
                  <a:pt x="292445" y="83153"/>
                  <a:pt x="293284" y="84486"/>
                  <a:pt x="293845" y="85915"/>
                </a:cubicBezTo>
                <a:cubicBezTo>
                  <a:pt x="294426" y="87438"/>
                  <a:pt x="294722" y="89058"/>
                  <a:pt x="294703" y="90678"/>
                </a:cubicBezTo>
                <a:cubicBezTo>
                  <a:pt x="294722" y="92296"/>
                  <a:pt x="294426" y="93821"/>
                  <a:pt x="293845" y="95345"/>
                </a:cubicBezTo>
                <a:cubicBezTo>
                  <a:pt x="293303" y="96774"/>
                  <a:pt x="292464" y="98106"/>
                  <a:pt x="291369" y="99155"/>
                </a:cubicBezTo>
                <a:cubicBezTo>
                  <a:pt x="290245" y="100298"/>
                  <a:pt x="288873" y="101155"/>
                  <a:pt x="287368" y="101726"/>
                </a:cubicBezTo>
                <a:cubicBezTo>
                  <a:pt x="285663" y="102393"/>
                  <a:pt x="283854" y="102679"/>
                  <a:pt x="282035" y="102679"/>
                </a:cubicBezTo>
                <a:cubicBezTo>
                  <a:pt x="280215" y="102679"/>
                  <a:pt x="278405" y="102393"/>
                  <a:pt x="276700" y="101726"/>
                </a:cubicBezTo>
                <a:cubicBezTo>
                  <a:pt x="275196" y="101155"/>
                  <a:pt x="273824" y="100298"/>
                  <a:pt x="272700" y="99155"/>
                </a:cubicBezTo>
                <a:cubicBezTo>
                  <a:pt x="271547" y="98106"/>
                  <a:pt x="270662" y="96774"/>
                  <a:pt x="270128" y="95345"/>
                </a:cubicBezTo>
                <a:cubicBezTo>
                  <a:pt x="269547" y="93821"/>
                  <a:pt x="269252" y="92296"/>
                  <a:pt x="269271" y="90678"/>
                </a:cubicBezTo>
                <a:cubicBezTo>
                  <a:pt x="269252" y="89058"/>
                  <a:pt x="269547" y="87438"/>
                  <a:pt x="270128" y="85915"/>
                </a:cubicBezTo>
                <a:cubicBezTo>
                  <a:pt x="270690" y="84486"/>
                  <a:pt x="271567" y="83153"/>
                  <a:pt x="272700" y="82105"/>
                </a:cubicBezTo>
                <a:cubicBezTo>
                  <a:pt x="273795" y="80962"/>
                  <a:pt x="275167" y="80010"/>
                  <a:pt x="276700" y="79533"/>
                </a:cubicBezTo>
                <a:cubicBezTo>
                  <a:pt x="278396" y="78867"/>
                  <a:pt x="280206" y="78486"/>
                  <a:pt x="282035" y="78581"/>
                </a:cubicBezTo>
                <a:close/>
                <a:moveTo>
                  <a:pt x="364331" y="68675"/>
                </a:moveTo>
                <a:cubicBezTo>
                  <a:pt x="361864" y="68675"/>
                  <a:pt x="359406" y="68866"/>
                  <a:pt x="356996" y="69438"/>
                </a:cubicBezTo>
                <a:cubicBezTo>
                  <a:pt x="355196" y="69914"/>
                  <a:pt x="353510" y="70676"/>
                  <a:pt x="352043" y="71819"/>
                </a:cubicBezTo>
                <a:cubicBezTo>
                  <a:pt x="350786" y="72676"/>
                  <a:pt x="349796" y="73914"/>
                  <a:pt x="349186" y="75343"/>
                </a:cubicBezTo>
                <a:cubicBezTo>
                  <a:pt x="348576" y="76771"/>
                  <a:pt x="348253" y="78296"/>
                  <a:pt x="348233" y="79915"/>
                </a:cubicBezTo>
                <a:cubicBezTo>
                  <a:pt x="348224" y="82201"/>
                  <a:pt x="349186" y="84487"/>
                  <a:pt x="350900" y="86011"/>
                </a:cubicBezTo>
                <a:cubicBezTo>
                  <a:pt x="353148" y="87821"/>
                  <a:pt x="356015" y="88773"/>
                  <a:pt x="358901" y="88488"/>
                </a:cubicBezTo>
                <a:cubicBezTo>
                  <a:pt x="360664" y="88488"/>
                  <a:pt x="362426" y="88202"/>
                  <a:pt x="364140" y="87821"/>
                </a:cubicBezTo>
                <a:cubicBezTo>
                  <a:pt x="365617" y="87345"/>
                  <a:pt x="367045" y="86773"/>
                  <a:pt x="368426" y="86107"/>
                </a:cubicBezTo>
                <a:cubicBezTo>
                  <a:pt x="369598" y="85439"/>
                  <a:pt x="370684" y="84582"/>
                  <a:pt x="371665" y="83630"/>
                </a:cubicBezTo>
                <a:cubicBezTo>
                  <a:pt x="372503" y="82867"/>
                  <a:pt x="373246" y="81915"/>
                  <a:pt x="373856" y="80963"/>
                </a:cubicBezTo>
                <a:lnTo>
                  <a:pt x="373856" y="68675"/>
                </a:lnTo>
                <a:close/>
                <a:moveTo>
                  <a:pt x="761047" y="45148"/>
                </a:moveTo>
                <a:cubicBezTo>
                  <a:pt x="759123" y="46291"/>
                  <a:pt x="757494" y="47911"/>
                  <a:pt x="756285" y="49815"/>
                </a:cubicBezTo>
                <a:cubicBezTo>
                  <a:pt x="755027" y="51911"/>
                  <a:pt x="754094" y="54292"/>
                  <a:pt x="753522" y="56673"/>
                </a:cubicBezTo>
                <a:cubicBezTo>
                  <a:pt x="753027" y="59436"/>
                  <a:pt x="752770" y="62198"/>
                  <a:pt x="752760" y="64960"/>
                </a:cubicBezTo>
                <a:lnTo>
                  <a:pt x="752760" y="66389"/>
                </a:lnTo>
                <a:cubicBezTo>
                  <a:pt x="752770" y="69247"/>
                  <a:pt x="753018" y="72008"/>
                  <a:pt x="753522" y="74771"/>
                </a:cubicBezTo>
                <a:cubicBezTo>
                  <a:pt x="754094" y="77152"/>
                  <a:pt x="755027" y="79533"/>
                  <a:pt x="756285" y="81629"/>
                </a:cubicBezTo>
                <a:cubicBezTo>
                  <a:pt x="758771" y="85820"/>
                  <a:pt x="763352" y="88201"/>
                  <a:pt x="768191" y="88011"/>
                </a:cubicBezTo>
                <a:cubicBezTo>
                  <a:pt x="772934" y="88106"/>
                  <a:pt x="777373" y="85725"/>
                  <a:pt x="779811" y="81629"/>
                </a:cubicBezTo>
                <a:cubicBezTo>
                  <a:pt x="781078" y="79533"/>
                  <a:pt x="781983" y="77152"/>
                  <a:pt x="782478" y="74771"/>
                </a:cubicBezTo>
                <a:cubicBezTo>
                  <a:pt x="783059" y="72008"/>
                  <a:pt x="783345" y="69247"/>
                  <a:pt x="783336" y="66389"/>
                </a:cubicBezTo>
                <a:lnTo>
                  <a:pt x="783336" y="64960"/>
                </a:lnTo>
                <a:cubicBezTo>
                  <a:pt x="783345" y="62198"/>
                  <a:pt x="783059" y="59436"/>
                  <a:pt x="782478" y="56673"/>
                </a:cubicBezTo>
                <a:cubicBezTo>
                  <a:pt x="781983" y="54292"/>
                  <a:pt x="781078" y="51911"/>
                  <a:pt x="779811" y="49815"/>
                </a:cubicBezTo>
                <a:cubicBezTo>
                  <a:pt x="778621" y="47911"/>
                  <a:pt x="776992" y="46291"/>
                  <a:pt x="775049" y="45148"/>
                </a:cubicBezTo>
                <a:cubicBezTo>
                  <a:pt x="770658" y="42862"/>
                  <a:pt x="765438" y="42862"/>
                  <a:pt x="761047" y="45148"/>
                </a:cubicBezTo>
                <a:close/>
                <a:moveTo>
                  <a:pt x="525780" y="43529"/>
                </a:moveTo>
                <a:cubicBezTo>
                  <a:pt x="523408" y="43434"/>
                  <a:pt x="521065" y="44101"/>
                  <a:pt x="519017" y="45244"/>
                </a:cubicBezTo>
                <a:cubicBezTo>
                  <a:pt x="517102" y="46387"/>
                  <a:pt x="515464" y="47911"/>
                  <a:pt x="514254" y="49816"/>
                </a:cubicBezTo>
                <a:cubicBezTo>
                  <a:pt x="512950" y="51911"/>
                  <a:pt x="512016" y="54292"/>
                  <a:pt x="511492" y="56674"/>
                </a:cubicBezTo>
                <a:cubicBezTo>
                  <a:pt x="510873" y="59436"/>
                  <a:pt x="510559" y="62199"/>
                  <a:pt x="510540" y="65056"/>
                </a:cubicBezTo>
                <a:lnTo>
                  <a:pt x="510540" y="66485"/>
                </a:lnTo>
                <a:cubicBezTo>
                  <a:pt x="510502" y="69343"/>
                  <a:pt x="510825" y="72104"/>
                  <a:pt x="511492" y="74867"/>
                </a:cubicBezTo>
                <a:cubicBezTo>
                  <a:pt x="512016" y="77248"/>
                  <a:pt x="512911" y="79439"/>
                  <a:pt x="514159" y="81534"/>
                </a:cubicBezTo>
                <a:cubicBezTo>
                  <a:pt x="515378" y="83439"/>
                  <a:pt x="517007" y="84964"/>
                  <a:pt x="518922" y="86107"/>
                </a:cubicBezTo>
                <a:cubicBezTo>
                  <a:pt x="520960" y="87250"/>
                  <a:pt x="523265" y="87821"/>
                  <a:pt x="525589" y="87725"/>
                </a:cubicBezTo>
                <a:cubicBezTo>
                  <a:pt x="528370" y="87821"/>
                  <a:pt x="531133" y="87250"/>
                  <a:pt x="533590" y="85916"/>
                </a:cubicBezTo>
                <a:cubicBezTo>
                  <a:pt x="535676" y="84678"/>
                  <a:pt x="537381" y="82867"/>
                  <a:pt x="538543" y="80772"/>
                </a:cubicBezTo>
                <a:lnTo>
                  <a:pt x="538543" y="50482"/>
                </a:lnTo>
                <a:cubicBezTo>
                  <a:pt x="537381" y="48387"/>
                  <a:pt x="535676" y="46578"/>
                  <a:pt x="533590" y="45339"/>
                </a:cubicBezTo>
                <a:cubicBezTo>
                  <a:pt x="531190" y="44101"/>
                  <a:pt x="528494" y="43434"/>
                  <a:pt x="525780" y="43529"/>
                </a:cubicBezTo>
                <a:close/>
                <a:moveTo>
                  <a:pt x="1011650" y="43433"/>
                </a:moveTo>
                <a:cubicBezTo>
                  <a:pt x="1009221" y="43338"/>
                  <a:pt x="1006811" y="43910"/>
                  <a:pt x="1004697" y="45148"/>
                </a:cubicBezTo>
                <a:cubicBezTo>
                  <a:pt x="1002754" y="46291"/>
                  <a:pt x="1001125" y="47911"/>
                  <a:pt x="999934" y="49815"/>
                </a:cubicBezTo>
                <a:cubicBezTo>
                  <a:pt x="998629" y="51911"/>
                  <a:pt x="997696" y="54292"/>
                  <a:pt x="997172" y="56673"/>
                </a:cubicBezTo>
                <a:cubicBezTo>
                  <a:pt x="996591" y="59436"/>
                  <a:pt x="996305" y="62198"/>
                  <a:pt x="996315" y="64960"/>
                </a:cubicBezTo>
                <a:lnTo>
                  <a:pt x="996315" y="66389"/>
                </a:lnTo>
                <a:cubicBezTo>
                  <a:pt x="996305" y="69247"/>
                  <a:pt x="996591" y="72008"/>
                  <a:pt x="997172" y="74771"/>
                </a:cubicBezTo>
                <a:cubicBezTo>
                  <a:pt x="997696" y="77152"/>
                  <a:pt x="998629" y="79533"/>
                  <a:pt x="999934" y="81629"/>
                </a:cubicBezTo>
                <a:cubicBezTo>
                  <a:pt x="1001096" y="83534"/>
                  <a:pt x="1002735" y="85153"/>
                  <a:pt x="1004697" y="86296"/>
                </a:cubicBezTo>
                <a:cubicBezTo>
                  <a:pt x="1006850" y="87439"/>
                  <a:pt x="1009288" y="88106"/>
                  <a:pt x="1011745" y="88011"/>
                </a:cubicBezTo>
                <a:cubicBezTo>
                  <a:pt x="1016517" y="88202"/>
                  <a:pt x="1021004" y="85725"/>
                  <a:pt x="1023461" y="81629"/>
                </a:cubicBezTo>
                <a:cubicBezTo>
                  <a:pt x="1024690" y="79533"/>
                  <a:pt x="1025585" y="77152"/>
                  <a:pt x="1026128" y="74771"/>
                </a:cubicBezTo>
                <a:cubicBezTo>
                  <a:pt x="1026709" y="72008"/>
                  <a:pt x="1026995" y="69247"/>
                  <a:pt x="1026985" y="66389"/>
                </a:cubicBezTo>
                <a:lnTo>
                  <a:pt x="1026985" y="64960"/>
                </a:lnTo>
                <a:cubicBezTo>
                  <a:pt x="1026995" y="62198"/>
                  <a:pt x="1026709" y="59436"/>
                  <a:pt x="1026128" y="56673"/>
                </a:cubicBezTo>
                <a:cubicBezTo>
                  <a:pt x="1025585" y="54292"/>
                  <a:pt x="1024690" y="51911"/>
                  <a:pt x="1023461" y="49815"/>
                </a:cubicBezTo>
                <a:cubicBezTo>
                  <a:pt x="1022271" y="47911"/>
                  <a:pt x="1020642" y="46291"/>
                  <a:pt x="1018699" y="45148"/>
                </a:cubicBezTo>
                <a:cubicBezTo>
                  <a:pt x="1016546" y="43910"/>
                  <a:pt x="1014108" y="43338"/>
                  <a:pt x="1011650" y="43433"/>
                </a:cubicBezTo>
                <a:close/>
                <a:moveTo>
                  <a:pt x="607504" y="43433"/>
                </a:moveTo>
                <a:cubicBezTo>
                  <a:pt x="605570" y="43433"/>
                  <a:pt x="603656" y="43815"/>
                  <a:pt x="601884" y="44576"/>
                </a:cubicBezTo>
                <a:cubicBezTo>
                  <a:pt x="600141" y="45244"/>
                  <a:pt x="598579" y="46291"/>
                  <a:pt x="597312" y="47720"/>
                </a:cubicBezTo>
                <a:cubicBezTo>
                  <a:pt x="595978" y="49149"/>
                  <a:pt x="594883" y="50768"/>
                  <a:pt x="594073" y="52578"/>
                </a:cubicBezTo>
                <a:cubicBezTo>
                  <a:pt x="593178" y="54578"/>
                  <a:pt x="592511" y="56673"/>
                  <a:pt x="592073" y="58864"/>
                </a:cubicBezTo>
                <a:lnTo>
                  <a:pt x="622172" y="58864"/>
                </a:lnTo>
                <a:lnTo>
                  <a:pt x="622172" y="57436"/>
                </a:lnTo>
                <a:cubicBezTo>
                  <a:pt x="622086" y="55530"/>
                  <a:pt x="621705" y="53721"/>
                  <a:pt x="621029" y="52006"/>
                </a:cubicBezTo>
                <a:cubicBezTo>
                  <a:pt x="620467" y="50292"/>
                  <a:pt x="619524" y="48768"/>
                  <a:pt x="618267" y="47530"/>
                </a:cubicBezTo>
                <a:cubicBezTo>
                  <a:pt x="616971" y="46196"/>
                  <a:pt x="615419" y="45244"/>
                  <a:pt x="613695" y="44576"/>
                </a:cubicBezTo>
                <a:cubicBezTo>
                  <a:pt x="611733" y="43815"/>
                  <a:pt x="609628" y="43338"/>
                  <a:pt x="607504" y="43433"/>
                </a:cubicBezTo>
                <a:close/>
                <a:moveTo>
                  <a:pt x="997363" y="31338"/>
                </a:moveTo>
                <a:cubicBezTo>
                  <a:pt x="1006526" y="27623"/>
                  <a:pt x="1016775" y="27623"/>
                  <a:pt x="1025938" y="31338"/>
                </a:cubicBezTo>
                <a:cubicBezTo>
                  <a:pt x="1029986" y="33147"/>
                  <a:pt x="1033615" y="35814"/>
                  <a:pt x="1036606" y="39052"/>
                </a:cubicBezTo>
                <a:cubicBezTo>
                  <a:pt x="1039549" y="42386"/>
                  <a:pt x="1041759" y="46291"/>
                  <a:pt x="1043083" y="50577"/>
                </a:cubicBezTo>
                <a:cubicBezTo>
                  <a:pt x="1044645" y="55244"/>
                  <a:pt x="1045416" y="60102"/>
                  <a:pt x="1045369" y="64960"/>
                </a:cubicBezTo>
                <a:lnTo>
                  <a:pt x="1045369" y="66389"/>
                </a:lnTo>
                <a:cubicBezTo>
                  <a:pt x="1045416" y="71342"/>
                  <a:pt x="1044645" y="76200"/>
                  <a:pt x="1043083" y="80867"/>
                </a:cubicBezTo>
                <a:cubicBezTo>
                  <a:pt x="1041711" y="85058"/>
                  <a:pt x="1039511" y="89058"/>
                  <a:pt x="1036606" y="92392"/>
                </a:cubicBezTo>
                <a:cubicBezTo>
                  <a:pt x="1033691" y="95631"/>
                  <a:pt x="1030072" y="98202"/>
                  <a:pt x="1026033" y="99917"/>
                </a:cubicBezTo>
                <a:cubicBezTo>
                  <a:pt x="1016870" y="103632"/>
                  <a:pt x="1006621" y="103632"/>
                  <a:pt x="997458" y="99917"/>
                </a:cubicBezTo>
                <a:cubicBezTo>
                  <a:pt x="993391" y="98202"/>
                  <a:pt x="989743" y="95631"/>
                  <a:pt x="986790" y="92392"/>
                </a:cubicBezTo>
                <a:cubicBezTo>
                  <a:pt x="983885" y="88963"/>
                  <a:pt x="981656" y="85058"/>
                  <a:pt x="980218" y="80867"/>
                </a:cubicBezTo>
                <a:cubicBezTo>
                  <a:pt x="978732" y="76200"/>
                  <a:pt x="977998" y="71342"/>
                  <a:pt x="978027" y="66389"/>
                </a:cubicBezTo>
                <a:lnTo>
                  <a:pt x="978027" y="64960"/>
                </a:lnTo>
                <a:cubicBezTo>
                  <a:pt x="977998" y="60102"/>
                  <a:pt x="978741" y="55244"/>
                  <a:pt x="980218" y="50577"/>
                </a:cubicBezTo>
                <a:cubicBezTo>
                  <a:pt x="981618" y="46291"/>
                  <a:pt x="983847" y="42386"/>
                  <a:pt x="986790" y="39052"/>
                </a:cubicBezTo>
                <a:cubicBezTo>
                  <a:pt x="989724" y="35719"/>
                  <a:pt x="993324" y="33147"/>
                  <a:pt x="997363" y="31338"/>
                </a:cubicBezTo>
                <a:close/>
                <a:moveTo>
                  <a:pt x="593883" y="31338"/>
                </a:moveTo>
                <a:cubicBezTo>
                  <a:pt x="602713" y="27813"/>
                  <a:pt x="612580" y="27813"/>
                  <a:pt x="621410" y="31338"/>
                </a:cubicBezTo>
                <a:cubicBezTo>
                  <a:pt x="625315" y="32956"/>
                  <a:pt x="628821" y="35433"/>
                  <a:pt x="631697" y="38481"/>
                </a:cubicBezTo>
                <a:cubicBezTo>
                  <a:pt x="634526" y="41719"/>
                  <a:pt x="636660" y="45530"/>
                  <a:pt x="637984" y="49625"/>
                </a:cubicBezTo>
                <a:cubicBezTo>
                  <a:pt x="639527" y="54292"/>
                  <a:pt x="640270" y="59150"/>
                  <a:pt x="640174" y="64008"/>
                </a:cubicBezTo>
                <a:lnTo>
                  <a:pt x="640174" y="71723"/>
                </a:lnTo>
                <a:lnTo>
                  <a:pt x="591502" y="71723"/>
                </a:lnTo>
                <a:cubicBezTo>
                  <a:pt x="591825" y="74009"/>
                  <a:pt x="592530" y="76295"/>
                  <a:pt x="593597" y="78390"/>
                </a:cubicBezTo>
                <a:cubicBezTo>
                  <a:pt x="594673" y="80390"/>
                  <a:pt x="596093" y="82105"/>
                  <a:pt x="597788" y="83534"/>
                </a:cubicBezTo>
                <a:cubicBezTo>
                  <a:pt x="599455" y="85057"/>
                  <a:pt x="601389" y="86200"/>
                  <a:pt x="603503" y="86963"/>
                </a:cubicBezTo>
                <a:cubicBezTo>
                  <a:pt x="605770" y="87725"/>
                  <a:pt x="608151" y="88106"/>
                  <a:pt x="610552" y="88106"/>
                </a:cubicBezTo>
                <a:cubicBezTo>
                  <a:pt x="612323" y="88297"/>
                  <a:pt x="614114" y="88297"/>
                  <a:pt x="615886" y="88106"/>
                </a:cubicBezTo>
                <a:cubicBezTo>
                  <a:pt x="617648" y="87725"/>
                  <a:pt x="619372" y="87154"/>
                  <a:pt x="621029" y="86486"/>
                </a:cubicBezTo>
                <a:cubicBezTo>
                  <a:pt x="622629" y="85820"/>
                  <a:pt x="624163" y="84963"/>
                  <a:pt x="625601" y="84010"/>
                </a:cubicBezTo>
                <a:cubicBezTo>
                  <a:pt x="627020" y="82962"/>
                  <a:pt x="628278" y="81819"/>
                  <a:pt x="629316" y="80390"/>
                </a:cubicBezTo>
                <a:lnTo>
                  <a:pt x="638841" y="89915"/>
                </a:lnTo>
                <a:cubicBezTo>
                  <a:pt x="637584" y="91726"/>
                  <a:pt x="636079" y="93344"/>
                  <a:pt x="634364" y="94678"/>
                </a:cubicBezTo>
                <a:cubicBezTo>
                  <a:pt x="632412" y="96393"/>
                  <a:pt x="630230" y="97822"/>
                  <a:pt x="627887" y="98869"/>
                </a:cubicBezTo>
                <a:cubicBezTo>
                  <a:pt x="625268" y="100108"/>
                  <a:pt x="622525" y="101155"/>
                  <a:pt x="619696" y="101822"/>
                </a:cubicBezTo>
                <a:cubicBezTo>
                  <a:pt x="616410" y="102489"/>
                  <a:pt x="613047" y="102775"/>
                  <a:pt x="609694" y="102680"/>
                </a:cubicBezTo>
                <a:cubicBezTo>
                  <a:pt x="604579" y="102775"/>
                  <a:pt x="599503" y="101822"/>
                  <a:pt x="594740" y="99917"/>
                </a:cubicBezTo>
                <a:cubicBezTo>
                  <a:pt x="590473" y="98202"/>
                  <a:pt x="586568" y="95725"/>
                  <a:pt x="583215" y="92583"/>
                </a:cubicBezTo>
                <a:cubicBezTo>
                  <a:pt x="579996" y="89535"/>
                  <a:pt x="577471" y="85725"/>
                  <a:pt x="575785" y="81629"/>
                </a:cubicBezTo>
                <a:cubicBezTo>
                  <a:pt x="574052" y="77343"/>
                  <a:pt x="573176" y="72771"/>
                  <a:pt x="573214" y="68104"/>
                </a:cubicBezTo>
                <a:lnTo>
                  <a:pt x="573214" y="65532"/>
                </a:lnTo>
                <a:cubicBezTo>
                  <a:pt x="573147" y="60388"/>
                  <a:pt x="574014" y="55340"/>
                  <a:pt x="575785" y="50577"/>
                </a:cubicBezTo>
                <a:cubicBezTo>
                  <a:pt x="577386" y="46291"/>
                  <a:pt x="579805" y="42290"/>
                  <a:pt x="582929" y="38861"/>
                </a:cubicBezTo>
                <a:cubicBezTo>
                  <a:pt x="586025" y="35623"/>
                  <a:pt x="589749" y="33051"/>
                  <a:pt x="593883" y="31338"/>
                </a:cubicBezTo>
                <a:close/>
                <a:moveTo>
                  <a:pt x="162115" y="29908"/>
                </a:moveTo>
                <a:lnTo>
                  <a:pt x="178879" y="29908"/>
                </a:lnTo>
                <a:lnTo>
                  <a:pt x="185070" y="79152"/>
                </a:lnTo>
                <a:lnTo>
                  <a:pt x="194595" y="29908"/>
                </a:lnTo>
                <a:lnTo>
                  <a:pt x="206787" y="29908"/>
                </a:lnTo>
                <a:lnTo>
                  <a:pt x="215360" y="78962"/>
                </a:lnTo>
                <a:lnTo>
                  <a:pt x="221551" y="29908"/>
                </a:lnTo>
                <a:lnTo>
                  <a:pt x="238315" y="29908"/>
                </a:lnTo>
                <a:lnTo>
                  <a:pt x="225552" y="101346"/>
                </a:lnTo>
                <a:lnTo>
                  <a:pt x="209454" y="101346"/>
                </a:lnTo>
                <a:lnTo>
                  <a:pt x="199929" y="55911"/>
                </a:lnTo>
                <a:lnTo>
                  <a:pt x="190404" y="101346"/>
                </a:lnTo>
                <a:lnTo>
                  <a:pt x="174974" y="101346"/>
                </a:lnTo>
                <a:close/>
                <a:moveTo>
                  <a:pt x="81057" y="29908"/>
                </a:moveTo>
                <a:lnTo>
                  <a:pt x="97821" y="29908"/>
                </a:lnTo>
                <a:lnTo>
                  <a:pt x="104012" y="79152"/>
                </a:lnTo>
                <a:lnTo>
                  <a:pt x="112966" y="29908"/>
                </a:lnTo>
                <a:lnTo>
                  <a:pt x="125253" y="29908"/>
                </a:lnTo>
                <a:lnTo>
                  <a:pt x="134302" y="78962"/>
                </a:lnTo>
                <a:lnTo>
                  <a:pt x="140493" y="29908"/>
                </a:lnTo>
                <a:lnTo>
                  <a:pt x="157352" y="29908"/>
                </a:lnTo>
                <a:lnTo>
                  <a:pt x="144589" y="101346"/>
                </a:lnTo>
                <a:lnTo>
                  <a:pt x="128396" y="101346"/>
                </a:lnTo>
                <a:lnTo>
                  <a:pt x="118871" y="55911"/>
                </a:lnTo>
                <a:lnTo>
                  <a:pt x="109346" y="101346"/>
                </a:lnTo>
                <a:lnTo>
                  <a:pt x="93821" y="101346"/>
                </a:lnTo>
                <a:close/>
                <a:moveTo>
                  <a:pt x="0" y="29908"/>
                </a:moveTo>
                <a:lnTo>
                  <a:pt x="16764" y="29908"/>
                </a:lnTo>
                <a:lnTo>
                  <a:pt x="22955" y="79152"/>
                </a:lnTo>
                <a:lnTo>
                  <a:pt x="31909" y="29908"/>
                </a:lnTo>
                <a:lnTo>
                  <a:pt x="44196" y="29908"/>
                </a:lnTo>
                <a:lnTo>
                  <a:pt x="53150" y="78962"/>
                </a:lnTo>
                <a:lnTo>
                  <a:pt x="59341" y="29908"/>
                </a:lnTo>
                <a:lnTo>
                  <a:pt x="76200" y="29908"/>
                </a:lnTo>
                <a:lnTo>
                  <a:pt x="63341" y="101346"/>
                </a:lnTo>
                <a:lnTo>
                  <a:pt x="47244" y="101346"/>
                </a:lnTo>
                <a:lnTo>
                  <a:pt x="37719" y="55911"/>
                </a:lnTo>
                <a:lnTo>
                  <a:pt x="28670" y="101346"/>
                </a:lnTo>
                <a:lnTo>
                  <a:pt x="12764" y="101346"/>
                </a:lnTo>
                <a:close/>
                <a:moveTo>
                  <a:pt x="1087945" y="28575"/>
                </a:moveTo>
                <a:cubicBezTo>
                  <a:pt x="1093021" y="28098"/>
                  <a:pt x="1097717" y="31337"/>
                  <a:pt x="1099184" y="36194"/>
                </a:cubicBezTo>
                <a:cubicBezTo>
                  <a:pt x="1100508" y="33908"/>
                  <a:pt x="1102375" y="32004"/>
                  <a:pt x="1104613" y="30670"/>
                </a:cubicBezTo>
                <a:cubicBezTo>
                  <a:pt x="1106985" y="29241"/>
                  <a:pt x="1109738" y="28479"/>
                  <a:pt x="1112519" y="28575"/>
                </a:cubicBezTo>
                <a:cubicBezTo>
                  <a:pt x="1114577" y="28575"/>
                  <a:pt x="1116615" y="29050"/>
                  <a:pt x="1118520" y="29813"/>
                </a:cubicBezTo>
                <a:cubicBezTo>
                  <a:pt x="1120473" y="30575"/>
                  <a:pt x="1122149" y="31908"/>
                  <a:pt x="1123378" y="33623"/>
                </a:cubicBezTo>
                <a:cubicBezTo>
                  <a:pt x="1124902" y="35623"/>
                  <a:pt x="1126007" y="37909"/>
                  <a:pt x="1126616" y="40290"/>
                </a:cubicBezTo>
                <a:cubicBezTo>
                  <a:pt x="1127445" y="43624"/>
                  <a:pt x="1127826" y="46957"/>
                  <a:pt x="1127759" y="50387"/>
                </a:cubicBezTo>
                <a:lnTo>
                  <a:pt x="1127759" y="101346"/>
                </a:lnTo>
                <a:lnTo>
                  <a:pt x="1111090" y="101346"/>
                </a:lnTo>
                <a:lnTo>
                  <a:pt x="1111090" y="50292"/>
                </a:lnTo>
                <a:cubicBezTo>
                  <a:pt x="1111109" y="49149"/>
                  <a:pt x="1110948" y="48006"/>
                  <a:pt x="1110614" y="46957"/>
                </a:cubicBezTo>
                <a:cubicBezTo>
                  <a:pt x="1110395" y="46196"/>
                  <a:pt x="1110005" y="45434"/>
                  <a:pt x="1109471" y="44862"/>
                </a:cubicBezTo>
                <a:cubicBezTo>
                  <a:pt x="1109014" y="44387"/>
                  <a:pt x="1108462" y="44005"/>
                  <a:pt x="1107852" y="43815"/>
                </a:cubicBezTo>
                <a:lnTo>
                  <a:pt x="1105852" y="43815"/>
                </a:lnTo>
                <a:cubicBezTo>
                  <a:pt x="1104709" y="43815"/>
                  <a:pt x="1103594" y="44101"/>
                  <a:pt x="1102613" y="44671"/>
                </a:cubicBezTo>
                <a:cubicBezTo>
                  <a:pt x="1101727" y="45339"/>
                  <a:pt x="1101032" y="46196"/>
                  <a:pt x="1100613" y="47148"/>
                </a:cubicBezTo>
                <a:lnTo>
                  <a:pt x="1100613" y="101632"/>
                </a:lnTo>
                <a:lnTo>
                  <a:pt x="1084420" y="101632"/>
                </a:lnTo>
                <a:lnTo>
                  <a:pt x="1084420" y="50577"/>
                </a:lnTo>
                <a:cubicBezTo>
                  <a:pt x="1084592" y="49434"/>
                  <a:pt x="1084592" y="48291"/>
                  <a:pt x="1084420" y="47148"/>
                </a:cubicBezTo>
                <a:cubicBezTo>
                  <a:pt x="1084201" y="46387"/>
                  <a:pt x="1083811" y="45719"/>
                  <a:pt x="1083277" y="45148"/>
                </a:cubicBezTo>
                <a:cubicBezTo>
                  <a:pt x="1082877" y="44671"/>
                  <a:pt x="1082344" y="44291"/>
                  <a:pt x="1081753" y="44101"/>
                </a:cubicBezTo>
                <a:lnTo>
                  <a:pt x="1079753" y="44101"/>
                </a:lnTo>
                <a:cubicBezTo>
                  <a:pt x="1078505" y="44005"/>
                  <a:pt x="1077286" y="44482"/>
                  <a:pt x="1076324" y="45244"/>
                </a:cubicBezTo>
                <a:cubicBezTo>
                  <a:pt x="1075419" y="46196"/>
                  <a:pt x="1074734" y="47243"/>
                  <a:pt x="1074324" y="48482"/>
                </a:cubicBezTo>
                <a:lnTo>
                  <a:pt x="1074324" y="101917"/>
                </a:lnTo>
                <a:lnTo>
                  <a:pt x="1057274" y="101917"/>
                </a:lnTo>
                <a:lnTo>
                  <a:pt x="1057274" y="30479"/>
                </a:lnTo>
                <a:lnTo>
                  <a:pt x="1072990" y="29908"/>
                </a:lnTo>
                <a:lnTo>
                  <a:pt x="1073562" y="38575"/>
                </a:lnTo>
                <a:cubicBezTo>
                  <a:pt x="1074772" y="35719"/>
                  <a:pt x="1076705" y="33147"/>
                  <a:pt x="1079182" y="31242"/>
                </a:cubicBezTo>
                <a:cubicBezTo>
                  <a:pt x="1081744" y="29432"/>
                  <a:pt x="1084811" y="28479"/>
                  <a:pt x="1087945" y="28575"/>
                </a:cubicBezTo>
                <a:close/>
                <a:moveTo>
                  <a:pt x="931449" y="28575"/>
                </a:moveTo>
                <a:cubicBezTo>
                  <a:pt x="935602" y="28575"/>
                  <a:pt x="939727" y="29241"/>
                  <a:pt x="943641" y="30575"/>
                </a:cubicBezTo>
                <a:cubicBezTo>
                  <a:pt x="947146" y="31813"/>
                  <a:pt x="950375" y="33719"/>
                  <a:pt x="953166" y="36194"/>
                </a:cubicBezTo>
                <a:cubicBezTo>
                  <a:pt x="955919" y="38575"/>
                  <a:pt x="958072" y="41529"/>
                  <a:pt x="959453" y="44862"/>
                </a:cubicBezTo>
                <a:cubicBezTo>
                  <a:pt x="961024" y="48482"/>
                  <a:pt x="961777" y="52387"/>
                  <a:pt x="961644" y="56293"/>
                </a:cubicBezTo>
                <a:lnTo>
                  <a:pt x="943927" y="56293"/>
                </a:lnTo>
                <a:cubicBezTo>
                  <a:pt x="944013" y="54578"/>
                  <a:pt x="943756" y="52958"/>
                  <a:pt x="943165" y="51340"/>
                </a:cubicBezTo>
                <a:cubicBezTo>
                  <a:pt x="942565" y="49815"/>
                  <a:pt x="941622" y="48386"/>
                  <a:pt x="940403" y="47243"/>
                </a:cubicBezTo>
                <a:cubicBezTo>
                  <a:pt x="939184" y="46005"/>
                  <a:pt x="937726" y="45053"/>
                  <a:pt x="936116" y="44482"/>
                </a:cubicBezTo>
                <a:cubicBezTo>
                  <a:pt x="934392" y="43815"/>
                  <a:pt x="932545" y="43433"/>
                  <a:pt x="930687" y="43433"/>
                </a:cubicBezTo>
                <a:cubicBezTo>
                  <a:pt x="928154" y="43338"/>
                  <a:pt x="925648" y="44005"/>
                  <a:pt x="923448" y="45244"/>
                </a:cubicBezTo>
                <a:cubicBezTo>
                  <a:pt x="921591" y="46482"/>
                  <a:pt x="920048" y="48100"/>
                  <a:pt x="918972" y="50006"/>
                </a:cubicBezTo>
                <a:cubicBezTo>
                  <a:pt x="917800" y="52101"/>
                  <a:pt x="916990" y="54387"/>
                  <a:pt x="916590" y="56768"/>
                </a:cubicBezTo>
                <a:cubicBezTo>
                  <a:pt x="916123" y="59340"/>
                  <a:pt x="915904" y="62008"/>
                  <a:pt x="915924" y="64675"/>
                </a:cubicBezTo>
                <a:lnTo>
                  <a:pt x="915924" y="66675"/>
                </a:lnTo>
                <a:cubicBezTo>
                  <a:pt x="915904" y="69342"/>
                  <a:pt x="916123" y="72008"/>
                  <a:pt x="916590" y="74676"/>
                </a:cubicBezTo>
                <a:cubicBezTo>
                  <a:pt x="916962" y="77057"/>
                  <a:pt x="917733" y="79438"/>
                  <a:pt x="918876" y="81533"/>
                </a:cubicBezTo>
                <a:cubicBezTo>
                  <a:pt x="921296" y="85820"/>
                  <a:pt x="925906" y="88297"/>
                  <a:pt x="930782" y="88011"/>
                </a:cubicBezTo>
                <a:lnTo>
                  <a:pt x="931068" y="88011"/>
                </a:lnTo>
                <a:cubicBezTo>
                  <a:pt x="932811" y="88011"/>
                  <a:pt x="934545" y="87725"/>
                  <a:pt x="936212" y="87249"/>
                </a:cubicBezTo>
                <a:cubicBezTo>
                  <a:pt x="937755" y="86677"/>
                  <a:pt x="939203" y="85916"/>
                  <a:pt x="940498" y="84963"/>
                </a:cubicBezTo>
                <a:cubicBezTo>
                  <a:pt x="941717" y="84010"/>
                  <a:pt x="942698" y="82867"/>
                  <a:pt x="943356" y="81438"/>
                </a:cubicBezTo>
                <a:cubicBezTo>
                  <a:pt x="944041" y="80010"/>
                  <a:pt x="944337" y="78486"/>
                  <a:pt x="944213" y="76866"/>
                </a:cubicBezTo>
                <a:lnTo>
                  <a:pt x="961548" y="76866"/>
                </a:lnTo>
                <a:cubicBezTo>
                  <a:pt x="961663" y="80486"/>
                  <a:pt x="960882" y="84010"/>
                  <a:pt x="959262" y="87249"/>
                </a:cubicBezTo>
                <a:cubicBezTo>
                  <a:pt x="957653" y="90392"/>
                  <a:pt x="955414" y="93155"/>
                  <a:pt x="952690" y="95345"/>
                </a:cubicBezTo>
                <a:cubicBezTo>
                  <a:pt x="949852" y="97726"/>
                  <a:pt x="946632" y="99536"/>
                  <a:pt x="943165" y="100774"/>
                </a:cubicBezTo>
                <a:cubicBezTo>
                  <a:pt x="939422" y="102012"/>
                  <a:pt x="935497" y="102680"/>
                  <a:pt x="931545" y="102680"/>
                </a:cubicBezTo>
                <a:cubicBezTo>
                  <a:pt x="926553" y="102775"/>
                  <a:pt x="921591" y="101822"/>
                  <a:pt x="916971" y="99917"/>
                </a:cubicBezTo>
                <a:cubicBezTo>
                  <a:pt x="912961" y="98107"/>
                  <a:pt x="909389" y="95536"/>
                  <a:pt x="906494" y="92201"/>
                </a:cubicBezTo>
                <a:cubicBezTo>
                  <a:pt x="903665" y="88868"/>
                  <a:pt x="901531" y="84963"/>
                  <a:pt x="900207" y="80772"/>
                </a:cubicBezTo>
                <a:cubicBezTo>
                  <a:pt x="898731" y="76200"/>
                  <a:pt x="897997" y="71437"/>
                  <a:pt x="898016" y="66675"/>
                </a:cubicBezTo>
                <a:lnTo>
                  <a:pt x="898016" y="64675"/>
                </a:lnTo>
                <a:cubicBezTo>
                  <a:pt x="898016" y="59912"/>
                  <a:pt x="898721" y="55150"/>
                  <a:pt x="900112" y="50577"/>
                </a:cubicBezTo>
                <a:cubicBezTo>
                  <a:pt x="901426" y="46387"/>
                  <a:pt x="903598" y="42481"/>
                  <a:pt x="906494" y="39147"/>
                </a:cubicBezTo>
                <a:cubicBezTo>
                  <a:pt x="909370" y="35814"/>
                  <a:pt x="912952" y="33242"/>
                  <a:pt x="916971" y="31432"/>
                </a:cubicBezTo>
                <a:cubicBezTo>
                  <a:pt x="921534" y="29432"/>
                  <a:pt x="926477" y="28480"/>
                  <a:pt x="931449" y="28575"/>
                </a:cubicBezTo>
                <a:close/>
                <a:moveTo>
                  <a:pt x="768000" y="28575"/>
                </a:moveTo>
                <a:cubicBezTo>
                  <a:pt x="772906" y="28480"/>
                  <a:pt x="777773" y="29432"/>
                  <a:pt x="782288" y="31337"/>
                </a:cubicBezTo>
                <a:cubicBezTo>
                  <a:pt x="786336" y="33147"/>
                  <a:pt x="789965" y="35814"/>
                  <a:pt x="792956" y="39052"/>
                </a:cubicBezTo>
                <a:cubicBezTo>
                  <a:pt x="795899" y="42386"/>
                  <a:pt x="798128" y="46291"/>
                  <a:pt x="799528" y="50577"/>
                </a:cubicBezTo>
                <a:cubicBezTo>
                  <a:pt x="801005" y="55244"/>
                  <a:pt x="801747" y="60102"/>
                  <a:pt x="801719" y="64960"/>
                </a:cubicBezTo>
                <a:lnTo>
                  <a:pt x="801719" y="66389"/>
                </a:lnTo>
                <a:cubicBezTo>
                  <a:pt x="801747" y="71342"/>
                  <a:pt x="801014" y="76200"/>
                  <a:pt x="799528" y="80867"/>
                </a:cubicBezTo>
                <a:cubicBezTo>
                  <a:pt x="798090" y="85057"/>
                  <a:pt x="795861" y="88963"/>
                  <a:pt x="792956" y="92392"/>
                </a:cubicBezTo>
                <a:cubicBezTo>
                  <a:pt x="790041" y="95631"/>
                  <a:pt x="786422" y="98202"/>
                  <a:pt x="782383" y="99917"/>
                </a:cubicBezTo>
                <a:cubicBezTo>
                  <a:pt x="777907" y="101822"/>
                  <a:pt x="773068" y="102775"/>
                  <a:pt x="768191" y="102680"/>
                </a:cubicBezTo>
                <a:cubicBezTo>
                  <a:pt x="763257" y="102775"/>
                  <a:pt x="758352" y="101822"/>
                  <a:pt x="753808" y="99917"/>
                </a:cubicBezTo>
                <a:cubicBezTo>
                  <a:pt x="749751" y="98202"/>
                  <a:pt x="746112" y="95631"/>
                  <a:pt x="743140" y="92392"/>
                </a:cubicBezTo>
                <a:cubicBezTo>
                  <a:pt x="740235" y="89058"/>
                  <a:pt x="738035" y="85057"/>
                  <a:pt x="736663" y="80867"/>
                </a:cubicBezTo>
                <a:cubicBezTo>
                  <a:pt x="735101" y="76200"/>
                  <a:pt x="734330" y="71342"/>
                  <a:pt x="734377" y="66389"/>
                </a:cubicBezTo>
                <a:lnTo>
                  <a:pt x="734377" y="64960"/>
                </a:lnTo>
                <a:cubicBezTo>
                  <a:pt x="734330" y="60102"/>
                  <a:pt x="735101" y="55244"/>
                  <a:pt x="736663" y="50577"/>
                </a:cubicBezTo>
                <a:cubicBezTo>
                  <a:pt x="737987" y="46291"/>
                  <a:pt x="740197" y="42386"/>
                  <a:pt x="743140" y="39052"/>
                </a:cubicBezTo>
                <a:cubicBezTo>
                  <a:pt x="746112" y="35814"/>
                  <a:pt x="749712" y="33147"/>
                  <a:pt x="753713" y="31337"/>
                </a:cubicBezTo>
                <a:cubicBezTo>
                  <a:pt x="758237" y="29432"/>
                  <a:pt x="763095" y="28480"/>
                  <a:pt x="768000" y="28575"/>
                </a:cubicBezTo>
                <a:close/>
                <a:moveTo>
                  <a:pt x="688181" y="28575"/>
                </a:moveTo>
                <a:cubicBezTo>
                  <a:pt x="692334" y="28575"/>
                  <a:pt x="696458" y="29241"/>
                  <a:pt x="700373" y="30575"/>
                </a:cubicBezTo>
                <a:cubicBezTo>
                  <a:pt x="703878" y="31813"/>
                  <a:pt x="707107" y="33719"/>
                  <a:pt x="709898" y="36194"/>
                </a:cubicBezTo>
                <a:cubicBezTo>
                  <a:pt x="712651" y="38575"/>
                  <a:pt x="714832" y="41529"/>
                  <a:pt x="716280" y="44862"/>
                </a:cubicBezTo>
                <a:cubicBezTo>
                  <a:pt x="717775" y="48482"/>
                  <a:pt x="718490" y="52387"/>
                  <a:pt x="718376" y="56293"/>
                </a:cubicBezTo>
                <a:lnTo>
                  <a:pt x="701040" y="56293"/>
                </a:lnTo>
                <a:cubicBezTo>
                  <a:pt x="701126" y="54578"/>
                  <a:pt x="700868" y="52958"/>
                  <a:pt x="700278" y="51340"/>
                </a:cubicBezTo>
                <a:cubicBezTo>
                  <a:pt x="699706" y="49815"/>
                  <a:pt x="698802" y="48386"/>
                  <a:pt x="697611" y="47243"/>
                </a:cubicBezTo>
                <a:cubicBezTo>
                  <a:pt x="696354" y="46101"/>
                  <a:pt x="694906" y="45148"/>
                  <a:pt x="693325" y="44482"/>
                </a:cubicBezTo>
                <a:cubicBezTo>
                  <a:pt x="691563" y="43815"/>
                  <a:pt x="689696" y="43433"/>
                  <a:pt x="687800" y="43433"/>
                </a:cubicBezTo>
                <a:cubicBezTo>
                  <a:pt x="685295" y="43338"/>
                  <a:pt x="682819" y="44005"/>
                  <a:pt x="680656" y="45244"/>
                </a:cubicBezTo>
                <a:cubicBezTo>
                  <a:pt x="678752" y="46387"/>
                  <a:pt x="677170" y="48006"/>
                  <a:pt x="676085" y="50006"/>
                </a:cubicBezTo>
                <a:cubicBezTo>
                  <a:pt x="674913" y="52101"/>
                  <a:pt x="674103" y="54387"/>
                  <a:pt x="673703" y="56768"/>
                </a:cubicBezTo>
                <a:cubicBezTo>
                  <a:pt x="673236" y="59340"/>
                  <a:pt x="673017" y="62008"/>
                  <a:pt x="673036" y="64675"/>
                </a:cubicBezTo>
                <a:lnTo>
                  <a:pt x="673036" y="66675"/>
                </a:lnTo>
                <a:cubicBezTo>
                  <a:pt x="673017" y="69342"/>
                  <a:pt x="673236" y="72008"/>
                  <a:pt x="673703" y="74676"/>
                </a:cubicBezTo>
                <a:cubicBezTo>
                  <a:pt x="674113" y="77057"/>
                  <a:pt x="674884" y="79343"/>
                  <a:pt x="675989" y="81533"/>
                </a:cubicBezTo>
                <a:lnTo>
                  <a:pt x="687875" y="88000"/>
                </a:lnTo>
                <a:lnTo>
                  <a:pt x="687800" y="88011"/>
                </a:lnTo>
                <a:lnTo>
                  <a:pt x="687895" y="88011"/>
                </a:lnTo>
                <a:lnTo>
                  <a:pt x="687875" y="88000"/>
                </a:lnTo>
                <a:lnTo>
                  <a:pt x="692944" y="87249"/>
                </a:lnTo>
                <a:cubicBezTo>
                  <a:pt x="694487" y="86677"/>
                  <a:pt x="695935" y="85916"/>
                  <a:pt x="697230" y="84963"/>
                </a:cubicBezTo>
                <a:cubicBezTo>
                  <a:pt x="698449" y="84010"/>
                  <a:pt x="699430" y="82867"/>
                  <a:pt x="700087" y="81438"/>
                </a:cubicBezTo>
                <a:cubicBezTo>
                  <a:pt x="700773" y="80010"/>
                  <a:pt x="701069" y="78486"/>
                  <a:pt x="700945" y="76866"/>
                </a:cubicBezTo>
                <a:lnTo>
                  <a:pt x="718280" y="76866"/>
                </a:lnTo>
                <a:cubicBezTo>
                  <a:pt x="718395" y="80486"/>
                  <a:pt x="717614" y="84010"/>
                  <a:pt x="715994" y="87249"/>
                </a:cubicBezTo>
                <a:cubicBezTo>
                  <a:pt x="714385" y="90392"/>
                  <a:pt x="712146" y="93155"/>
                  <a:pt x="709422" y="95345"/>
                </a:cubicBezTo>
                <a:cubicBezTo>
                  <a:pt x="706584" y="97726"/>
                  <a:pt x="703364" y="99536"/>
                  <a:pt x="699897" y="100774"/>
                </a:cubicBezTo>
                <a:cubicBezTo>
                  <a:pt x="696154" y="102012"/>
                  <a:pt x="692229" y="102680"/>
                  <a:pt x="688277" y="102680"/>
                </a:cubicBezTo>
                <a:cubicBezTo>
                  <a:pt x="683285" y="102775"/>
                  <a:pt x="678323" y="101822"/>
                  <a:pt x="673703" y="99917"/>
                </a:cubicBezTo>
                <a:cubicBezTo>
                  <a:pt x="669693" y="98107"/>
                  <a:pt x="666121" y="95536"/>
                  <a:pt x="663226" y="92201"/>
                </a:cubicBezTo>
                <a:cubicBezTo>
                  <a:pt x="660397" y="88868"/>
                  <a:pt x="658263" y="84963"/>
                  <a:pt x="656939" y="80772"/>
                </a:cubicBezTo>
                <a:cubicBezTo>
                  <a:pt x="655463" y="76200"/>
                  <a:pt x="654729" y="71437"/>
                  <a:pt x="654748" y="66675"/>
                </a:cubicBezTo>
                <a:lnTo>
                  <a:pt x="654748" y="64675"/>
                </a:lnTo>
                <a:cubicBezTo>
                  <a:pt x="654748" y="59912"/>
                  <a:pt x="655453" y="55150"/>
                  <a:pt x="656844" y="50577"/>
                </a:cubicBezTo>
                <a:cubicBezTo>
                  <a:pt x="658158" y="46387"/>
                  <a:pt x="660330" y="42481"/>
                  <a:pt x="663226" y="39147"/>
                </a:cubicBezTo>
                <a:cubicBezTo>
                  <a:pt x="666121" y="35814"/>
                  <a:pt x="669693" y="33242"/>
                  <a:pt x="673703" y="31432"/>
                </a:cubicBezTo>
                <a:cubicBezTo>
                  <a:pt x="678266" y="29432"/>
                  <a:pt x="683209" y="28480"/>
                  <a:pt x="688181" y="28575"/>
                </a:cubicBezTo>
                <a:close/>
                <a:moveTo>
                  <a:pt x="521589" y="28575"/>
                </a:moveTo>
                <a:cubicBezTo>
                  <a:pt x="525294" y="28480"/>
                  <a:pt x="528970" y="29242"/>
                  <a:pt x="532352" y="30766"/>
                </a:cubicBezTo>
                <a:cubicBezTo>
                  <a:pt x="535343" y="32100"/>
                  <a:pt x="537953" y="34195"/>
                  <a:pt x="539972" y="36767"/>
                </a:cubicBezTo>
                <a:lnTo>
                  <a:pt x="540734" y="29909"/>
                </a:lnTo>
                <a:lnTo>
                  <a:pt x="557403" y="29909"/>
                </a:lnTo>
                <a:lnTo>
                  <a:pt x="557403" y="98679"/>
                </a:lnTo>
                <a:cubicBezTo>
                  <a:pt x="557517" y="103060"/>
                  <a:pt x="556669" y="107443"/>
                  <a:pt x="554926" y="111538"/>
                </a:cubicBezTo>
                <a:cubicBezTo>
                  <a:pt x="553364" y="115157"/>
                  <a:pt x="551030" y="118395"/>
                  <a:pt x="548068" y="121063"/>
                </a:cubicBezTo>
                <a:cubicBezTo>
                  <a:pt x="544906" y="123730"/>
                  <a:pt x="541248" y="125730"/>
                  <a:pt x="537305" y="126968"/>
                </a:cubicBezTo>
                <a:cubicBezTo>
                  <a:pt x="532866" y="128397"/>
                  <a:pt x="528237" y="129063"/>
                  <a:pt x="523589" y="128969"/>
                </a:cubicBezTo>
                <a:cubicBezTo>
                  <a:pt x="521255" y="128969"/>
                  <a:pt x="518931" y="128779"/>
                  <a:pt x="516636" y="128302"/>
                </a:cubicBezTo>
                <a:cubicBezTo>
                  <a:pt x="514131" y="127826"/>
                  <a:pt x="511683" y="127159"/>
                  <a:pt x="509301" y="126207"/>
                </a:cubicBezTo>
                <a:cubicBezTo>
                  <a:pt x="506892" y="125254"/>
                  <a:pt x="504587" y="124111"/>
                  <a:pt x="502443" y="122682"/>
                </a:cubicBezTo>
                <a:cubicBezTo>
                  <a:pt x="500367" y="121253"/>
                  <a:pt x="498500" y="119538"/>
                  <a:pt x="496919" y="117634"/>
                </a:cubicBezTo>
                <a:lnTo>
                  <a:pt x="505206" y="106489"/>
                </a:lnTo>
                <a:cubicBezTo>
                  <a:pt x="507415" y="108966"/>
                  <a:pt x="510101" y="111062"/>
                  <a:pt x="513111" y="112490"/>
                </a:cubicBezTo>
                <a:cubicBezTo>
                  <a:pt x="516102" y="113824"/>
                  <a:pt x="519350" y="114586"/>
                  <a:pt x="522636" y="114586"/>
                </a:cubicBezTo>
                <a:cubicBezTo>
                  <a:pt x="527046" y="114776"/>
                  <a:pt x="531371" y="113348"/>
                  <a:pt x="534733" y="110490"/>
                </a:cubicBezTo>
                <a:cubicBezTo>
                  <a:pt x="537733" y="107347"/>
                  <a:pt x="539296" y="103060"/>
                  <a:pt x="539019" y="98775"/>
                </a:cubicBezTo>
                <a:lnTo>
                  <a:pt x="539019" y="94678"/>
                </a:lnTo>
                <a:cubicBezTo>
                  <a:pt x="536876" y="96964"/>
                  <a:pt x="534324" y="98870"/>
                  <a:pt x="531495" y="100204"/>
                </a:cubicBezTo>
                <a:cubicBezTo>
                  <a:pt x="528342" y="101633"/>
                  <a:pt x="524932" y="102299"/>
                  <a:pt x="521493" y="102203"/>
                </a:cubicBezTo>
                <a:cubicBezTo>
                  <a:pt x="517331" y="102299"/>
                  <a:pt x="513216" y="101346"/>
                  <a:pt x="509492" y="99441"/>
                </a:cubicBezTo>
                <a:cubicBezTo>
                  <a:pt x="505796" y="97632"/>
                  <a:pt x="502539" y="95060"/>
                  <a:pt x="499967" y="91917"/>
                </a:cubicBezTo>
                <a:cubicBezTo>
                  <a:pt x="497300" y="88488"/>
                  <a:pt x="495328" y="84582"/>
                  <a:pt x="494157" y="80391"/>
                </a:cubicBezTo>
                <a:cubicBezTo>
                  <a:pt x="492785" y="75724"/>
                  <a:pt x="492109" y="70866"/>
                  <a:pt x="492156" y="66008"/>
                </a:cubicBezTo>
                <a:lnTo>
                  <a:pt x="492156" y="65056"/>
                </a:lnTo>
                <a:cubicBezTo>
                  <a:pt x="492109" y="60102"/>
                  <a:pt x="492785" y="55055"/>
                  <a:pt x="494157" y="50293"/>
                </a:cubicBezTo>
                <a:cubicBezTo>
                  <a:pt x="495309" y="46101"/>
                  <a:pt x="497290" y="42101"/>
                  <a:pt x="499967" y="38671"/>
                </a:cubicBezTo>
                <a:cubicBezTo>
                  <a:pt x="502548" y="35528"/>
                  <a:pt x="505806" y="32956"/>
                  <a:pt x="509492" y="31243"/>
                </a:cubicBezTo>
                <a:cubicBezTo>
                  <a:pt x="513273" y="29432"/>
                  <a:pt x="517407" y="28575"/>
                  <a:pt x="521589" y="28575"/>
                </a:cubicBezTo>
                <a:close/>
                <a:moveTo>
                  <a:pt x="362045" y="28575"/>
                </a:moveTo>
                <a:cubicBezTo>
                  <a:pt x="366131" y="28575"/>
                  <a:pt x="370208" y="29051"/>
                  <a:pt x="374141" y="30195"/>
                </a:cubicBezTo>
                <a:cubicBezTo>
                  <a:pt x="377590" y="31147"/>
                  <a:pt x="380828" y="32670"/>
                  <a:pt x="383666" y="34862"/>
                </a:cubicBezTo>
                <a:cubicBezTo>
                  <a:pt x="386391" y="36957"/>
                  <a:pt x="388581" y="39625"/>
                  <a:pt x="390048" y="42672"/>
                </a:cubicBezTo>
                <a:cubicBezTo>
                  <a:pt x="391706" y="46101"/>
                  <a:pt x="392515" y="49816"/>
                  <a:pt x="392429" y="53626"/>
                </a:cubicBezTo>
                <a:lnTo>
                  <a:pt x="392429" y="84201"/>
                </a:lnTo>
                <a:cubicBezTo>
                  <a:pt x="392363" y="87345"/>
                  <a:pt x="392591" y="90583"/>
                  <a:pt x="393096" y="93726"/>
                </a:cubicBezTo>
                <a:cubicBezTo>
                  <a:pt x="393525" y="95917"/>
                  <a:pt x="394230" y="98107"/>
                  <a:pt x="395192" y="100204"/>
                </a:cubicBezTo>
                <a:lnTo>
                  <a:pt x="395192" y="101347"/>
                </a:lnTo>
                <a:lnTo>
                  <a:pt x="376427" y="101347"/>
                </a:lnTo>
                <a:cubicBezTo>
                  <a:pt x="375961" y="100394"/>
                  <a:pt x="375580" y="99345"/>
                  <a:pt x="375285" y="98298"/>
                </a:cubicBezTo>
                <a:cubicBezTo>
                  <a:pt x="375285" y="97155"/>
                  <a:pt x="374713" y="95917"/>
                  <a:pt x="374522" y="94678"/>
                </a:cubicBezTo>
                <a:cubicBezTo>
                  <a:pt x="372256" y="97060"/>
                  <a:pt x="369569" y="98965"/>
                  <a:pt x="366617" y="100299"/>
                </a:cubicBezTo>
                <a:cubicBezTo>
                  <a:pt x="364921" y="101060"/>
                  <a:pt x="363131" y="101633"/>
                  <a:pt x="361283" y="102013"/>
                </a:cubicBezTo>
                <a:cubicBezTo>
                  <a:pt x="359244" y="102394"/>
                  <a:pt x="357168" y="102680"/>
                  <a:pt x="355091" y="102680"/>
                </a:cubicBezTo>
                <a:cubicBezTo>
                  <a:pt x="351662" y="102680"/>
                  <a:pt x="348243" y="102203"/>
                  <a:pt x="344995" y="101060"/>
                </a:cubicBezTo>
                <a:cubicBezTo>
                  <a:pt x="342118" y="100108"/>
                  <a:pt x="339442" y="98584"/>
                  <a:pt x="337089" y="96679"/>
                </a:cubicBezTo>
                <a:cubicBezTo>
                  <a:pt x="334927" y="94774"/>
                  <a:pt x="333184" y="92488"/>
                  <a:pt x="331946" y="89916"/>
                </a:cubicBezTo>
                <a:cubicBezTo>
                  <a:pt x="327993" y="80772"/>
                  <a:pt x="330688" y="70104"/>
                  <a:pt x="338518" y="63913"/>
                </a:cubicBezTo>
                <a:cubicBezTo>
                  <a:pt x="346033" y="59246"/>
                  <a:pt x="354834" y="57055"/>
                  <a:pt x="363664" y="57721"/>
                </a:cubicBezTo>
                <a:lnTo>
                  <a:pt x="373856" y="57721"/>
                </a:lnTo>
                <a:lnTo>
                  <a:pt x="373856" y="53531"/>
                </a:lnTo>
                <a:cubicBezTo>
                  <a:pt x="374008" y="50482"/>
                  <a:pt x="372789" y="47435"/>
                  <a:pt x="370522" y="45339"/>
                </a:cubicBezTo>
                <a:cubicBezTo>
                  <a:pt x="367817" y="43244"/>
                  <a:pt x="364436" y="42101"/>
                  <a:pt x="360997" y="42291"/>
                </a:cubicBezTo>
                <a:cubicBezTo>
                  <a:pt x="358054" y="42101"/>
                  <a:pt x="355130" y="42958"/>
                  <a:pt x="352805" y="44767"/>
                </a:cubicBezTo>
                <a:cubicBezTo>
                  <a:pt x="351062" y="46387"/>
                  <a:pt x="350129" y="48768"/>
                  <a:pt x="350234" y="51150"/>
                </a:cubicBezTo>
                <a:lnTo>
                  <a:pt x="331946" y="51150"/>
                </a:lnTo>
                <a:cubicBezTo>
                  <a:pt x="331879" y="48196"/>
                  <a:pt x="332565" y="45244"/>
                  <a:pt x="333946" y="42577"/>
                </a:cubicBezTo>
                <a:cubicBezTo>
                  <a:pt x="335318" y="39720"/>
                  <a:pt x="337308" y="37243"/>
                  <a:pt x="339756" y="35338"/>
                </a:cubicBezTo>
                <a:cubicBezTo>
                  <a:pt x="342604" y="33147"/>
                  <a:pt x="345833" y="31432"/>
                  <a:pt x="349281" y="30385"/>
                </a:cubicBezTo>
                <a:cubicBezTo>
                  <a:pt x="353425" y="29146"/>
                  <a:pt x="357720" y="28575"/>
                  <a:pt x="362045" y="28575"/>
                </a:cubicBezTo>
                <a:close/>
                <a:moveTo>
                  <a:pt x="416718" y="0"/>
                </a:moveTo>
                <a:lnTo>
                  <a:pt x="456628" y="0"/>
                </a:lnTo>
                <a:lnTo>
                  <a:pt x="456628" y="86392"/>
                </a:lnTo>
                <a:lnTo>
                  <a:pt x="477202" y="86392"/>
                </a:lnTo>
                <a:lnTo>
                  <a:pt x="477202" y="101347"/>
                </a:lnTo>
                <a:lnTo>
                  <a:pt x="416813" y="101347"/>
                </a:lnTo>
                <a:lnTo>
                  <a:pt x="416813" y="86392"/>
                </a:lnTo>
                <a:lnTo>
                  <a:pt x="438245" y="86392"/>
                </a:lnTo>
                <a:lnTo>
                  <a:pt x="438245" y="14954"/>
                </a:lnTo>
                <a:lnTo>
                  <a:pt x="416813" y="14954"/>
                </a:lnTo>
                <a:close/>
              </a:path>
            </a:pathLst>
          </a:custGeom>
          <a:solidFill>
            <a:schemeClr val="tx1"/>
          </a:solidFill>
          <a:ln w="9525" cap="flat">
            <a:noFill/>
            <a:prstDash val="solid"/>
            <a:miter/>
          </a:ln>
        </p:spPr>
        <p:txBody>
          <a:bodyPr rtlCol="0" anchor="ctr"/>
          <a:lstStyle/>
          <a:p>
            <a:endParaRPr lang="fr-FR" dirty="0"/>
          </a:p>
        </p:txBody>
      </p:sp>
      <p:sp>
        <p:nvSpPr>
          <p:cNvPr id="8" name="Espace réservé du texte 4">
            <a:extLst>
              <a:ext uri="{FF2B5EF4-FFF2-40B4-BE49-F238E27FC236}">
                <a16:creationId xmlns:a16="http://schemas.microsoft.com/office/drawing/2014/main" id="{047AA0F3-B061-4906-856B-0BAEFF1F9463}"/>
              </a:ext>
            </a:extLst>
          </p:cNvPr>
          <p:cNvSpPr>
            <a:spLocks noGrp="1"/>
          </p:cNvSpPr>
          <p:nvPr>
            <p:ph type="body" sz="quarter" idx="15" hasCustomPrompt="1"/>
          </p:nvPr>
        </p:nvSpPr>
        <p:spPr>
          <a:xfrm>
            <a:off x="938088" y="409700"/>
            <a:ext cx="6326312"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bg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7" name="Espace réservé du pied de page 6">
            <a:extLst>
              <a:ext uri="{FF2B5EF4-FFF2-40B4-BE49-F238E27FC236}">
                <a16:creationId xmlns:a16="http://schemas.microsoft.com/office/drawing/2014/main" id="{B0B4ADE8-4305-519C-35D6-9778F758248C}"/>
              </a:ext>
            </a:extLst>
          </p:cNvPr>
          <p:cNvSpPr>
            <a:spLocks noGrp="1"/>
          </p:cNvSpPr>
          <p:nvPr>
            <p:ph type="ftr" sz="quarter" idx="18"/>
          </p:nvPr>
        </p:nvSpPr>
        <p:spPr/>
        <p:txBody>
          <a:bodyPr/>
          <a:lstStyle>
            <a:lvl1pPr>
              <a:defRPr>
                <a:solidFill>
                  <a:schemeClr val="bg1"/>
                </a:solidFill>
              </a:defRPr>
            </a:lvl1pPr>
          </a:lstStyle>
          <a:p>
            <a:pPr algn="ctr"/>
            <a:r>
              <a:rPr lang="fr-FR"/>
              <a:t>Confidentiel</a:t>
            </a:r>
          </a:p>
        </p:txBody>
      </p:sp>
    </p:spTree>
    <p:extLst>
      <p:ext uri="{BB962C8B-B14F-4D97-AF65-F5344CB8AC3E}">
        <p14:creationId xmlns:p14="http://schemas.microsoft.com/office/powerpoint/2010/main" val="3751623326"/>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Texte avec image fond vert 2">
    <p:bg>
      <p:bgPr>
        <a:solidFill>
          <a:schemeClr val="accent5"/>
        </a:solidFill>
        <a:effectLst/>
      </p:bgPr>
    </p:bg>
    <p:spTree>
      <p:nvGrpSpPr>
        <p:cNvPr id="1" name=""/>
        <p:cNvGrpSpPr/>
        <p:nvPr/>
      </p:nvGrpSpPr>
      <p:grpSpPr>
        <a:xfrm>
          <a:off x="0" y="0"/>
          <a:ext cx="0" cy="0"/>
          <a:chOff x="0" y="0"/>
          <a:chExt cx="0" cy="0"/>
        </a:xfrm>
      </p:grpSpPr>
      <p:sp>
        <p:nvSpPr>
          <p:cNvPr id="16" name="Espace réservé du texte 15">
            <a:extLst>
              <a:ext uri="{FF2B5EF4-FFF2-40B4-BE49-F238E27FC236}">
                <a16:creationId xmlns:a16="http://schemas.microsoft.com/office/drawing/2014/main" id="{F7B87609-0BC2-4CBF-9050-6A4BC130ED86}"/>
              </a:ext>
            </a:extLst>
          </p:cNvPr>
          <p:cNvSpPr>
            <a:spLocks noGrp="1"/>
          </p:cNvSpPr>
          <p:nvPr>
            <p:ph type="body" sz="quarter" idx="14" hasCustomPrompt="1"/>
          </p:nvPr>
        </p:nvSpPr>
        <p:spPr>
          <a:xfrm>
            <a:off x="6091239" y="4127500"/>
            <a:ext cx="1173162" cy="1168400"/>
          </a:xfrm>
          <a:custGeom>
            <a:avLst/>
            <a:gdLst>
              <a:gd name="connsiteX0" fmla="*/ 0 w 1173162"/>
              <a:gd name="connsiteY0" fmla="*/ 0 h 1168400"/>
              <a:gd name="connsiteX1" fmla="*/ 588962 w 1173162"/>
              <a:gd name="connsiteY1" fmla="*/ 0 h 1168400"/>
              <a:gd name="connsiteX2" fmla="*/ 1173162 w 1173162"/>
              <a:gd name="connsiteY2" fmla="*/ 584200 h 1168400"/>
              <a:gd name="connsiteX3" fmla="*/ 1173162 w 1173162"/>
              <a:gd name="connsiteY3" fmla="*/ 1168400 h 1168400"/>
              <a:gd name="connsiteX4" fmla="*/ 0 w 1173162"/>
              <a:gd name="connsiteY4" fmla="*/ 1168400 h 116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162" h="1168400">
                <a:moveTo>
                  <a:pt x="0" y="0"/>
                </a:moveTo>
                <a:lnTo>
                  <a:pt x="588962" y="0"/>
                </a:lnTo>
                <a:cubicBezTo>
                  <a:pt x="911607" y="0"/>
                  <a:pt x="1173162" y="261555"/>
                  <a:pt x="1173162" y="584200"/>
                </a:cubicBezTo>
                <a:lnTo>
                  <a:pt x="1173162" y="1168400"/>
                </a:lnTo>
                <a:lnTo>
                  <a:pt x="0" y="11684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14" name="Espace réservé du texte 13">
            <a:extLst>
              <a:ext uri="{FF2B5EF4-FFF2-40B4-BE49-F238E27FC236}">
                <a16:creationId xmlns:a16="http://schemas.microsoft.com/office/drawing/2014/main" id="{41E99D66-39A8-4BE6-AC0A-338119D84045}"/>
              </a:ext>
            </a:extLst>
          </p:cNvPr>
          <p:cNvSpPr>
            <a:spLocks noGrp="1"/>
          </p:cNvSpPr>
          <p:nvPr>
            <p:ph type="body" sz="quarter" idx="16" hasCustomPrompt="1"/>
          </p:nvPr>
        </p:nvSpPr>
        <p:spPr>
          <a:xfrm>
            <a:off x="892513" y="1700687"/>
            <a:ext cx="3600000" cy="3618000"/>
          </a:xfrm>
        </p:spPr>
        <p:txBody>
          <a:bodyPr/>
          <a:lstStyle>
            <a:lvl1pPr>
              <a:lnSpc>
                <a:spcPct val="100000"/>
              </a:lnSpc>
              <a:defRPr lang="fr-FR" sz="2000" b="1" kern="1200" spc="20" dirty="0" smtClean="0">
                <a:solidFill>
                  <a:schemeClr val="bg1"/>
                </a:solidFill>
                <a:latin typeface="Roboto Mono" panose="02000009000000000000" pitchFamily="49" charset="0"/>
                <a:ea typeface="Roboto Mono" panose="00000009000000000000" pitchFamily="49" charset="0"/>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 </a:t>
            </a:r>
            <a:r>
              <a:rPr lang="fr-FR" dirty="0" err="1"/>
              <a:t>laoreet</a:t>
            </a:r>
            <a:r>
              <a:rPr lang="fr-FR" dirty="0"/>
              <a:t> </a:t>
            </a:r>
            <a:r>
              <a:rPr lang="fr-FR" dirty="0" err="1"/>
              <a:t>dolore</a:t>
            </a:r>
            <a:r>
              <a:rPr lang="fr-FR" dirty="0"/>
              <a:t> magna </a:t>
            </a:r>
            <a:r>
              <a:rPr lang="fr-FR" dirty="0" err="1"/>
              <a:t>aliquam</a:t>
            </a:r>
            <a:r>
              <a:rPr lang="fr-FR" dirty="0"/>
              <a:t> erat </a:t>
            </a:r>
            <a:r>
              <a:rPr lang="fr-FR" dirty="0" err="1"/>
              <a:t>volutpat</a:t>
            </a:r>
            <a:r>
              <a:rPr lang="fr-FR" dirty="0"/>
              <a:t>.</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pour une image  11">
            <a:extLst>
              <a:ext uri="{FF2B5EF4-FFF2-40B4-BE49-F238E27FC236}">
                <a16:creationId xmlns:a16="http://schemas.microsoft.com/office/drawing/2014/main" id="{F01F3FDD-B60B-4AFC-BBDB-449A3D442EA6}"/>
              </a:ext>
            </a:extLst>
          </p:cNvPr>
          <p:cNvSpPr>
            <a:spLocks noGrp="1"/>
          </p:cNvSpPr>
          <p:nvPr>
            <p:ph type="pic" sz="quarter" idx="11" hasCustomPrompt="1"/>
          </p:nvPr>
        </p:nvSpPr>
        <p:spPr>
          <a:xfrm>
            <a:off x="6896100" y="142875"/>
            <a:ext cx="4779964" cy="4779964"/>
          </a:xfrm>
          <a:custGeom>
            <a:avLst/>
            <a:gdLst>
              <a:gd name="connsiteX0" fmla="*/ 2389982 w 4779964"/>
              <a:gd name="connsiteY0" fmla="*/ 0 h 4779964"/>
              <a:gd name="connsiteX1" fmla="*/ 4779964 w 4779964"/>
              <a:gd name="connsiteY1" fmla="*/ 2389982 h 4779964"/>
              <a:gd name="connsiteX2" fmla="*/ 2389982 w 4779964"/>
              <a:gd name="connsiteY2" fmla="*/ 4779964 h 4779964"/>
              <a:gd name="connsiteX3" fmla="*/ 0 w 4779964"/>
              <a:gd name="connsiteY3" fmla="*/ 2389982 h 4779964"/>
              <a:gd name="connsiteX4" fmla="*/ 2389982 w 4779964"/>
              <a:gd name="connsiteY4" fmla="*/ 0 h 4779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9964" h="4779964">
                <a:moveTo>
                  <a:pt x="2389982" y="0"/>
                </a:moveTo>
                <a:cubicBezTo>
                  <a:pt x="3709933" y="0"/>
                  <a:pt x="4779964" y="1070031"/>
                  <a:pt x="4779964" y="2389982"/>
                </a:cubicBezTo>
                <a:cubicBezTo>
                  <a:pt x="4779964" y="3709933"/>
                  <a:pt x="3709933" y="4779964"/>
                  <a:pt x="2389982" y="4779964"/>
                </a:cubicBezTo>
                <a:cubicBezTo>
                  <a:pt x="1070031" y="4779964"/>
                  <a:pt x="0" y="3709933"/>
                  <a:pt x="0" y="2389982"/>
                </a:cubicBezTo>
                <a:cubicBezTo>
                  <a:pt x="0" y="1070031"/>
                  <a:pt x="1070031" y="0"/>
                  <a:pt x="2389982" y="0"/>
                </a:cubicBezTo>
                <a:close/>
              </a:path>
            </a:pathLst>
          </a:custGeom>
          <a:noFill/>
        </p:spPr>
        <p:txBody>
          <a:bodyPr wrap="square" anchor="ctr">
            <a:noAutofit/>
          </a:bodyPr>
          <a:lstStyle>
            <a:lvl1pPr algn="ctr">
              <a:defRPr sz="1400">
                <a:solidFill>
                  <a:schemeClr val="bg1"/>
                </a:solidFill>
              </a:defRPr>
            </a:lvl1pPr>
          </a:lstStyle>
          <a:p>
            <a:r>
              <a:rPr lang="fr-FR" dirty="0"/>
              <a:t>Image</a:t>
            </a:r>
          </a:p>
        </p:txBody>
      </p:sp>
      <p:sp>
        <p:nvSpPr>
          <p:cNvPr id="3" name="Rectangle 2">
            <a:extLst>
              <a:ext uri="{FF2B5EF4-FFF2-40B4-BE49-F238E27FC236}">
                <a16:creationId xmlns:a16="http://schemas.microsoft.com/office/drawing/2014/main" id="{4C7E95A2-2F0F-4D36-8C1C-5899087A21B4}"/>
              </a:ext>
            </a:extLst>
          </p:cNvPr>
          <p:cNvSpPr/>
          <p:nvPr userDrawn="1"/>
        </p:nvSpPr>
        <p:spPr>
          <a:xfrm>
            <a:off x="0" y="6091238"/>
            <a:ext cx="12192000" cy="766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a:extLst>
              <a:ext uri="{FF2B5EF4-FFF2-40B4-BE49-F238E27FC236}">
                <a16:creationId xmlns:a16="http://schemas.microsoft.com/office/drawing/2014/main" id="{09FBB965-3988-47E2-AD05-87A9DDE44890}"/>
              </a:ext>
            </a:extLst>
          </p:cNvPr>
          <p:cNvSpPr>
            <a:spLocks noGrp="1"/>
          </p:cNvSpPr>
          <p:nvPr>
            <p:ph type="sldNum" sz="quarter" idx="10"/>
          </p:nvPr>
        </p:nvSpPr>
        <p:spPr/>
        <p:txBody>
          <a:bodyPr/>
          <a:lstStyle/>
          <a:p>
            <a:pPr algn="ctr"/>
            <a:r>
              <a:rPr lang="fr-FR" dirty="0"/>
              <a:t>page </a:t>
            </a:r>
            <a:fld id="{D4393D1B-37AB-4561-B448-10CBADDAE970}" type="slidenum">
              <a:rPr lang="fr-FR" smtClean="0"/>
              <a:pPr algn="ctr"/>
              <a:t>‹N°›</a:t>
            </a:fld>
            <a:endParaRPr lang="fr-FR" dirty="0"/>
          </a:p>
        </p:txBody>
      </p:sp>
      <p:sp>
        <p:nvSpPr>
          <p:cNvPr id="5" name="Forme libre : forme 4">
            <a:extLst>
              <a:ext uri="{FF2B5EF4-FFF2-40B4-BE49-F238E27FC236}">
                <a16:creationId xmlns:a16="http://schemas.microsoft.com/office/drawing/2014/main" id="{E7376FE8-C006-4A91-B4B8-7D10672D0F73}"/>
              </a:ext>
            </a:extLst>
          </p:cNvPr>
          <p:cNvSpPr/>
          <p:nvPr userDrawn="1"/>
        </p:nvSpPr>
        <p:spPr>
          <a:xfrm>
            <a:off x="10924352" y="6401895"/>
            <a:ext cx="795961" cy="251317"/>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tx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6" name="Forme libre : forme 5">
            <a:extLst>
              <a:ext uri="{FF2B5EF4-FFF2-40B4-BE49-F238E27FC236}">
                <a16:creationId xmlns:a16="http://schemas.microsoft.com/office/drawing/2014/main" id="{790511E4-7F64-404E-81CD-31BC7CFE4D4F}"/>
              </a:ext>
            </a:extLst>
          </p:cNvPr>
          <p:cNvSpPr/>
          <p:nvPr userDrawn="1"/>
        </p:nvSpPr>
        <p:spPr>
          <a:xfrm>
            <a:off x="515587" y="6492444"/>
            <a:ext cx="754413" cy="86278"/>
          </a:xfrm>
          <a:custGeom>
            <a:avLst/>
            <a:gdLst>
              <a:gd name="connsiteX0" fmla="*/ 844295 w 1127766"/>
              <a:gd name="connsiteY0" fmla="*/ 79533 h 128977"/>
              <a:gd name="connsiteX1" fmla="*/ 854964 w 1127766"/>
              <a:gd name="connsiteY1" fmla="*/ 79533 h 128977"/>
              <a:gd name="connsiteX2" fmla="*/ 858964 w 1127766"/>
              <a:gd name="connsiteY2" fmla="*/ 82105 h 128977"/>
              <a:gd name="connsiteX3" fmla="*/ 861440 w 1127766"/>
              <a:gd name="connsiteY3" fmla="*/ 85915 h 128977"/>
              <a:gd name="connsiteX4" fmla="*/ 862393 w 1127766"/>
              <a:gd name="connsiteY4" fmla="*/ 90678 h 128977"/>
              <a:gd name="connsiteX5" fmla="*/ 861440 w 1127766"/>
              <a:gd name="connsiteY5" fmla="*/ 95345 h 128977"/>
              <a:gd name="connsiteX6" fmla="*/ 858964 w 1127766"/>
              <a:gd name="connsiteY6" fmla="*/ 99155 h 128977"/>
              <a:gd name="connsiteX7" fmla="*/ 854964 w 1127766"/>
              <a:gd name="connsiteY7" fmla="*/ 101726 h 128977"/>
              <a:gd name="connsiteX8" fmla="*/ 844295 w 1127766"/>
              <a:gd name="connsiteY8" fmla="*/ 101726 h 128977"/>
              <a:gd name="connsiteX9" fmla="*/ 840295 w 1127766"/>
              <a:gd name="connsiteY9" fmla="*/ 99155 h 128977"/>
              <a:gd name="connsiteX10" fmla="*/ 837723 w 1127766"/>
              <a:gd name="connsiteY10" fmla="*/ 95345 h 128977"/>
              <a:gd name="connsiteX11" fmla="*/ 836866 w 1127766"/>
              <a:gd name="connsiteY11" fmla="*/ 90678 h 128977"/>
              <a:gd name="connsiteX12" fmla="*/ 837723 w 1127766"/>
              <a:gd name="connsiteY12" fmla="*/ 85915 h 128977"/>
              <a:gd name="connsiteX13" fmla="*/ 840295 w 1127766"/>
              <a:gd name="connsiteY13" fmla="*/ 82105 h 128977"/>
              <a:gd name="connsiteX14" fmla="*/ 844295 w 1127766"/>
              <a:gd name="connsiteY14" fmla="*/ 79533 h 128977"/>
              <a:gd name="connsiteX15" fmla="*/ 282035 w 1127766"/>
              <a:gd name="connsiteY15" fmla="*/ 78581 h 128977"/>
              <a:gd name="connsiteX16" fmla="*/ 287368 w 1127766"/>
              <a:gd name="connsiteY16" fmla="*/ 79533 h 128977"/>
              <a:gd name="connsiteX17" fmla="*/ 291369 w 1127766"/>
              <a:gd name="connsiteY17" fmla="*/ 82105 h 128977"/>
              <a:gd name="connsiteX18" fmla="*/ 293845 w 1127766"/>
              <a:gd name="connsiteY18" fmla="*/ 85915 h 128977"/>
              <a:gd name="connsiteX19" fmla="*/ 294703 w 1127766"/>
              <a:gd name="connsiteY19" fmla="*/ 90678 h 128977"/>
              <a:gd name="connsiteX20" fmla="*/ 293845 w 1127766"/>
              <a:gd name="connsiteY20" fmla="*/ 95345 h 128977"/>
              <a:gd name="connsiteX21" fmla="*/ 291369 w 1127766"/>
              <a:gd name="connsiteY21" fmla="*/ 99155 h 128977"/>
              <a:gd name="connsiteX22" fmla="*/ 287368 w 1127766"/>
              <a:gd name="connsiteY22" fmla="*/ 101726 h 128977"/>
              <a:gd name="connsiteX23" fmla="*/ 282035 w 1127766"/>
              <a:gd name="connsiteY23" fmla="*/ 102679 h 128977"/>
              <a:gd name="connsiteX24" fmla="*/ 276700 w 1127766"/>
              <a:gd name="connsiteY24" fmla="*/ 101726 h 128977"/>
              <a:gd name="connsiteX25" fmla="*/ 272700 w 1127766"/>
              <a:gd name="connsiteY25" fmla="*/ 99155 h 128977"/>
              <a:gd name="connsiteX26" fmla="*/ 270128 w 1127766"/>
              <a:gd name="connsiteY26" fmla="*/ 95345 h 128977"/>
              <a:gd name="connsiteX27" fmla="*/ 269271 w 1127766"/>
              <a:gd name="connsiteY27" fmla="*/ 90678 h 128977"/>
              <a:gd name="connsiteX28" fmla="*/ 270128 w 1127766"/>
              <a:gd name="connsiteY28" fmla="*/ 85915 h 128977"/>
              <a:gd name="connsiteX29" fmla="*/ 272700 w 1127766"/>
              <a:gd name="connsiteY29" fmla="*/ 82105 h 128977"/>
              <a:gd name="connsiteX30" fmla="*/ 276700 w 1127766"/>
              <a:gd name="connsiteY30" fmla="*/ 79533 h 128977"/>
              <a:gd name="connsiteX31" fmla="*/ 282035 w 1127766"/>
              <a:gd name="connsiteY31" fmla="*/ 78581 h 128977"/>
              <a:gd name="connsiteX32" fmla="*/ 364331 w 1127766"/>
              <a:gd name="connsiteY32" fmla="*/ 68675 h 128977"/>
              <a:gd name="connsiteX33" fmla="*/ 356996 w 1127766"/>
              <a:gd name="connsiteY33" fmla="*/ 69438 h 128977"/>
              <a:gd name="connsiteX34" fmla="*/ 352043 w 1127766"/>
              <a:gd name="connsiteY34" fmla="*/ 71819 h 128977"/>
              <a:gd name="connsiteX35" fmla="*/ 349186 w 1127766"/>
              <a:gd name="connsiteY35" fmla="*/ 75343 h 128977"/>
              <a:gd name="connsiteX36" fmla="*/ 348233 w 1127766"/>
              <a:gd name="connsiteY36" fmla="*/ 79915 h 128977"/>
              <a:gd name="connsiteX37" fmla="*/ 350900 w 1127766"/>
              <a:gd name="connsiteY37" fmla="*/ 86011 h 128977"/>
              <a:gd name="connsiteX38" fmla="*/ 358901 w 1127766"/>
              <a:gd name="connsiteY38" fmla="*/ 88488 h 128977"/>
              <a:gd name="connsiteX39" fmla="*/ 364140 w 1127766"/>
              <a:gd name="connsiteY39" fmla="*/ 87821 h 128977"/>
              <a:gd name="connsiteX40" fmla="*/ 368426 w 1127766"/>
              <a:gd name="connsiteY40" fmla="*/ 86107 h 128977"/>
              <a:gd name="connsiteX41" fmla="*/ 371665 w 1127766"/>
              <a:gd name="connsiteY41" fmla="*/ 83630 h 128977"/>
              <a:gd name="connsiteX42" fmla="*/ 373856 w 1127766"/>
              <a:gd name="connsiteY42" fmla="*/ 80963 h 128977"/>
              <a:gd name="connsiteX43" fmla="*/ 373856 w 1127766"/>
              <a:gd name="connsiteY43" fmla="*/ 68675 h 128977"/>
              <a:gd name="connsiteX44" fmla="*/ 761047 w 1127766"/>
              <a:gd name="connsiteY44" fmla="*/ 45148 h 128977"/>
              <a:gd name="connsiteX45" fmla="*/ 756285 w 1127766"/>
              <a:gd name="connsiteY45" fmla="*/ 49815 h 128977"/>
              <a:gd name="connsiteX46" fmla="*/ 753522 w 1127766"/>
              <a:gd name="connsiteY46" fmla="*/ 56673 h 128977"/>
              <a:gd name="connsiteX47" fmla="*/ 752760 w 1127766"/>
              <a:gd name="connsiteY47" fmla="*/ 64960 h 128977"/>
              <a:gd name="connsiteX48" fmla="*/ 752760 w 1127766"/>
              <a:gd name="connsiteY48" fmla="*/ 66389 h 128977"/>
              <a:gd name="connsiteX49" fmla="*/ 753522 w 1127766"/>
              <a:gd name="connsiteY49" fmla="*/ 74771 h 128977"/>
              <a:gd name="connsiteX50" fmla="*/ 756285 w 1127766"/>
              <a:gd name="connsiteY50" fmla="*/ 81629 h 128977"/>
              <a:gd name="connsiteX51" fmla="*/ 768191 w 1127766"/>
              <a:gd name="connsiteY51" fmla="*/ 88011 h 128977"/>
              <a:gd name="connsiteX52" fmla="*/ 779811 w 1127766"/>
              <a:gd name="connsiteY52" fmla="*/ 81629 h 128977"/>
              <a:gd name="connsiteX53" fmla="*/ 782478 w 1127766"/>
              <a:gd name="connsiteY53" fmla="*/ 74771 h 128977"/>
              <a:gd name="connsiteX54" fmla="*/ 783336 w 1127766"/>
              <a:gd name="connsiteY54" fmla="*/ 66389 h 128977"/>
              <a:gd name="connsiteX55" fmla="*/ 783336 w 1127766"/>
              <a:gd name="connsiteY55" fmla="*/ 64960 h 128977"/>
              <a:gd name="connsiteX56" fmla="*/ 782478 w 1127766"/>
              <a:gd name="connsiteY56" fmla="*/ 56673 h 128977"/>
              <a:gd name="connsiteX57" fmla="*/ 779811 w 1127766"/>
              <a:gd name="connsiteY57" fmla="*/ 49815 h 128977"/>
              <a:gd name="connsiteX58" fmla="*/ 775049 w 1127766"/>
              <a:gd name="connsiteY58" fmla="*/ 45148 h 128977"/>
              <a:gd name="connsiteX59" fmla="*/ 761047 w 1127766"/>
              <a:gd name="connsiteY59" fmla="*/ 45148 h 128977"/>
              <a:gd name="connsiteX60" fmla="*/ 525780 w 1127766"/>
              <a:gd name="connsiteY60" fmla="*/ 43529 h 128977"/>
              <a:gd name="connsiteX61" fmla="*/ 519017 w 1127766"/>
              <a:gd name="connsiteY61" fmla="*/ 45244 h 128977"/>
              <a:gd name="connsiteX62" fmla="*/ 514254 w 1127766"/>
              <a:gd name="connsiteY62" fmla="*/ 49816 h 128977"/>
              <a:gd name="connsiteX63" fmla="*/ 511492 w 1127766"/>
              <a:gd name="connsiteY63" fmla="*/ 56674 h 128977"/>
              <a:gd name="connsiteX64" fmla="*/ 510540 w 1127766"/>
              <a:gd name="connsiteY64" fmla="*/ 65056 h 128977"/>
              <a:gd name="connsiteX65" fmla="*/ 510540 w 1127766"/>
              <a:gd name="connsiteY65" fmla="*/ 66485 h 128977"/>
              <a:gd name="connsiteX66" fmla="*/ 511492 w 1127766"/>
              <a:gd name="connsiteY66" fmla="*/ 74867 h 128977"/>
              <a:gd name="connsiteX67" fmla="*/ 514159 w 1127766"/>
              <a:gd name="connsiteY67" fmla="*/ 81534 h 128977"/>
              <a:gd name="connsiteX68" fmla="*/ 518922 w 1127766"/>
              <a:gd name="connsiteY68" fmla="*/ 86107 h 128977"/>
              <a:gd name="connsiteX69" fmla="*/ 525589 w 1127766"/>
              <a:gd name="connsiteY69" fmla="*/ 87725 h 128977"/>
              <a:gd name="connsiteX70" fmla="*/ 533590 w 1127766"/>
              <a:gd name="connsiteY70" fmla="*/ 85916 h 128977"/>
              <a:gd name="connsiteX71" fmla="*/ 538543 w 1127766"/>
              <a:gd name="connsiteY71" fmla="*/ 80772 h 128977"/>
              <a:gd name="connsiteX72" fmla="*/ 538543 w 1127766"/>
              <a:gd name="connsiteY72" fmla="*/ 50482 h 128977"/>
              <a:gd name="connsiteX73" fmla="*/ 533590 w 1127766"/>
              <a:gd name="connsiteY73" fmla="*/ 45339 h 128977"/>
              <a:gd name="connsiteX74" fmla="*/ 525780 w 1127766"/>
              <a:gd name="connsiteY74" fmla="*/ 43529 h 128977"/>
              <a:gd name="connsiteX75" fmla="*/ 1011650 w 1127766"/>
              <a:gd name="connsiteY75" fmla="*/ 43433 h 128977"/>
              <a:gd name="connsiteX76" fmla="*/ 1004697 w 1127766"/>
              <a:gd name="connsiteY76" fmla="*/ 45148 h 128977"/>
              <a:gd name="connsiteX77" fmla="*/ 999934 w 1127766"/>
              <a:gd name="connsiteY77" fmla="*/ 49815 h 128977"/>
              <a:gd name="connsiteX78" fmla="*/ 997172 w 1127766"/>
              <a:gd name="connsiteY78" fmla="*/ 56673 h 128977"/>
              <a:gd name="connsiteX79" fmla="*/ 996315 w 1127766"/>
              <a:gd name="connsiteY79" fmla="*/ 64960 h 128977"/>
              <a:gd name="connsiteX80" fmla="*/ 996315 w 1127766"/>
              <a:gd name="connsiteY80" fmla="*/ 66389 h 128977"/>
              <a:gd name="connsiteX81" fmla="*/ 997172 w 1127766"/>
              <a:gd name="connsiteY81" fmla="*/ 74771 h 128977"/>
              <a:gd name="connsiteX82" fmla="*/ 999934 w 1127766"/>
              <a:gd name="connsiteY82" fmla="*/ 81629 h 128977"/>
              <a:gd name="connsiteX83" fmla="*/ 1004697 w 1127766"/>
              <a:gd name="connsiteY83" fmla="*/ 86296 h 128977"/>
              <a:gd name="connsiteX84" fmla="*/ 1011745 w 1127766"/>
              <a:gd name="connsiteY84" fmla="*/ 88011 h 128977"/>
              <a:gd name="connsiteX85" fmla="*/ 1023461 w 1127766"/>
              <a:gd name="connsiteY85" fmla="*/ 81629 h 128977"/>
              <a:gd name="connsiteX86" fmla="*/ 1026128 w 1127766"/>
              <a:gd name="connsiteY86" fmla="*/ 74771 h 128977"/>
              <a:gd name="connsiteX87" fmla="*/ 1026985 w 1127766"/>
              <a:gd name="connsiteY87" fmla="*/ 66389 h 128977"/>
              <a:gd name="connsiteX88" fmla="*/ 1026985 w 1127766"/>
              <a:gd name="connsiteY88" fmla="*/ 64960 h 128977"/>
              <a:gd name="connsiteX89" fmla="*/ 1026128 w 1127766"/>
              <a:gd name="connsiteY89" fmla="*/ 56673 h 128977"/>
              <a:gd name="connsiteX90" fmla="*/ 1023461 w 1127766"/>
              <a:gd name="connsiteY90" fmla="*/ 49815 h 128977"/>
              <a:gd name="connsiteX91" fmla="*/ 1018699 w 1127766"/>
              <a:gd name="connsiteY91" fmla="*/ 45148 h 128977"/>
              <a:gd name="connsiteX92" fmla="*/ 1011650 w 1127766"/>
              <a:gd name="connsiteY92" fmla="*/ 43433 h 128977"/>
              <a:gd name="connsiteX93" fmla="*/ 607504 w 1127766"/>
              <a:gd name="connsiteY93" fmla="*/ 43433 h 128977"/>
              <a:gd name="connsiteX94" fmla="*/ 601884 w 1127766"/>
              <a:gd name="connsiteY94" fmla="*/ 44576 h 128977"/>
              <a:gd name="connsiteX95" fmla="*/ 597312 w 1127766"/>
              <a:gd name="connsiteY95" fmla="*/ 47720 h 128977"/>
              <a:gd name="connsiteX96" fmla="*/ 594073 w 1127766"/>
              <a:gd name="connsiteY96" fmla="*/ 52578 h 128977"/>
              <a:gd name="connsiteX97" fmla="*/ 592073 w 1127766"/>
              <a:gd name="connsiteY97" fmla="*/ 58864 h 128977"/>
              <a:gd name="connsiteX98" fmla="*/ 622172 w 1127766"/>
              <a:gd name="connsiteY98" fmla="*/ 58864 h 128977"/>
              <a:gd name="connsiteX99" fmla="*/ 622172 w 1127766"/>
              <a:gd name="connsiteY99" fmla="*/ 57436 h 128977"/>
              <a:gd name="connsiteX100" fmla="*/ 621029 w 1127766"/>
              <a:gd name="connsiteY100" fmla="*/ 52006 h 128977"/>
              <a:gd name="connsiteX101" fmla="*/ 618267 w 1127766"/>
              <a:gd name="connsiteY101" fmla="*/ 47530 h 128977"/>
              <a:gd name="connsiteX102" fmla="*/ 613695 w 1127766"/>
              <a:gd name="connsiteY102" fmla="*/ 44576 h 128977"/>
              <a:gd name="connsiteX103" fmla="*/ 607504 w 1127766"/>
              <a:gd name="connsiteY103" fmla="*/ 43433 h 128977"/>
              <a:gd name="connsiteX104" fmla="*/ 997363 w 1127766"/>
              <a:gd name="connsiteY104" fmla="*/ 31338 h 128977"/>
              <a:gd name="connsiteX105" fmla="*/ 1025938 w 1127766"/>
              <a:gd name="connsiteY105" fmla="*/ 31338 h 128977"/>
              <a:gd name="connsiteX106" fmla="*/ 1036606 w 1127766"/>
              <a:gd name="connsiteY106" fmla="*/ 39052 h 128977"/>
              <a:gd name="connsiteX107" fmla="*/ 1043083 w 1127766"/>
              <a:gd name="connsiteY107" fmla="*/ 50577 h 128977"/>
              <a:gd name="connsiteX108" fmla="*/ 1045369 w 1127766"/>
              <a:gd name="connsiteY108" fmla="*/ 64960 h 128977"/>
              <a:gd name="connsiteX109" fmla="*/ 1045369 w 1127766"/>
              <a:gd name="connsiteY109" fmla="*/ 66389 h 128977"/>
              <a:gd name="connsiteX110" fmla="*/ 1043083 w 1127766"/>
              <a:gd name="connsiteY110" fmla="*/ 80867 h 128977"/>
              <a:gd name="connsiteX111" fmla="*/ 1036606 w 1127766"/>
              <a:gd name="connsiteY111" fmla="*/ 92392 h 128977"/>
              <a:gd name="connsiteX112" fmla="*/ 1026033 w 1127766"/>
              <a:gd name="connsiteY112" fmla="*/ 99917 h 128977"/>
              <a:gd name="connsiteX113" fmla="*/ 997458 w 1127766"/>
              <a:gd name="connsiteY113" fmla="*/ 99917 h 128977"/>
              <a:gd name="connsiteX114" fmla="*/ 986790 w 1127766"/>
              <a:gd name="connsiteY114" fmla="*/ 92392 h 128977"/>
              <a:gd name="connsiteX115" fmla="*/ 980218 w 1127766"/>
              <a:gd name="connsiteY115" fmla="*/ 80867 h 128977"/>
              <a:gd name="connsiteX116" fmla="*/ 978027 w 1127766"/>
              <a:gd name="connsiteY116" fmla="*/ 66389 h 128977"/>
              <a:gd name="connsiteX117" fmla="*/ 978027 w 1127766"/>
              <a:gd name="connsiteY117" fmla="*/ 64960 h 128977"/>
              <a:gd name="connsiteX118" fmla="*/ 980218 w 1127766"/>
              <a:gd name="connsiteY118" fmla="*/ 50577 h 128977"/>
              <a:gd name="connsiteX119" fmla="*/ 986790 w 1127766"/>
              <a:gd name="connsiteY119" fmla="*/ 39052 h 128977"/>
              <a:gd name="connsiteX120" fmla="*/ 997363 w 1127766"/>
              <a:gd name="connsiteY120" fmla="*/ 31338 h 128977"/>
              <a:gd name="connsiteX121" fmla="*/ 593883 w 1127766"/>
              <a:gd name="connsiteY121" fmla="*/ 31338 h 128977"/>
              <a:gd name="connsiteX122" fmla="*/ 621410 w 1127766"/>
              <a:gd name="connsiteY122" fmla="*/ 31338 h 128977"/>
              <a:gd name="connsiteX123" fmla="*/ 631697 w 1127766"/>
              <a:gd name="connsiteY123" fmla="*/ 38481 h 128977"/>
              <a:gd name="connsiteX124" fmla="*/ 637984 w 1127766"/>
              <a:gd name="connsiteY124" fmla="*/ 49625 h 128977"/>
              <a:gd name="connsiteX125" fmla="*/ 640174 w 1127766"/>
              <a:gd name="connsiteY125" fmla="*/ 64008 h 128977"/>
              <a:gd name="connsiteX126" fmla="*/ 640174 w 1127766"/>
              <a:gd name="connsiteY126" fmla="*/ 71723 h 128977"/>
              <a:gd name="connsiteX127" fmla="*/ 591502 w 1127766"/>
              <a:gd name="connsiteY127" fmla="*/ 71723 h 128977"/>
              <a:gd name="connsiteX128" fmla="*/ 593597 w 1127766"/>
              <a:gd name="connsiteY128" fmla="*/ 78390 h 128977"/>
              <a:gd name="connsiteX129" fmla="*/ 597788 w 1127766"/>
              <a:gd name="connsiteY129" fmla="*/ 83534 h 128977"/>
              <a:gd name="connsiteX130" fmla="*/ 603503 w 1127766"/>
              <a:gd name="connsiteY130" fmla="*/ 86963 h 128977"/>
              <a:gd name="connsiteX131" fmla="*/ 610552 w 1127766"/>
              <a:gd name="connsiteY131" fmla="*/ 88106 h 128977"/>
              <a:gd name="connsiteX132" fmla="*/ 615886 w 1127766"/>
              <a:gd name="connsiteY132" fmla="*/ 88106 h 128977"/>
              <a:gd name="connsiteX133" fmla="*/ 621029 w 1127766"/>
              <a:gd name="connsiteY133" fmla="*/ 86486 h 128977"/>
              <a:gd name="connsiteX134" fmla="*/ 625601 w 1127766"/>
              <a:gd name="connsiteY134" fmla="*/ 84010 h 128977"/>
              <a:gd name="connsiteX135" fmla="*/ 629316 w 1127766"/>
              <a:gd name="connsiteY135" fmla="*/ 80390 h 128977"/>
              <a:gd name="connsiteX136" fmla="*/ 638841 w 1127766"/>
              <a:gd name="connsiteY136" fmla="*/ 89915 h 128977"/>
              <a:gd name="connsiteX137" fmla="*/ 634364 w 1127766"/>
              <a:gd name="connsiteY137" fmla="*/ 94678 h 128977"/>
              <a:gd name="connsiteX138" fmla="*/ 627887 w 1127766"/>
              <a:gd name="connsiteY138" fmla="*/ 98869 h 128977"/>
              <a:gd name="connsiteX139" fmla="*/ 619696 w 1127766"/>
              <a:gd name="connsiteY139" fmla="*/ 101822 h 128977"/>
              <a:gd name="connsiteX140" fmla="*/ 609694 w 1127766"/>
              <a:gd name="connsiteY140" fmla="*/ 102680 h 128977"/>
              <a:gd name="connsiteX141" fmla="*/ 594740 w 1127766"/>
              <a:gd name="connsiteY141" fmla="*/ 99917 h 128977"/>
              <a:gd name="connsiteX142" fmla="*/ 583215 w 1127766"/>
              <a:gd name="connsiteY142" fmla="*/ 92583 h 128977"/>
              <a:gd name="connsiteX143" fmla="*/ 575785 w 1127766"/>
              <a:gd name="connsiteY143" fmla="*/ 81629 h 128977"/>
              <a:gd name="connsiteX144" fmla="*/ 573214 w 1127766"/>
              <a:gd name="connsiteY144" fmla="*/ 68104 h 128977"/>
              <a:gd name="connsiteX145" fmla="*/ 573214 w 1127766"/>
              <a:gd name="connsiteY145" fmla="*/ 65532 h 128977"/>
              <a:gd name="connsiteX146" fmla="*/ 575785 w 1127766"/>
              <a:gd name="connsiteY146" fmla="*/ 50577 h 128977"/>
              <a:gd name="connsiteX147" fmla="*/ 582929 w 1127766"/>
              <a:gd name="connsiteY147" fmla="*/ 38861 h 128977"/>
              <a:gd name="connsiteX148" fmla="*/ 593883 w 1127766"/>
              <a:gd name="connsiteY148" fmla="*/ 31338 h 128977"/>
              <a:gd name="connsiteX149" fmla="*/ 162115 w 1127766"/>
              <a:gd name="connsiteY149" fmla="*/ 29908 h 128977"/>
              <a:gd name="connsiteX150" fmla="*/ 178879 w 1127766"/>
              <a:gd name="connsiteY150" fmla="*/ 29908 h 128977"/>
              <a:gd name="connsiteX151" fmla="*/ 185070 w 1127766"/>
              <a:gd name="connsiteY151" fmla="*/ 79152 h 128977"/>
              <a:gd name="connsiteX152" fmla="*/ 194595 w 1127766"/>
              <a:gd name="connsiteY152" fmla="*/ 29908 h 128977"/>
              <a:gd name="connsiteX153" fmla="*/ 206787 w 1127766"/>
              <a:gd name="connsiteY153" fmla="*/ 29908 h 128977"/>
              <a:gd name="connsiteX154" fmla="*/ 215360 w 1127766"/>
              <a:gd name="connsiteY154" fmla="*/ 78962 h 128977"/>
              <a:gd name="connsiteX155" fmla="*/ 221551 w 1127766"/>
              <a:gd name="connsiteY155" fmla="*/ 29908 h 128977"/>
              <a:gd name="connsiteX156" fmla="*/ 238315 w 1127766"/>
              <a:gd name="connsiteY156" fmla="*/ 29908 h 128977"/>
              <a:gd name="connsiteX157" fmla="*/ 225552 w 1127766"/>
              <a:gd name="connsiteY157" fmla="*/ 101346 h 128977"/>
              <a:gd name="connsiteX158" fmla="*/ 209454 w 1127766"/>
              <a:gd name="connsiteY158" fmla="*/ 101346 h 128977"/>
              <a:gd name="connsiteX159" fmla="*/ 199929 w 1127766"/>
              <a:gd name="connsiteY159" fmla="*/ 55911 h 128977"/>
              <a:gd name="connsiteX160" fmla="*/ 190404 w 1127766"/>
              <a:gd name="connsiteY160" fmla="*/ 101346 h 128977"/>
              <a:gd name="connsiteX161" fmla="*/ 174974 w 1127766"/>
              <a:gd name="connsiteY161" fmla="*/ 101346 h 128977"/>
              <a:gd name="connsiteX162" fmla="*/ 81057 w 1127766"/>
              <a:gd name="connsiteY162" fmla="*/ 29908 h 128977"/>
              <a:gd name="connsiteX163" fmla="*/ 97821 w 1127766"/>
              <a:gd name="connsiteY163" fmla="*/ 29908 h 128977"/>
              <a:gd name="connsiteX164" fmla="*/ 104012 w 1127766"/>
              <a:gd name="connsiteY164" fmla="*/ 79152 h 128977"/>
              <a:gd name="connsiteX165" fmla="*/ 112966 w 1127766"/>
              <a:gd name="connsiteY165" fmla="*/ 29908 h 128977"/>
              <a:gd name="connsiteX166" fmla="*/ 125253 w 1127766"/>
              <a:gd name="connsiteY166" fmla="*/ 29908 h 128977"/>
              <a:gd name="connsiteX167" fmla="*/ 134302 w 1127766"/>
              <a:gd name="connsiteY167" fmla="*/ 78962 h 128977"/>
              <a:gd name="connsiteX168" fmla="*/ 140493 w 1127766"/>
              <a:gd name="connsiteY168" fmla="*/ 29908 h 128977"/>
              <a:gd name="connsiteX169" fmla="*/ 157352 w 1127766"/>
              <a:gd name="connsiteY169" fmla="*/ 29908 h 128977"/>
              <a:gd name="connsiteX170" fmla="*/ 144589 w 1127766"/>
              <a:gd name="connsiteY170" fmla="*/ 101346 h 128977"/>
              <a:gd name="connsiteX171" fmla="*/ 128396 w 1127766"/>
              <a:gd name="connsiteY171" fmla="*/ 101346 h 128977"/>
              <a:gd name="connsiteX172" fmla="*/ 118871 w 1127766"/>
              <a:gd name="connsiteY172" fmla="*/ 55911 h 128977"/>
              <a:gd name="connsiteX173" fmla="*/ 109346 w 1127766"/>
              <a:gd name="connsiteY173" fmla="*/ 101346 h 128977"/>
              <a:gd name="connsiteX174" fmla="*/ 93821 w 1127766"/>
              <a:gd name="connsiteY174" fmla="*/ 101346 h 128977"/>
              <a:gd name="connsiteX175" fmla="*/ 0 w 1127766"/>
              <a:gd name="connsiteY175" fmla="*/ 29908 h 128977"/>
              <a:gd name="connsiteX176" fmla="*/ 16764 w 1127766"/>
              <a:gd name="connsiteY176" fmla="*/ 29908 h 128977"/>
              <a:gd name="connsiteX177" fmla="*/ 22955 w 1127766"/>
              <a:gd name="connsiteY177" fmla="*/ 79152 h 128977"/>
              <a:gd name="connsiteX178" fmla="*/ 31909 w 1127766"/>
              <a:gd name="connsiteY178" fmla="*/ 29908 h 128977"/>
              <a:gd name="connsiteX179" fmla="*/ 44196 w 1127766"/>
              <a:gd name="connsiteY179" fmla="*/ 29908 h 128977"/>
              <a:gd name="connsiteX180" fmla="*/ 53150 w 1127766"/>
              <a:gd name="connsiteY180" fmla="*/ 78962 h 128977"/>
              <a:gd name="connsiteX181" fmla="*/ 59341 w 1127766"/>
              <a:gd name="connsiteY181" fmla="*/ 29908 h 128977"/>
              <a:gd name="connsiteX182" fmla="*/ 76200 w 1127766"/>
              <a:gd name="connsiteY182" fmla="*/ 29908 h 128977"/>
              <a:gd name="connsiteX183" fmla="*/ 63341 w 1127766"/>
              <a:gd name="connsiteY183" fmla="*/ 101346 h 128977"/>
              <a:gd name="connsiteX184" fmla="*/ 47244 w 1127766"/>
              <a:gd name="connsiteY184" fmla="*/ 101346 h 128977"/>
              <a:gd name="connsiteX185" fmla="*/ 37719 w 1127766"/>
              <a:gd name="connsiteY185" fmla="*/ 55911 h 128977"/>
              <a:gd name="connsiteX186" fmla="*/ 28670 w 1127766"/>
              <a:gd name="connsiteY186" fmla="*/ 101346 h 128977"/>
              <a:gd name="connsiteX187" fmla="*/ 12764 w 1127766"/>
              <a:gd name="connsiteY187" fmla="*/ 101346 h 128977"/>
              <a:gd name="connsiteX188" fmla="*/ 1087945 w 1127766"/>
              <a:gd name="connsiteY188" fmla="*/ 28575 h 128977"/>
              <a:gd name="connsiteX189" fmla="*/ 1099184 w 1127766"/>
              <a:gd name="connsiteY189" fmla="*/ 36194 h 128977"/>
              <a:gd name="connsiteX190" fmla="*/ 1104613 w 1127766"/>
              <a:gd name="connsiteY190" fmla="*/ 30670 h 128977"/>
              <a:gd name="connsiteX191" fmla="*/ 1112519 w 1127766"/>
              <a:gd name="connsiteY191" fmla="*/ 28575 h 128977"/>
              <a:gd name="connsiteX192" fmla="*/ 1118520 w 1127766"/>
              <a:gd name="connsiteY192" fmla="*/ 29813 h 128977"/>
              <a:gd name="connsiteX193" fmla="*/ 1123378 w 1127766"/>
              <a:gd name="connsiteY193" fmla="*/ 33623 h 128977"/>
              <a:gd name="connsiteX194" fmla="*/ 1126616 w 1127766"/>
              <a:gd name="connsiteY194" fmla="*/ 40290 h 128977"/>
              <a:gd name="connsiteX195" fmla="*/ 1127759 w 1127766"/>
              <a:gd name="connsiteY195" fmla="*/ 50387 h 128977"/>
              <a:gd name="connsiteX196" fmla="*/ 1127759 w 1127766"/>
              <a:gd name="connsiteY196" fmla="*/ 101346 h 128977"/>
              <a:gd name="connsiteX197" fmla="*/ 1111090 w 1127766"/>
              <a:gd name="connsiteY197" fmla="*/ 101346 h 128977"/>
              <a:gd name="connsiteX198" fmla="*/ 1111090 w 1127766"/>
              <a:gd name="connsiteY198" fmla="*/ 50292 h 128977"/>
              <a:gd name="connsiteX199" fmla="*/ 1110614 w 1127766"/>
              <a:gd name="connsiteY199" fmla="*/ 46957 h 128977"/>
              <a:gd name="connsiteX200" fmla="*/ 1109471 w 1127766"/>
              <a:gd name="connsiteY200" fmla="*/ 44862 h 128977"/>
              <a:gd name="connsiteX201" fmla="*/ 1107852 w 1127766"/>
              <a:gd name="connsiteY201" fmla="*/ 43815 h 128977"/>
              <a:gd name="connsiteX202" fmla="*/ 1105852 w 1127766"/>
              <a:gd name="connsiteY202" fmla="*/ 43815 h 128977"/>
              <a:gd name="connsiteX203" fmla="*/ 1102613 w 1127766"/>
              <a:gd name="connsiteY203" fmla="*/ 44671 h 128977"/>
              <a:gd name="connsiteX204" fmla="*/ 1100613 w 1127766"/>
              <a:gd name="connsiteY204" fmla="*/ 47148 h 128977"/>
              <a:gd name="connsiteX205" fmla="*/ 1100613 w 1127766"/>
              <a:gd name="connsiteY205" fmla="*/ 101632 h 128977"/>
              <a:gd name="connsiteX206" fmla="*/ 1084420 w 1127766"/>
              <a:gd name="connsiteY206" fmla="*/ 101632 h 128977"/>
              <a:gd name="connsiteX207" fmla="*/ 1084420 w 1127766"/>
              <a:gd name="connsiteY207" fmla="*/ 50577 h 128977"/>
              <a:gd name="connsiteX208" fmla="*/ 1084420 w 1127766"/>
              <a:gd name="connsiteY208" fmla="*/ 47148 h 128977"/>
              <a:gd name="connsiteX209" fmla="*/ 1083277 w 1127766"/>
              <a:gd name="connsiteY209" fmla="*/ 45148 h 128977"/>
              <a:gd name="connsiteX210" fmla="*/ 1081753 w 1127766"/>
              <a:gd name="connsiteY210" fmla="*/ 44101 h 128977"/>
              <a:gd name="connsiteX211" fmla="*/ 1079753 w 1127766"/>
              <a:gd name="connsiteY211" fmla="*/ 44101 h 128977"/>
              <a:gd name="connsiteX212" fmla="*/ 1076324 w 1127766"/>
              <a:gd name="connsiteY212" fmla="*/ 45244 h 128977"/>
              <a:gd name="connsiteX213" fmla="*/ 1074324 w 1127766"/>
              <a:gd name="connsiteY213" fmla="*/ 48482 h 128977"/>
              <a:gd name="connsiteX214" fmla="*/ 1074324 w 1127766"/>
              <a:gd name="connsiteY214" fmla="*/ 101917 h 128977"/>
              <a:gd name="connsiteX215" fmla="*/ 1057274 w 1127766"/>
              <a:gd name="connsiteY215" fmla="*/ 101917 h 128977"/>
              <a:gd name="connsiteX216" fmla="*/ 1057274 w 1127766"/>
              <a:gd name="connsiteY216" fmla="*/ 30479 h 128977"/>
              <a:gd name="connsiteX217" fmla="*/ 1072990 w 1127766"/>
              <a:gd name="connsiteY217" fmla="*/ 29908 h 128977"/>
              <a:gd name="connsiteX218" fmla="*/ 1073562 w 1127766"/>
              <a:gd name="connsiteY218" fmla="*/ 38575 h 128977"/>
              <a:gd name="connsiteX219" fmla="*/ 1079182 w 1127766"/>
              <a:gd name="connsiteY219" fmla="*/ 31242 h 128977"/>
              <a:gd name="connsiteX220" fmla="*/ 1087945 w 1127766"/>
              <a:gd name="connsiteY220" fmla="*/ 28575 h 128977"/>
              <a:gd name="connsiteX221" fmla="*/ 931449 w 1127766"/>
              <a:gd name="connsiteY221" fmla="*/ 28575 h 128977"/>
              <a:gd name="connsiteX222" fmla="*/ 943641 w 1127766"/>
              <a:gd name="connsiteY222" fmla="*/ 30575 h 128977"/>
              <a:gd name="connsiteX223" fmla="*/ 953166 w 1127766"/>
              <a:gd name="connsiteY223" fmla="*/ 36194 h 128977"/>
              <a:gd name="connsiteX224" fmla="*/ 959453 w 1127766"/>
              <a:gd name="connsiteY224" fmla="*/ 44862 h 128977"/>
              <a:gd name="connsiteX225" fmla="*/ 961644 w 1127766"/>
              <a:gd name="connsiteY225" fmla="*/ 56293 h 128977"/>
              <a:gd name="connsiteX226" fmla="*/ 943927 w 1127766"/>
              <a:gd name="connsiteY226" fmla="*/ 56293 h 128977"/>
              <a:gd name="connsiteX227" fmla="*/ 943165 w 1127766"/>
              <a:gd name="connsiteY227" fmla="*/ 51340 h 128977"/>
              <a:gd name="connsiteX228" fmla="*/ 940403 w 1127766"/>
              <a:gd name="connsiteY228" fmla="*/ 47243 h 128977"/>
              <a:gd name="connsiteX229" fmla="*/ 936116 w 1127766"/>
              <a:gd name="connsiteY229" fmla="*/ 44482 h 128977"/>
              <a:gd name="connsiteX230" fmla="*/ 930687 w 1127766"/>
              <a:gd name="connsiteY230" fmla="*/ 43433 h 128977"/>
              <a:gd name="connsiteX231" fmla="*/ 923448 w 1127766"/>
              <a:gd name="connsiteY231" fmla="*/ 45244 h 128977"/>
              <a:gd name="connsiteX232" fmla="*/ 918972 w 1127766"/>
              <a:gd name="connsiteY232" fmla="*/ 50006 h 128977"/>
              <a:gd name="connsiteX233" fmla="*/ 916590 w 1127766"/>
              <a:gd name="connsiteY233" fmla="*/ 56768 h 128977"/>
              <a:gd name="connsiteX234" fmla="*/ 915924 w 1127766"/>
              <a:gd name="connsiteY234" fmla="*/ 64675 h 128977"/>
              <a:gd name="connsiteX235" fmla="*/ 915924 w 1127766"/>
              <a:gd name="connsiteY235" fmla="*/ 66675 h 128977"/>
              <a:gd name="connsiteX236" fmla="*/ 916590 w 1127766"/>
              <a:gd name="connsiteY236" fmla="*/ 74676 h 128977"/>
              <a:gd name="connsiteX237" fmla="*/ 918876 w 1127766"/>
              <a:gd name="connsiteY237" fmla="*/ 81533 h 128977"/>
              <a:gd name="connsiteX238" fmla="*/ 930782 w 1127766"/>
              <a:gd name="connsiteY238" fmla="*/ 88011 h 128977"/>
              <a:gd name="connsiteX239" fmla="*/ 931068 w 1127766"/>
              <a:gd name="connsiteY239" fmla="*/ 88011 h 128977"/>
              <a:gd name="connsiteX240" fmla="*/ 936212 w 1127766"/>
              <a:gd name="connsiteY240" fmla="*/ 87249 h 128977"/>
              <a:gd name="connsiteX241" fmla="*/ 940498 w 1127766"/>
              <a:gd name="connsiteY241" fmla="*/ 84963 h 128977"/>
              <a:gd name="connsiteX242" fmla="*/ 943356 w 1127766"/>
              <a:gd name="connsiteY242" fmla="*/ 81438 h 128977"/>
              <a:gd name="connsiteX243" fmla="*/ 944213 w 1127766"/>
              <a:gd name="connsiteY243" fmla="*/ 76866 h 128977"/>
              <a:gd name="connsiteX244" fmla="*/ 961548 w 1127766"/>
              <a:gd name="connsiteY244" fmla="*/ 76866 h 128977"/>
              <a:gd name="connsiteX245" fmla="*/ 959262 w 1127766"/>
              <a:gd name="connsiteY245" fmla="*/ 87249 h 128977"/>
              <a:gd name="connsiteX246" fmla="*/ 952690 w 1127766"/>
              <a:gd name="connsiteY246" fmla="*/ 95345 h 128977"/>
              <a:gd name="connsiteX247" fmla="*/ 943165 w 1127766"/>
              <a:gd name="connsiteY247" fmla="*/ 100774 h 128977"/>
              <a:gd name="connsiteX248" fmla="*/ 931545 w 1127766"/>
              <a:gd name="connsiteY248" fmla="*/ 102680 h 128977"/>
              <a:gd name="connsiteX249" fmla="*/ 916971 w 1127766"/>
              <a:gd name="connsiteY249" fmla="*/ 99917 h 128977"/>
              <a:gd name="connsiteX250" fmla="*/ 906494 w 1127766"/>
              <a:gd name="connsiteY250" fmla="*/ 92201 h 128977"/>
              <a:gd name="connsiteX251" fmla="*/ 900207 w 1127766"/>
              <a:gd name="connsiteY251" fmla="*/ 80772 h 128977"/>
              <a:gd name="connsiteX252" fmla="*/ 898016 w 1127766"/>
              <a:gd name="connsiteY252" fmla="*/ 66675 h 128977"/>
              <a:gd name="connsiteX253" fmla="*/ 898016 w 1127766"/>
              <a:gd name="connsiteY253" fmla="*/ 64675 h 128977"/>
              <a:gd name="connsiteX254" fmla="*/ 900112 w 1127766"/>
              <a:gd name="connsiteY254" fmla="*/ 50577 h 128977"/>
              <a:gd name="connsiteX255" fmla="*/ 906494 w 1127766"/>
              <a:gd name="connsiteY255" fmla="*/ 39147 h 128977"/>
              <a:gd name="connsiteX256" fmla="*/ 916971 w 1127766"/>
              <a:gd name="connsiteY256" fmla="*/ 31432 h 128977"/>
              <a:gd name="connsiteX257" fmla="*/ 931449 w 1127766"/>
              <a:gd name="connsiteY257" fmla="*/ 28575 h 128977"/>
              <a:gd name="connsiteX258" fmla="*/ 768000 w 1127766"/>
              <a:gd name="connsiteY258" fmla="*/ 28575 h 128977"/>
              <a:gd name="connsiteX259" fmla="*/ 782288 w 1127766"/>
              <a:gd name="connsiteY259" fmla="*/ 31337 h 128977"/>
              <a:gd name="connsiteX260" fmla="*/ 792956 w 1127766"/>
              <a:gd name="connsiteY260" fmla="*/ 39052 h 128977"/>
              <a:gd name="connsiteX261" fmla="*/ 799528 w 1127766"/>
              <a:gd name="connsiteY261" fmla="*/ 50577 h 128977"/>
              <a:gd name="connsiteX262" fmla="*/ 801719 w 1127766"/>
              <a:gd name="connsiteY262" fmla="*/ 64960 h 128977"/>
              <a:gd name="connsiteX263" fmla="*/ 801719 w 1127766"/>
              <a:gd name="connsiteY263" fmla="*/ 66389 h 128977"/>
              <a:gd name="connsiteX264" fmla="*/ 799528 w 1127766"/>
              <a:gd name="connsiteY264" fmla="*/ 80867 h 128977"/>
              <a:gd name="connsiteX265" fmla="*/ 792956 w 1127766"/>
              <a:gd name="connsiteY265" fmla="*/ 92392 h 128977"/>
              <a:gd name="connsiteX266" fmla="*/ 782383 w 1127766"/>
              <a:gd name="connsiteY266" fmla="*/ 99917 h 128977"/>
              <a:gd name="connsiteX267" fmla="*/ 768191 w 1127766"/>
              <a:gd name="connsiteY267" fmla="*/ 102680 h 128977"/>
              <a:gd name="connsiteX268" fmla="*/ 753808 w 1127766"/>
              <a:gd name="connsiteY268" fmla="*/ 99917 h 128977"/>
              <a:gd name="connsiteX269" fmla="*/ 743140 w 1127766"/>
              <a:gd name="connsiteY269" fmla="*/ 92392 h 128977"/>
              <a:gd name="connsiteX270" fmla="*/ 736663 w 1127766"/>
              <a:gd name="connsiteY270" fmla="*/ 80867 h 128977"/>
              <a:gd name="connsiteX271" fmla="*/ 734377 w 1127766"/>
              <a:gd name="connsiteY271" fmla="*/ 66389 h 128977"/>
              <a:gd name="connsiteX272" fmla="*/ 734377 w 1127766"/>
              <a:gd name="connsiteY272" fmla="*/ 64960 h 128977"/>
              <a:gd name="connsiteX273" fmla="*/ 736663 w 1127766"/>
              <a:gd name="connsiteY273" fmla="*/ 50577 h 128977"/>
              <a:gd name="connsiteX274" fmla="*/ 743140 w 1127766"/>
              <a:gd name="connsiteY274" fmla="*/ 39052 h 128977"/>
              <a:gd name="connsiteX275" fmla="*/ 753713 w 1127766"/>
              <a:gd name="connsiteY275" fmla="*/ 31337 h 128977"/>
              <a:gd name="connsiteX276" fmla="*/ 768000 w 1127766"/>
              <a:gd name="connsiteY276" fmla="*/ 28575 h 128977"/>
              <a:gd name="connsiteX277" fmla="*/ 688181 w 1127766"/>
              <a:gd name="connsiteY277" fmla="*/ 28575 h 128977"/>
              <a:gd name="connsiteX278" fmla="*/ 700373 w 1127766"/>
              <a:gd name="connsiteY278" fmla="*/ 30575 h 128977"/>
              <a:gd name="connsiteX279" fmla="*/ 709898 w 1127766"/>
              <a:gd name="connsiteY279" fmla="*/ 36194 h 128977"/>
              <a:gd name="connsiteX280" fmla="*/ 716280 w 1127766"/>
              <a:gd name="connsiteY280" fmla="*/ 44862 h 128977"/>
              <a:gd name="connsiteX281" fmla="*/ 718376 w 1127766"/>
              <a:gd name="connsiteY281" fmla="*/ 56293 h 128977"/>
              <a:gd name="connsiteX282" fmla="*/ 701040 w 1127766"/>
              <a:gd name="connsiteY282" fmla="*/ 56293 h 128977"/>
              <a:gd name="connsiteX283" fmla="*/ 700278 w 1127766"/>
              <a:gd name="connsiteY283" fmla="*/ 51340 h 128977"/>
              <a:gd name="connsiteX284" fmla="*/ 697611 w 1127766"/>
              <a:gd name="connsiteY284" fmla="*/ 47243 h 128977"/>
              <a:gd name="connsiteX285" fmla="*/ 693325 w 1127766"/>
              <a:gd name="connsiteY285" fmla="*/ 44482 h 128977"/>
              <a:gd name="connsiteX286" fmla="*/ 687800 w 1127766"/>
              <a:gd name="connsiteY286" fmla="*/ 43433 h 128977"/>
              <a:gd name="connsiteX287" fmla="*/ 680656 w 1127766"/>
              <a:gd name="connsiteY287" fmla="*/ 45244 h 128977"/>
              <a:gd name="connsiteX288" fmla="*/ 676085 w 1127766"/>
              <a:gd name="connsiteY288" fmla="*/ 50006 h 128977"/>
              <a:gd name="connsiteX289" fmla="*/ 673703 w 1127766"/>
              <a:gd name="connsiteY289" fmla="*/ 56768 h 128977"/>
              <a:gd name="connsiteX290" fmla="*/ 673036 w 1127766"/>
              <a:gd name="connsiteY290" fmla="*/ 64675 h 128977"/>
              <a:gd name="connsiteX291" fmla="*/ 673036 w 1127766"/>
              <a:gd name="connsiteY291" fmla="*/ 66675 h 128977"/>
              <a:gd name="connsiteX292" fmla="*/ 673703 w 1127766"/>
              <a:gd name="connsiteY292" fmla="*/ 74676 h 128977"/>
              <a:gd name="connsiteX293" fmla="*/ 675989 w 1127766"/>
              <a:gd name="connsiteY293" fmla="*/ 81533 h 128977"/>
              <a:gd name="connsiteX294" fmla="*/ 687875 w 1127766"/>
              <a:gd name="connsiteY294" fmla="*/ 88000 h 128977"/>
              <a:gd name="connsiteX295" fmla="*/ 687800 w 1127766"/>
              <a:gd name="connsiteY295" fmla="*/ 88011 h 128977"/>
              <a:gd name="connsiteX296" fmla="*/ 687895 w 1127766"/>
              <a:gd name="connsiteY296" fmla="*/ 88011 h 128977"/>
              <a:gd name="connsiteX297" fmla="*/ 687875 w 1127766"/>
              <a:gd name="connsiteY297" fmla="*/ 88000 h 128977"/>
              <a:gd name="connsiteX298" fmla="*/ 692944 w 1127766"/>
              <a:gd name="connsiteY298" fmla="*/ 87249 h 128977"/>
              <a:gd name="connsiteX299" fmla="*/ 697230 w 1127766"/>
              <a:gd name="connsiteY299" fmla="*/ 84963 h 128977"/>
              <a:gd name="connsiteX300" fmla="*/ 700087 w 1127766"/>
              <a:gd name="connsiteY300" fmla="*/ 81438 h 128977"/>
              <a:gd name="connsiteX301" fmla="*/ 700945 w 1127766"/>
              <a:gd name="connsiteY301" fmla="*/ 76866 h 128977"/>
              <a:gd name="connsiteX302" fmla="*/ 718280 w 1127766"/>
              <a:gd name="connsiteY302" fmla="*/ 76866 h 128977"/>
              <a:gd name="connsiteX303" fmla="*/ 715994 w 1127766"/>
              <a:gd name="connsiteY303" fmla="*/ 87249 h 128977"/>
              <a:gd name="connsiteX304" fmla="*/ 709422 w 1127766"/>
              <a:gd name="connsiteY304" fmla="*/ 95345 h 128977"/>
              <a:gd name="connsiteX305" fmla="*/ 699897 w 1127766"/>
              <a:gd name="connsiteY305" fmla="*/ 100774 h 128977"/>
              <a:gd name="connsiteX306" fmla="*/ 688277 w 1127766"/>
              <a:gd name="connsiteY306" fmla="*/ 102680 h 128977"/>
              <a:gd name="connsiteX307" fmla="*/ 673703 w 1127766"/>
              <a:gd name="connsiteY307" fmla="*/ 99917 h 128977"/>
              <a:gd name="connsiteX308" fmla="*/ 663226 w 1127766"/>
              <a:gd name="connsiteY308" fmla="*/ 92201 h 128977"/>
              <a:gd name="connsiteX309" fmla="*/ 656939 w 1127766"/>
              <a:gd name="connsiteY309" fmla="*/ 80772 h 128977"/>
              <a:gd name="connsiteX310" fmla="*/ 654748 w 1127766"/>
              <a:gd name="connsiteY310" fmla="*/ 66675 h 128977"/>
              <a:gd name="connsiteX311" fmla="*/ 654748 w 1127766"/>
              <a:gd name="connsiteY311" fmla="*/ 64675 h 128977"/>
              <a:gd name="connsiteX312" fmla="*/ 656844 w 1127766"/>
              <a:gd name="connsiteY312" fmla="*/ 50577 h 128977"/>
              <a:gd name="connsiteX313" fmla="*/ 663226 w 1127766"/>
              <a:gd name="connsiteY313" fmla="*/ 39147 h 128977"/>
              <a:gd name="connsiteX314" fmla="*/ 673703 w 1127766"/>
              <a:gd name="connsiteY314" fmla="*/ 31432 h 128977"/>
              <a:gd name="connsiteX315" fmla="*/ 688181 w 1127766"/>
              <a:gd name="connsiteY315" fmla="*/ 28575 h 128977"/>
              <a:gd name="connsiteX316" fmla="*/ 521589 w 1127766"/>
              <a:gd name="connsiteY316" fmla="*/ 28575 h 128977"/>
              <a:gd name="connsiteX317" fmla="*/ 532352 w 1127766"/>
              <a:gd name="connsiteY317" fmla="*/ 30766 h 128977"/>
              <a:gd name="connsiteX318" fmla="*/ 539972 w 1127766"/>
              <a:gd name="connsiteY318" fmla="*/ 36767 h 128977"/>
              <a:gd name="connsiteX319" fmla="*/ 540734 w 1127766"/>
              <a:gd name="connsiteY319" fmla="*/ 29909 h 128977"/>
              <a:gd name="connsiteX320" fmla="*/ 557403 w 1127766"/>
              <a:gd name="connsiteY320" fmla="*/ 29909 h 128977"/>
              <a:gd name="connsiteX321" fmla="*/ 557403 w 1127766"/>
              <a:gd name="connsiteY321" fmla="*/ 98679 h 128977"/>
              <a:gd name="connsiteX322" fmla="*/ 554926 w 1127766"/>
              <a:gd name="connsiteY322" fmla="*/ 111538 h 128977"/>
              <a:gd name="connsiteX323" fmla="*/ 548068 w 1127766"/>
              <a:gd name="connsiteY323" fmla="*/ 121063 h 128977"/>
              <a:gd name="connsiteX324" fmla="*/ 537305 w 1127766"/>
              <a:gd name="connsiteY324" fmla="*/ 126968 h 128977"/>
              <a:gd name="connsiteX325" fmla="*/ 523589 w 1127766"/>
              <a:gd name="connsiteY325" fmla="*/ 128969 h 128977"/>
              <a:gd name="connsiteX326" fmla="*/ 516636 w 1127766"/>
              <a:gd name="connsiteY326" fmla="*/ 128302 h 128977"/>
              <a:gd name="connsiteX327" fmla="*/ 509301 w 1127766"/>
              <a:gd name="connsiteY327" fmla="*/ 126207 h 128977"/>
              <a:gd name="connsiteX328" fmla="*/ 502443 w 1127766"/>
              <a:gd name="connsiteY328" fmla="*/ 122682 h 128977"/>
              <a:gd name="connsiteX329" fmla="*/ 496919 w 1127766"/>
              <a:gd name="connsiteY329" fmla="*/ 117634 h 128977"/>
              <a:gd name="connsiteX330" fmla="*/ 505206 w 1127766"/>
              <a:gd name="connsiteY330" fmla="*/ 106489 h 128977"/>
              <a:gd name="connsiteX331" fmla="*/ 513111 w 1127766"/>
              <a:gd name="connsiteY331" fmla="*/ 112490 h 128977"/>
              <a:gd name="connsiteX332" fmla="*/ 522636 w 1127766"/>
              <a:gd name="connsiteY332" fmla="*/ 114586 h 128977"/>
              <a:gd name="connsiteX333" fmla="*/ 534733 w 1127766"/>
              <a:gd name="connsiteY333" fmla="*/ 110490 h 128977"/>
              <a:gd name="connsiteX334" fmla="*/ 539019 w 1127766"/>
              <a:gd name="connsiteY334" fmla="*/ 98775 h 128977"/>
              <a:gd name="connsiteX335" fmla="*/ 539019 w 1127766"/>
              <a:gd name="connsiteY335" fmla="*/ 94678 h 128977"/>
              <a:gd name="connsiteX336" fmla="*/ 531495 w 1127766"/>
              <a:gd name="connsiteY336" fmla="*/ 100204 h 128977"/>
              <a:gd name="connsiteX337" fmla="*/ 521493 w 1127766"/>
              <a:gd name="connsiteY337" fmla="*/ 102203 h 128977"/>
              <a:gd name="connsiteX338" fmla="*/ 509492 w 1127766"/>
              <a:gd name="connsiteY338" fmla="*/ 99441 h 128977"/>
              <a:gd name="connsiteX339" fmla="*/ 499967 w 1127766"/>
              <a:gd name="connsiteY339" fmla="*/ 91917 h 128977"/>
              <a:gd name="connsiteX340" fmla="*/ 494157 w 1127766"/>
              <a:gd name="connsiteY340" fmla="*/ 80391 h 128977"/>
              <a:gd name="connsiteX341" fmla="*/ 492156 w 1127766"/>
              <a:gd name="connsiteY341" fmla="*/ 66008 h 128977"/>
              <a:gd name="connsiteX342" fmla="*/ 492156 w 1127766"/>
              <a:gd name="connsiteY342" fmla="*/ 65056 h 128977"/>
              <a:gd name="connsiteX343" fmla="*/ 494157 w 1127766"/>
              <a:gd name="connsiteY343" fmla="*/ 50293 h 128977"/>
              <a:gd name="connsiteX344" fmla="*/ 499967 w 1127766"/>
              <a:gd name="connsiteY344" fmla="*/ 38671 h 128977"/>
              <a:gd name="connsiteX345" fmla="*/ 509492 w 1127766"/>
              <a:gd name="connsiteY345" fmla="*/ 31243 h 128977"/>
              <a:gd name="connsiteX346" fmla="*/ 521589 w 1127766"/>
              <a:gd name="connsiteY346" fmla="*/ 28575 h 128977"/>
              <a:gd name="connsiteX347" fmla="*/ 362045 w 1127766"/>
              <a:gd name="connsiteY347" fmla="*/ 28575 h 128977"/>
              <a:gd name="connsiteX348" fmla="*/ 374141 w 1127766"/>
              <a:gd name="connsiteY348" fmla="*/ 30195 h 128977"/>
              <a:gd name="connsiteX349" fmla="*/ 383666 w 1127766"/>
              <a:gd name="connsiteY349" fmla="*/ 34862 h 128977"/>
              <a:gd name="connsiteX350" fmla="*/ 390048 w 1127766"/>
              <a:gd name="connsiteY350" fmla="*/ 42672 h 128977"/>
              <a:gd name="connsiteX351" fmla="*/ 392429 w 1127766"/>
              <a:gd name="connsiteY351" fmla="*/ 53626 h 128977"/>
              <a:gd name="connsiteX352" fmla="*/ 392429 w 1127766"/>
              <a:gd name="connsiteY352" fmla="*/ 84201 h 128977"/>
              <a:gd name="connsiteX353" fmla="*/ 393096 w 1127766"/>
              <a:gd name="connsiteY353" fmla="*/ 93726 h 128977"/>
              <a:gd name="connsiteX354" fmla="*/ 395192 w 1127766"/>
              <a:gd name="connsiteY354" fmla="*/ 100204 h 128977"/>
              <a:gd name="connsiteX355" fmla="*/ 395192 w 1127766"/>
              <a:gd name="connsiteY355" fmla="*/ 101347 h 128977"/>
              <a:gd name="connsiteX356" fmla="*/ 376427 w 1127766"/>
              <a:gd name="connsiteY356" fmla="*/ 101347 h 128977"/>
              <a:gd name="connsiteX357" fmla="*/ 375285 w 1127766"/>
              <a:gd name="connsiteY357" fmla="*/ 98298 h 128977"/>
              <a:gd name="connsiteX358" fmla="*/ 374522 w 1127766"/>
              <a:gd name="connsiteY358" fmla="*/ 94678 h 128977"/>
              <a:gd name="connsiteX359" fmla="*/ 366617 w 1127766"/>
              <a:gd name="connsiteY359" fmla="*/ 100299 h 128977"/>
              <a:gd name="connsiteX360" fmla="*/ 361283 w 1127766"/>
              <a:gd name="connsiteY360" fmla="*/ 102013 h 128977"/>
              <a:gd name="connsiteX361" fmla="*/ 355091 w 1127766"/>
              <a:gd name="connsiteY361" fmla="*/ 102680 h 128977"/>
              <a:gd name="connsiteX362" fmla="*/ 344995 w 1127766"/>
              <a:gd name="connsiteY362" fmla="*/ 101060 h 128977"/>
              <a:gd name="connsiteX363" fmla="*/ 337089 w 1127766"/>
              <a:gd name="connsiteY363" fmla="*/ 96679 h 128977"/>
              <a:gd name="connsiteX364" fmla="*/ 331946 w 1127766"/>
              <a:gd name="connsiteY364" fmla="*/ 89916 h 128977"/>
              <a:gd name="connsiteX365" fmla="*/ 338518 w 1127766"/>
              <a:gd name="connsiteY365" fmla="*/ 63913 h 128977"/>
              <a:gd name="connsiteX366" fmla="*/ 363664 w 1127766"/>
              <a:gd name="connsiteY366" fmla="*/ 57721 h 128977"/>
              <a:gd name="connsiteX367" fmla="*/ 373856 w 1127766"/>
              <a:gd name="connsiteY367" fmla="*/ 57721 h 128977"/>
              <a:gd name="connsiteX368" fmla="*/ 373856 w 1127766"/>
              <a:gd name="connsiteY368" fmla="*/ 53531 h 128977"/>
              <a:gd name="connsiteX369" fmla="*/ 370522 w 1127766"/>
              <a:gd name="connsiteY369" fmla="*/ 45339 h 128977"/>
              <a:gd name="connsiteX370" fmla="*/ 360997 w 1127766"/>
              <a:gd name="connsiteY370" fmla="*/ 42291 h 128977"/>
              <a:gd name="connsiteX371" fmla="*/ 352805 w 1127766"/>
              <a:gd name="connsiteY371" fmla="*/ 44767 h 128977"/>
              <a:gd name="connsiteX372" fmla="*/ 350234 w 1127766"/>
              <a:gd name="connsiteY372" fmla="*/ 51150 h 128977"/>
              <a:gd name="connsiteX373" fmla="*/ 331946 w 1127766"/>
              <a:gd name="connsiteY373" fmla="*/ 51150 h 128977"/>
              <a:gd name="connsiteX374" fmla="*/ 333946 w 1127766"/>
              <a:gd name="connsiteY374" fmla="*/ 42577 h 128977"/>
              <a:gd name="connsiteX375" fmla="*/ 339756 w 1127766"/>
              <a:gd name="connsiteY375" fmla="*/ 35338 h 128977"/>
              <a:gd name="connsiteX376" fmla="*/ 349281 w 1127766"/>
              <a:gd name="connsiteY376" fmla="*/ 30385 h 128977"/>
              <a:gd name="connsiteX377" fmla="*/ 362045 w 1127766"/>
              <a:gd name="connsiteY377" fmla="*/ 28575 h 128977"/>
              <a:gd name="connsiteX378" fmla="*/ 416718 w 1127766"/>
              <a:gd name="connsiteY378" fmla="*/ 0 h 128977"/>
              <a:gd name="connsiteX379" fmla="*/ 456628 w 1127766"/>
              <a:gd name="connsiteY379" fmla="*/ 0 h 128977"/>
              <a:gd name="connsiteX380" fmla="*/ 456628 w 1127766"/>
              <a:gd name="connsiteY380" fmla="*/ 86392 h 128977"/>
              <a:gd name="connsiteX381" fmla="*/ 477202 w 1127766"/>
              <a:gd name="connsiteY381" fmla="*/ 86392 h 128977"/>
              <a:gd name="connsiteX382" fmla="*/ 477202 w 1127766"/>
              <a:gd name="connsiteY382" fmla="*/ 101347 h 128977"/>
              <a:gd name="connsiteX383" fmla="*/ 416813 w 1127766"/>
              <a:gd name="connsiteY383" fmla="*/ 101347 h 128977"/>
              <a:gd name="connsiteX384" fmla="*/ 416813 w 1127766"/>
              <a:gd name="connsiteY384" fmla="*/ 86392 h 128977"/>
              <a:gd name="connsiteX385" fmla="*/ 438245 w 1127766"/>
              <a:gd name="connsiteY385" fmla="*/ 86392 h 128977"/>
              <a:gd name="connsiteX386" fmla="*/ 438245 w 1127766"/>
              <a:gd name="connsiteY386" fmla="*/ 14954 h 128977"/>
              <a:gd name="connsiteX387" fmla="*/ 416813 w 1127766"/>
              <a:gd name="connsiteY387" fmla="*/ 14954 h 12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Lst>
            <a:rect l="l" t="t" r="r" b="b"/>
            <a:pathLst>
              <a:path w="1127766" h="128977">
                <a:moveTo>
                  <a:pt x="844295" y="79533"/>
                </a:moveTo>
                <a:cubicBezTo>
                  <a:pt x="847734" y="78295"/>
                  <a:pt x="851525" y="78295"/>
                  <a:pt x="854964" y="79533"/>
                </a:cubicBezTo>
                <a:cubicBezTo>
                  <a:pt x="856497" y="80010"/>
                  <a:pt x="857869" y="80962"/>
                  <a:pt x="858964" y="82105"/>
                </a:cubicBezTo>
                <a:cubicBezTo>
                  <a:pt x="860040" y="83153"/>
                  <a:pt x="860879" y="84486"/>
                  <a:pt x="861440" y="85915"/>
                </a:cubicBezTo>
                <a:cubicBezTo>
                  <a:pt x="862098" y="87438"/>
                  <a:pt x="862422" y="89058"/>
                  <a:pt x="862393" y="90678"/>
                </a:cubicBezTo>
                <a:cubicBezTo>
                  <a:pt x="862431" y="92296"/>
                  <a:pt x="862107" y="93916"/>
                  <a:pt x="861440" y="95345"/>
                </a:cubicBezTo>
                <a:cubicBezTo>
                  <a:pt x="860898" y="96774"/>
                  <a:pt x="860059" y="98106"/>
                  <a:pt x="858964" y="99155"/>
                </a:cubicBezTo>
                <a:cubicBezTo>
                  <a:pt x="857840" y="100298"/>
                  <a:pt x="856468" y="101155"/>
                  <a:pt x="854964" y="101726"/>
                </a:cubicBezTo>
                <a:cubicBezTo>
                  <a:pt x="851525" y="102964"/>
                  <a:pt x="847734" y="102964"/>
                  <a:pt x="844295" y="101726"/>
                </a:cubicBezTo>
                <a:cubicBezTo>
                  <a:pt x="842791" y="101155"/>
                  <a:pt x="841419" y="100298"/>
                  <a:pt x="840295" y="99155"/>
                </a:cubicBezTo>
                <a:cubicBezTo>
                  <a:pt x="839142" y="98106"/>
                  <a:pt x="838257" y="96774"/>
                  <a:pt x="837723" y="95345"/>
                </a:cubicBezTo>
                <a:cubicBezTo>
                  <a:pt x="837142" y="93821"/>
                  <a:pt x="836847" y="92296"/>
                  <a:pt x="836866" y="90678"/>
                </a:cubicBezTo>
                <a:cubicBezTo>
                  <a:pt x="836847" y="89058"/>
                  <a:pt x="837142" y="87438"/>
                  <a:pt x="837723" y="85915"/>
                </a:cubicBezTo>
                <a:cubicBezTo>
                  <a:pt x="838285" y="84486"/>
                  <a:pt x="839162" y="83153"/>
                  <a:pt x="840295" y="82105"/>
                </a:cubicBezTo>
                <a:cubicBezTo>
                  <a:pt x="841390" y="80962"/>
                  <a:pt x="842762" y="80010"/>
                  <a:pt x="844295" y="79533"/>
                </a:cubicBezTo>
                <a:close/>
                <a:moveTo>
                  <a:pt x="282035" y="78581"/>
                </a:moveTo>
                <a:cubicBezTo>
                  <a:pt x="283854" y="78581"/>
                  <a:pt x="285673" y="78867"/>
                  <a:pt x="287368" y="79533"/>
                </a:cubicBezTo>
                <a:cubicBezTo>
                  <a:pt x="288902" y="80010"/>
                  <a:pt x="290274" y="80962"/>
                  <a:pt x="291369" y="82105"/>
                </a:cubicBezTo>
                <a:cubicBezTo>
                  <a:pt x="292445" y="83153"/>
                  <a:pt x="293284" y="84486"/>
                  <a:pt x="293845" y="85915"/>
                </a:cubicBezTo>
                <a:cubicBezTo>
                  <a:pt x="294426" y="87438"/>
                  <a:pt x="294722" y="89058"/>
                  <a:pt x="294703" y="90678"/>
                </a:cubicBezTo>
                <a:cubicBezTo>
                  <a:pt x="294722" y="92296"/>
                  <a:pt x="294426" y="93821"/>
                  <a:pt x="293845" y="95345"/>
                </a:cubicBezTo>
                <a:cubicBezTo>
                  <a:pt x="293303" y="96774"/>
                  <a:pt x="292464" y="98106"/>
                  <a:pt x="291369" y="99155"/>
                </a:cubicBezTo>
                <a:cubicBezTo>
                  <a:pt x="290245" y="100298"/>
                  <a:pt x="288873" y="101155"/>
                  <a:pt x="287368" y="101726"/>
                </a:cubicBezTo>
                <a:cubicBezTo>
                  <a:pt x="285663" y="102393"/>
                  <a:pt x="283854" y="102679"/>
                  <a:pt x="282035" y="102679"/>
                </a:cubicBezTo>
                <a:cubicBezTo>
                  <a:pt x="280215" y="102679"/>
                  <a:pt x="278405" y="102393"/>
                  <a:pt x="276700" y="101726"/>
                </a:cubicBezTo>
                <a:cubicBezTo>
                  <a:pt x="275196" y="101155"/>
                  <a:pt x="273824" y="100298"/>
                  <a:pt x="272700" y="99155"/>
                </a:cubicBezTo>
                <a:cubicBezTo>
                  <a:pt x="271547" y="98106"/>
                  <a:pt x="270662" y="96774"/>
                  <a:pt x="270128" y="95345"/>
                </a:cubicBezTo>
                <a:cubicBezTo>
                  <a:pt x="269547" y="93821"/>
                  <a:pt x="269252" y="92296"/>
                  <a:pt x="269271" y="90678"/>
                </a:cubicBezTo>
                <a:cubicBezTo>
                  <a:pt x="269252" y="89058"/>
                  <a:pt x="269547" y="87438"/>
                  <a:pt x="270128" y="85915"/>
                </a:cubicBezTo>
                <a:cubicBezTo>
                  <a:pt x="270690" y="84486"/>
                  <a:pt x="271567" y="83153"/>
                  <a:pt x="272700" y="82105"/>
                </a:cubicBezTo>
                <a:cubicBezTo>
                  <a:pt x="273795" y="80962"/>
                  <a:pt x="275167" y="80010"/>
                  <a:pt x="276700" y="79533"/>
                </a:cubicBezTo>
                <a:cubicBezTo>
                  <a:pt x="278396" y="78867"/>
                  <a:pt x="280206" y="78486"/>
                  <a:pt x="282035" y="78581"/>
                </a:cubicBezTo>
                <a:close/>
                <a:moveTo>
                  <a:pt x="364331" y="68675"/>
                </a:moveTo>
                <a:cubicBezTo>
                  <a:pt x="361864" y="68675"/>
                  <a:pt x="359406" y="68866"/>
                  <a:pt x="356996" y="69438"/>
                </a:cubicBezTo>
                <a:cubicBezTo>
                  <a:pt x="355196" y="69914"/>
                  <a:pt x="353510" y="70676"/>
                  <a:pt x="352043" y="71819"/>
                </a:cubicBezTo>
                <a:cubicBezTo>
                  <a:pt x="350786" y="72676"/>
                  <a:pt x="349796" y="73914"/>
                  <a:pt x="349186" y="75343"/>
                </a:cubicBezTo>
                <a:cubicBezTo>
                  <a:pt x="348576" y="76771"/>
                  <a:pt x="348253" y="78296"/>
                  <a:pt x="348233" y="79915"/>
                </a:cubicBezTo>
                <a:cubicBezTo>
                  <a:pt x="348224" y="82201"/>
                  <a:pt x="349186" y="84487"/>
                  <a:pt x="350900" y="86011"/>
                </a:cubicBezTo>
                <a:cubicBezTo>
                  <a:pt x="353148" y="87821"/>
                  <a:pt x="356015" y="88773"/>
                  <a:pt x="358901" y="88488"/>
                </a:cubicBezTo>
                <a:cubicBezTo>
                  <a:pt x="360664" y="88488"/>
                  <a:pt x="362426" y="88202"/>
                  <a:pt x="364140" y="87821"/>
                </a:cubicBezTo>
                <a:cubicBezTo>
                  <a:pt x="365617" y="87345"/>
                  <a:pt x="367045" y="86773"/>
                  <a:pt x="368426" y="86107"/>
                </a:cubicBezTo>
                <a:cubicBezTo>
                  <a:pt x="369598" y="85439"/>
                  <a:pt x="370684" y="84582"/>
                  <a:pt x="371665" y="83630"/>
                </a:cubicBezTo>
                <a:cubicBezTo>
                  <a:pt x="372503" y="82867"/>
                  <a:pt x="373246" y="81915"/>
                  <a:pt x="373856" y="80963"/>
                </a:cubicBezTo>
                <a:lnTo>
                  <a:pt x="373856" y="68675"/>
                </a:lnTo>
                <a:close/>
                <a:moveTo>
                  <a:pt x="761047" y="45148"/>
                </a:moveTo>
                <a:cubicBezTo>
                  <a:pt x="759123" y="46291"/>
                  <a:pt x="757494" y="47911"/>
                  <a:pt x="756285" y="49815"/>
                </a:cubicBezTo>
                <a:cubicBezTo>
                  <a:pt x="755027" y="51911"/>
                  <a:pt x="754094" y="54292"/>
                  <a:pt x="753522" y="56673"/>
                </a:cubicBezTo>
                <a:cubicBezTo>
                  <a:pt x="753027" y="59436"/>
                  <a:pt x="752770" y="62198"/>
                  <a:pt x="752760" y="64960"/>
                </a:cubicBezTo>
                <a:lnTo>
                  <a:pt x="752760" y="66389"/>
                </a:lnTo>
                <a:cubicBezTo>
                  <a:pt x="752770" y="69247"/>
                  <a:pt x="753018" y="72008"/>
                  <a:pt x="753522" y="74771"/>
                </a:cubicBezTo>
                <a:cubicBezTo>
                  <a:pt x="754094" y="77152"/>
                  <a:pt x="755027" y="79533"/>
                  <a:pt x="756285" y="81629"/>
                </a:cubicBezTo>
                <a:cubicBezTo>
                  <a:pt x="758771" y="85820"/>
                  <a:pt x="763352" y="88201"/>
                  <a:pt x="768191" y="88011"/>
                </a:cubicBezTo>
                <a:cubicBezTo>
                  <a:pt x="772934" y="88106"/>
                  <a:pt x="777373" y="85725"/>
                  <a:pt x="779811" y="81629"/>
                </a:cubicBezTo>
                <a:cubicBezTo>
                  <a:pt x="781078" y="79533"/>
                  <a:pt x="781983" y="77152"/>
                  <a:pt x="782478" y="74771"/>
                </a:cubicBezTo>
                <a:cubicBezTo>
                  <a:pt x="783059" y="72008"/>
                  <a:pt x="783345" y="69247"/>
                  <a:pt x="783336" y="66389"/>
                </a:cubicBezTo>
                <a:lnTo>
                  <a:pt x="783336" y="64960"/>
                </a:lnTo>
                <a:cubicBezTo>
                  <a:pt x="783345" y="62198"/>
                  <a:pt x="783059" y="59436"/>
                  <a:pt x="782478" y="56673"/>
                </a:cubicBezTo>
                <a:cubicBezTo>
                  <a:pt x="781983" y="54292"/>
                  <a:pt x="781078" y="51911"/>
                  <a:pt x="779811" y="49815"/>
                </a:cubicBezTo>
                <a:cubicBezTo>
                  <a:pt x="778621" y="47911"/>
                  <a:pt x="776992" y="46291"/>
                  <a:pt x="775049" y="45148"/>
                </a:cubicBezTo>
                <a:cubicBezTo>
                  <a:pt x="770658" y="42862"/>
                  <a:pt x="765438" y="42862"/>
                  <a:pt x="761047" y="45148"/>
                </a:cubicBezTo>
                <a:close/>
                <a:moveTo>
                  <a:pt x="525780" y="43529"/>
                </a:moveTo>
                <a:cubicBezTo>
                  <a:pt x="523408" y="43434"/>
                  <a:pt x="521065" y="44101"/>
                  <a:pt x="519017" y="45244"/>
                </a:cubicBezTo>
                <a:cubicBezTo>
                  <a:pt x="517102" y="46387"/>
                  <a:pt x="515464" y="47911"/>
                  <a:pt x="514254" y="49816"/>
                </a:cubicBezTo>
                <a:cubicBezTo>
                  <a:pt x="512950" y="51911"/>
                  <a:pt x="512016" y="54292"/>
                  <a:pt x="511492" y="56674"/>
                </a:cubicBezTo>
                <a:cubicBezTo>
                  <a:pt x="510873" y="59436"/>
                  <a:pt x="510559" y="62199"/>
                  <a:pt x="510540" y="65056"/>
                </a:cubicBezTo>
                <a:lnTo>
                  <a:pt x="510540" y="66485"/>
                </a:lnTo>
                <a:cubicBezTo>
                  <a:pt x="510502" y="69343"/>
                  <a:pt x="510825" y="72104"/>
                  <a:pt x="511492" y="74867"/>
                </a:cubicBezTo>
                <a:cubicBezTo>
                  <a:pt x="512016" y="77248"/>
                  <a:pt x="512911" y="79439"/>
                  <a:pt x="514159" y="81534"/>
                </a:cubicBezTo>
                <a:cubicBezTo>
                  <a:pt x="515378" y="83439"/>
                  <a:pt x="517007" y="84964"/>
                  <a:pt x="518922" y="86107"/>
                </a:cubicBezTo>
                <a:cubicBezTo>
                  <a:pt x="520960" y="87250"/>
                  <a:pt x="523265" y="87821"/>
                  <a:pt x="525589" y="87725"/>
                </a:cubicBezTo>
                <a:cubicBezTo>
                  <a:pt x="528370" y="87821"/>
                  <a:pt x="531133" y="87250"/>
                  <a:pt x="533590" y="85916"/>
                </a:cubicBezTo>
                <a:cubicBezTo>
                  <a:pt x="535676" y="84678"/>
                  <a:pt x="537381" y="82867"/>
                  <a:pt x="538543" y="80772"/>
                </a:cubicBezTo>
                <a:lnTo>
                  <a:pt x="538543" y="50482"/>
                </a:lnTo>
                <a:cubicBezTo>
                  <a:pt x="537381" y="48387"/>
                  <a:pt x="535676" y="46578"/>
                  <a:pt x="533590" y="45339"/>
                </a:cubicBezTo>
                <a:cubicBezTo>
                  <a:pt x="531190" y="44101"/>
                  <a:pt x="528494" y="43434"/>
                  <a:pt x="525780" y="43529"/>
                </a:cubicBezTo>
                <a:close/>
                <a:moveTo>
                  <a:pt x="1011650" y="43433"/>
                </a:moveTo>
                <a:cubicBezTo>
                  <a:pt x="1009221" y="43338"/>
                  <a:pt x="1006811" y="43910"/>
                  <a:pt x="1004697" y="45148"/>
                </a:cubicBezTo>
                <a:cubicBezTo>
                  <a:pt x="1002754" y="46291"/>
                  <a:pt x="1001125" y="47911"/>
                  <a:pt x="999934" y="49815"/>
                </a:cubicBezTo>
                <a:cubicBezTo>
                  <a:pt x="998629" y="51911"/>
                  <a:pt x="997696" y="54292"/>
                  <a:pt x="997172" y="56673"/>
                </a:cubicBezTo>
                <a:cubicBezTo>
                  <a:pt x="996591" y="59436"/>
                  <a:pt x="996305" y="62198"/>
                  <a:pt x="996315" y="64960"/>
                </a:cubicBezTo>
                <a:lnTo>
                  <a:pt x="996315" y="66389"/>
                </a:lnTo>
                <a:cubicBezTo>
                  <a:pt x="996305" y="69247"/>
                  <a:pt x="996591" y="72008"/>
                  <a:pt x="997172" y="74771"/>
                </a:cubicBezTo>
                <a:cubicBezTo>
                  <a:pt x="997696" y="77152"/>
                  <a:pt x="998629" y="79533"/>
                  <a:pt x="999934" y="81629"/>
                </a:cubicBezTo>
                <a:cubicBezTo>
                  <a:pt x="1001096" y="83534"/>
                  <a:pt x="1002735" y="85153"/>
                  <a:pt x="1004697" y="86296"/>
                </a:cubicBezTo>
                <a:cubicBezTo>
                  <a:pt x="1006850" y="87439"/>
                  <a:pt x="1009288" y="88106"/>
                  <a:pt x="1011745" y="88011"/>
                </a:cubicBezTo>
                <a:cubicBezTo>
                  <a:pt x="1016517" y="88202"/>
                  <a:pt x="1021004" y="85725"/>
                  <a:pt x="1023461" y="81629"/>
                </a:cubicBezTo>
                <a:cubicBezTo>
                  <a:pt x="1024690" y="79533"/>
                  <a:pt x="1025585" y="77152"/>
                  <a:pt x="1026128" y="74771"/>
                </a:cubicBezTo>
                <a:cubicBezTo>
                  <a:pt x="1026709" y="72008"/>
                  <a:pt x="1026995" y="69247"/>
                  <a:pt x="1026985" y="66389"/>
                </a:cubicBezTo>
                <a:lnTo>
                  <a:pt x="1026985" y="64960"/>
                </a:lnTo>
                <a:cubicBezTo>
                  <a:pt x="1026995" y="62198"/>
                  <a:pt x="1026709" y="59436"/>
                  <a:pt x="1026128" y="56673"/>
                </a:cubicBezTo>
                <a:cubicBezTo>
                  <a:pt x="1025585" y="54292"/>
                  <a:pt x="1024690" y="51911"/>
                  <a:pt x="1023461" y="49815"/>
                </a:cubicBezTo>
                <a:cubicBezTo>
                  <a:pt x="1022271" y="47911"/>
                  <a:pt x="1020642" y="46291"/>
                  <a:pt x="1018699" y="45148"/>
                </a:cubicBezTo>
                <a:cubicBezTo>
                  <a:pt x="1016546" y="43910"/>
                  <a:pt x="1014108" y="43338"/>
                  <a:pt x="1011650" y="43433"/>
                </a:cubicBezTo>
                <a:close/>
                <a:moveTo>
                  <a:pt x="607504" y="43433"/>
                </a:moveTo>
                <a:cubicBezTo>
                  <a:pt x="605570" y="43433"/>
                  <a:pt x="603656" y="43815"/>
                  <a:pt x="601884" y="44576"/>
                </a:cubicBezTo>
                <a:cubicBezTo>
                  <a:pt x="600141" y="45244"/>
                  <a:pt x="598579" y="46291"/>
                  <a:pt x="597312" y="47720"/>
                </a:cubicBezTo>
                <a:cubicBezTo>
                  <a:pt x="595978" y="49149"/>
                  <a:pt x="594883" y="50768"/>
                  <a:pt x="594073" y="52578"/>
                </a:cubicBezTo>
                <a:cubicBezTo>
                  <a:pt x="593178" y="54578"/>
                  <a:pt x="592511" y="56673"/>
                  <a:pt x="592073" y="58864"/>
                </a:cubicBezTo>
                <a:lnTo>
                  <a:pt x="622172" y="58864"/>
                </a:lnTo>
                <a:lnTo>
                  <a:pt x="622172" y="57436"/>
                </a:lnTo>
                <a:cubicBezTo>
                  <a:pt x="622086" y="55530"/>
                  <a:pt x="621705" y="53721"/>
                  <a:pt x="621029" y="52006"/>
                </a:cubicBezTo>
                <a:cubicBezTo>
                  <a:pt x="620467" y="50292"/>
                  <a:pt x="619524" y="48768"/>
                  <a:pt x="618267" y="47530"/>
                </a:cubicBezTo>
                <a:cubicBezTo>
                  <a:pt x="616971" y="46196"/>
                  <a:pt x="615419" y="45244"/>
                  <a:pt x="613695" y="44576"/>
                </a:cubicBezTo>
                <a:cubicBezTo>
                  <a:pt x="611733" y="43815"/>
                  <a:pt x="609628" y="43338"/>
                  <a:pt x="607504" y="43433"/>
                </a:cubicBezTo>
                <a:close/>
                <a:moveTo>
                  <a:pt x="997363" y="31338"/>
                </a:moveTo>
                <a:cubicBezTo>
                  <a:pt x="1006526" y="27623"/>
                  <a:pt x="1016775" y="27623"/>
                  <a:pt x="1025938" y="31338"/>
                </a:cubicBezTo>
                <a:cubicBezTo>
                  <a:pt x="1029986" y="33147"/>
                  <a:pt x="1033615" y="35814"/>
                  <a:pt x="1036606" y="39052"/>
                </a:cubicBezTo>
                <a:cubicBezTo>
                  <a:pt x="1039549" y="42386"/>
                  <a:pt x="1041759" y="46291"/>
                  <a:pt x="1043083" y="50577"/>
                </a:cubicBezTo>
                <a:cubicBezTo>
                  <a:pt x="1044645" y="55244"/>
                  <a:pt x="1045416" y="60102"/>
                  <a:pt x="1045369" y="64960"/>
                </a:cubicBezTo>
                <a:lnTo>
                  <a:pt x="1045369" y="66389"/>
                </a:lnTo>
                <a:cubicBezTo>
                  <a:pt x="1045416" y="71342"/>
                  <a:pt x="1044645" y="76200"/>
                  <a:pt x="1043083" y="80867"/>
                </a:cubicBezTo>
                <a:cubicBezTo>
                  <a:pt x="1041711" y="85058"/>
                  <a:pt x="1039511" y="89058"/>
                  <a:pt x="1036606" y="92392"/>
                </a:cubicBezTo>
                <a:cubicBezTo>
                  <a:pt x="1033691" y="95631"/>
                  <a:pt x="1030072" y="98202"/>
                  <a:pt x="1026033" y="99917"/>
                </a:cubicBezTo>
                <a:cubicBezTo>
                  <a:pt x="1016870" y="103632"/>
                  <a:pt x="1006621" y="103632"/>
                  <a:pt x="997458" y="99917"/>
                </a:cubicBezTo>
                <a:cubicBezTo>
                  <a:pt x="993391" y="98202"/>
                  <a:pt x="989743" y="95631"/>
                  <a:pt x="986790" y="92392"/>
                </a:cubicBezTo>
                <a:cubicBezTo>
                  <a:pt x="983885" y="88963"/>
                  <a:pt x="981656" y="85058"/>
                  <a:pt x="980218" y="80867"/>
                </a:cubicBezTo>
                <a:cubicBezTo>
                  <a:pt x="978732" y="76200"/>
                  <a:pt x="977998" y="71342"/>
                  <a:pt x="978027" y="66389"/>
                </a:cubicBezTo>
                <a:lnTo>
                  <a:pt x="978027" y="64960"/>
                </a:lnTo>
                <a:cubicBezTo>
                  <a:pt x="977998" y="60102"/>
                  <a:pt x="978741" y="55244"/>
                  <a:pt x="980218" y="50577"/>
                </a:cubicBezTo>
                <a:cubicBezTo>
                  <a:pt x="981618" y="46291"/>
                  <a:pt x="983847" y="42386"/>
                  <a:pt x="986790" y="39052"/>
                </a:cubicBezTo>
                <a:cubicBezTo>
                  <a:pt x="989724" y="35719"/>
                  <a:pt x="993324" y="33147"/>
                  <a:pt x="997363" y="31338"/>
                </a:cubicBezTo>
                <a:close/>
                <a:moveTo>
                  <a:pt x="593883" y="31338"/>
                </a:moveTo>
                <a:cubicBezTo>
                  <a:pt x="602713" y="27813"/>
                  <a:pt x="612580" y="27813"/>
                  <a:pt x="621410" y="31338"/>
                </a:cubicBezTo>
                <a:cubicBezTo>
                  <a:pt x="625315" y="32956"/>
                  <a:pt x="628821" y="35433"/>
                  <a:pt x="631697" y="38481"/>
                </a:cubicBezTo>
                <a:cubicBezTo>
                  <a:pt x="634526" y="41719"/>
                  <a:pt x="636660" y="45530"/>
                  <a:pt x="637984" y="49625"/>
                </a:cubicBezTo>
                <a:cubicBezTo>
                  <a:pt x="639527" y="54292"/>
                  <a:pt x="640270" y="59150"/>
                  <a:pt x="640174" y="64008"/>
                </a:cubicBezTo>
                <a:lnTo>
                  <a:pt x="640174" y="71723"/>
                </a:lnTo>
                <a:lnTo>
                  <a:pt x="591502" y="71723"/>
                </a:lnTo>
                <a:cubicBezTo>
                  <a:pt x="591825" y="74009"/>
                  <a:pt x="592530" y="76295"/>
                  <a:pt x="593597" y="78390"/>
                </a:cubicBezTo>
                <a:cubicBezTo>
                  <a:pt x="594673" y="80390"/>
                  <a:pt x="596093" y="82105"/>
                  <a:pt x="597788" y="83534"/>
                </a:cubicBezTo>
                <a:cubicBezTo>
                  <a:pt x="599455" y="85057"/>
                  <a:pt x="601389" y="86200"/>
                  <a:pt x="603503" y="86963"/>
                </a:cubicBezTo>
                <a:cubicBezTo>
                  <a:pt x="605770" y="87725"/>
                  <a:pt x="608151" y="88106"/>
                  <a:pt x="610552" y="88106"/>
                </a:cubicBezTo>
                <a:cubicBezTo>
                  <a:pt x="612323" y="88297"/>
                  <a:pt x="614114" y="88297"/>
                  <a:pt x="615886" y="88106"/>
                </a:cubicBezTo>
                <a:cubicBezTo>
                  <a:pt x="617648" y="87725"/>
                  <a:pt x="619372" y="87154"/>
                  <a:pt x="621029" y="86486"/>
                </a:cubicBezTo>
                <a:cubicBezTo>
                  <a:pt x="622629" y="85820"/>
                  <a:pt x="624163" y="84963"/>
                  <a:pt x="625601" y="84010"/>
                </a:cubicBezTo>
                <a:cubicBezTo>
                  <a:pt x="627020" y="82962"/>
                  <a:pt x="628278" y="81819"/>
                  <a:pt x="629316" y="80390"/>
                </a:cubicBezTo>
                <a:lnTo>
                  <a:pt x="638841" y="89915"/>
                </a:lnTo>
                <a:cubicBezTo>
                  <a:pt x="637584" y="91726"/>
                  <a:pt x="636079" y="93344"/>
                  <a:pt x="634364" y="94678"/>
                </a:cubicBezTo>
                <a:cubicBezTo>
                  <a:pt x="632412" y="96393"/>
                  <a:pt x="630230" y="97822"/>
                  <a:pt x="627887" y="98869"/>
                </a:cubicBezTo>
                <a:cubicBezTo>
                  <a:pt x="625268" y="100108"/>
                  <a:pt x="622525" y="101155"/>
                  <a:pt x="619696" y="101822"/>
                </a:cubicBezTo>
                <a:cubicBezTo>
                  <a:pt x="616410" y="102489"/>
                  <a:pt x="613047" y="102775"/>
                  <a:pt x="609694" y="102680"/>
                </a:cubicBezTo>
                <a:cubicBezTo>
                  <a:pt x="604579" y="102775"/>
                  <a:pt x="599503" y="101822"/>
                  <a:pt x="594740" y="99917"/>
                </a:cubicBezTo>
                <a:cubicBezTo>
                  <a:pt x="590473" y="98202"/>
                  <a:pt x="586568" y="95725"/>
                  <a:pt x="583215" y="92583"/>
                </a:cubicBezTo>
                <a:cubicBezTo>
                  <a:pt x="579996" y="89535"/>
                  <a:pt x="577471" y="85725"/>
                  <a:pt x="575785" y="81629"/>
                </a:cubicBezTo>
                <a:cubicBezTo>
                  <a:pt x="574052" y="77343"/>
                  <a:pt x="573176" y="72771"/>
                  <a:pt x="573214" y="68104"/>
                </a:cubicBezTo>
                <a:lnTo>
                  <a:pt x="573214" y="65532"/>
                </a:lnTo>
                <a:cubicBezTo>
                  <a:pt x="573147" y="60388"/>
                  <a:pt x="574014" y="55340"/>
                  <a:pt x="575785" y="50577"/>
                </a:cubicBezTo>
                <a:cubicBezTo>
                  <a:pt x="577386" y="46291"/>
                  <a:pt x="579805" y="42290"/>
                  <a:pt x="582929" y="38861"/>
                </a:cubicBezTo>
                <a:cubicBezTo>
                  <a:pt x="586025" y="35623"/>
                  <a:pt x="589749" y="33051"/>
                  <a:pt x="593883" y="31338"/>
                </a:cubicBezTo>
                <a:close/>
                <a:moveTo>
                  <a:pt x="162115" y="29908"/>
                </a:moveTo>
                <a:lnTo>
                  <a:pt x="178879" y="29908"/>
                </a:lnTo>
                <a:lnTo>
                  <a:pt x="185070" y="79152"/>
                </a:lnTo>
                <a:lnTo>
                  <a:pt x="194595" y="29908"/>
                </a:lnTo>
                <a:lnTo>
                  <a:pt x="206787" y="29908"/>
                </a:lnTo>
                <a:lnTo>
                  <a:pt x="215360" y="78962"/>
                </a:lnTo>
                <a:lnTo>
                  <a:pt x="221551" y="29908"/>
                </a:lnTo>
                <a:lnTo>
                  <a:pt x="238315" y="29908"/>
                </a:lnTo>
                <a:lnTo>
                  <a:pt x="225552" y="101346"/>
                </a:lnTo>
                <a:lnTo>
                  <a:pt x="209454" y="101346"/>
                </a:lnTo>
                <a:lnTo>
                  <a:pt x="199929" y="55911"/>
                </a:lnTo>
                <a:lnTo>
                  <a:pt x="190404" y="101346"/>
                </a:lnTo>
                <a:lnTo>
                  <a:pt x="174974" y="101346"/>
                </a:lnTo>
                <a:close/>
                <a:moveTo>
                  <a:pt x="81057" y="29908"/>
                </a:moveTo>
                <a:lnTo>
                  <a:pt x="97821" y="29908"/>
                </a:lnTo>
                <a:lnTo>
                  <a:pt x="104012" y="79152"/>
                </a:lnTo>
                <a:lnTo>
                  <a:pt x="112966" y="29908"/>
                </a:lnTo>
                <a:lnTo>
                  <a:pt x="125253" y="29908"/>
                </a:lnTo>
                <a:lnTo>
                  <a:pt x="134302" y="78962"/>
                </a:lnTo>
                <a:lnTo>
                  <a:pt x="140493" y="29908"/>
                </a:lnTo>
                <a:lnTo>
                  <a:pt x="157352" y="29908"/>
                </a:lnTo>
                <a:lnTo>
                  <a:pt x="144589" y="101346"/>
                </a:lnTo>
                <a:lnTo>
                  <a:pt x="128396" y="101346"/>
                </a:lnTo>
                <a:lnTo>
                  <a:pt x="118871" y="55911"/>
                </a:lnTo>
                <a:lnTo>
                  <a:pt x="109346" y="101346"/>
                </a:lnTo>
                <a:lnTo>
                  <a:pt x="93821" y="101346"/>
                </a:lnTo>
                <a:close/>
                <a:moveTo>
                  <a:pt x="0" y="29908"/>
                </a:moveTo>
                <a:lnTo>
                  <a:pt x="16764" y="29908"/>
                </a:lnTo>
                <a:lnTo>
                  <a:pt x="22955" y="79152"/>
                </a:lnTo>
                <a:lnTo>
                  <a:pt x="31909" y="29908"/>
                </a:lnTo>
                <a:lnTo>
                  <a:pt x="44196" y="29908"/>
                </a:lnTo>
                <a:lnTo>
                  <a:pt x="53150" y="78962"/>
                </a:lnTo>
                <a:lnTo>
                  <a:pt x="59341" y="29908"/>
                </a:lnTo>
                <a:lnTo>
                  <a:pt x="76200" y="29908"/>
                </a:lnTo>
                <a:lnTo>
                  <a:pt x="63341" y="101346"/>
                </a:lnTo>
                <a:lnTo>
                  <a:pt x="47244" y="101346"/>
                </a:lnTo>
                <a:lnTo>
                  <a:pt x="37719" y="55911"/>
                </a:lnTo>
                <a:lnTo>
                  <a:pt x="28670" y="101346"/>
                </a:lnTo>
                <a:lnTo>
                  <a:pt x="12764" y="101346"/>
                </a:lnTo>
                <a:close/>
                <a:moveTo>
                  <a:pt x="1087945" y="28575"/>
                </a:moveTo>
                <a:cubicBezTo>
                  <a:pt x="1093021" y="28098"/>
                  <a:pt x="1097717" y="31337"/>
                  <a:pt x="1099184" y="36194"/>
                </a:cubicBezTo>
                <a:cubicBezTo>
                  <a:pt x="1100508" y="33908"/>
                  <a:pt x="1102375" y="32004"/>
                  <a:pt x="1104613" y="30670"/>
                </a:cubicBezTo>
                <a:cubicBezTo>
                  <a:pt x="1106985" y="29241"/>
                  <a:pt x="1109738" y="28479"/>
                  <a:pt x="1112519" y="28575"/>
                </a:cubicBezTo>
                <a:cubicBezTo>
                  <a:pt x="1114577" y="28575"/>
                  <a:pt x="1116615" y="29050"/>
                  <a:pt x="1118520" y="29813"/>
                </a:cubicBezTo>
                <a:cubicBezTo>
                  <a:pt x="1120473" y="30575"/>
                  <a:pt x="1122149" y="31908"/>
                  <a:pt x="1123378" y="33623"/>
                </a:cubicBezTo>
                <a:cubicBezTo>
                  <a:pt x="1124902" y="35623"/>
                  <a:pt x="1126007" y="37909"/>
                  <a:pt x="1126616" y="40290"/>
                </a:cubicBezTo>
                <a:cubicBezTo>
                  <a:pt x="1127445" y="43624"/>
                  <a:pt x="1127826" y="46957"/>
                  <a:pt x="1127759" y="50387"/>
                </a:cubicBezTo>
                <a:lnTo>
                  <a:pt x="1127759" y="101346"/>
                </a:lnTo>
                <a:lnTo>
                  <a:pt x="1111090" y="101346"/>
                </a:lnTo>
                <a:lnTo>
                  <a:pt x="1111090" y="50292"/>
                </a:lnTo>
                <a:cubicBezTo>
                  <a:pt x="1111109" y="49149"/>
                  <a:pt x="1110948" y="48006"/>
                  <a:pt x="1110614" y="46957"/>
                </a:cubicBezTo>
                <a:cubicBezTo>
                  <a:pt x="1110395" y="46196"/>
                  <a:pt x="1110005" y="45434"/>
                  <a:pt x="1109471" y="44862"/>
                </a:cubicBezTo>
                <a:cubicBezTo>
                  <a:pt x="1109014" y="44387"/>
                  <a:pt x="1108462" y="44005"/>
                  <a:pt x="1107852" y="43815"/>
                </a:cubicBezTo>
                <a:lnTo>
                  <a:pt x="1105852" y="43815"/>
                </a:lnTo>
                <a:cubicBezTo>
                  <a:pt x="1104709" y="43815"/>
                  <a:pt x="1103594" y="44101"/>
                  <a:pt x="1102613" y="44671"/>
                </a:cubicBezTo>
                <a:cubicBezTo>
                  <a:pt x="1101727" y="45339"/>
                  <a:pt x="1101032" y="46196"/>
                  <a:pt x="1100613" y="47148"/>
                </a:cubicBezTo>
                <a:lnTo>
                  <a:pt x="1100613" y="101632"/>
                </a:lnTo>
                <a:lnTo>
                  <a:pt x="1084420" y="101632"/>
                </a:lnTo>
                <a:lnTo>
                  <a:pt x="1084420" y="50577"/>
                </a:lnTo>
                <a:cubicBezTo>
                  <a:pt x="1084592" y="49434"/>
                  <a:pt x="1084592" y="48291"/>
                  <a:pt x="1084420" y="47148"/>
                </a:cubicBezTo>
                <a:cubicBezTo>
                  <a:pt x="1084201" y="46387"/>
                  <a:pt x="1083811" y="45719"/>
                  <a:pt x="1083277" y="45148"/>
                </a:cubicBezTo>
                <a:cubicBezTo>
                  <a:pt x="1082877" y="44671"/>
                  <a:pt x="1082344" y="44291"/>
                  <a:pt x="1081753" y="44101"/>
                </a:cubicBezTo>
                <a:lnTo>
                  <a:pt x="1079753" y="44101"/>
                </a:lnTo>
                <a:cubicBezTo>
                  <a:pt x="1078505" y="44005"/>
                  <a:pt x="1077286" y="44482"/>
                  <a:pt x="1076324" y="45244"/>
                </a:cubicBezTo>
                <a:cubicBezTo>
                  <a:pt x="1075419" y="46196"/>
                  <a:pt x="1074734" y="47243"/>
                  <a:pt x="1074324" y="48482"/>
                </a:cubicBezTo>
                <a:lnTo>
                  <a:pt x="1074324" y="101917"/>
                </a:lnTo>
                <a:lnTo>
                  <a:pt x="1057274" y="101917"/>
                </a:lnTo>
                <a:lnTo>
                  <a:pt x="1057274" y="30479"/>
                </a:lnTo>
                <a:lnTo>
                  <a:pt x="1072990" y="29908"/>
                </a:lnTo>
                <a:lnTo>
                  <a:pt x="1073562" y="38575"/>
                </a:lnTo>
                <a:cubicBezTo>
                  <a:pt x="1074772" y="35719"/>
                  <a:pt x="1076705" y="33147"/>
                  <a:pt x="1079182" y="31242"/>
                </a:cubicBezTo>
                <a:cubicBezTo>
                  <a:pt x="1081744" y="29432"/>
                  <a:pt x="1084811" y="28479"/>
                  <a:pt x="1087945" y="28575"/>
                </a:cubicBezTo>
                <a:close/>
                <a:moveTo>
                  <a:pt x="931449" y="28575"/>
                </a:moveTo>
                <a:cubicBezTo>
                  <a:pt x="935602" y="28575"/>
                  <a:pt x="939727" y="29241"/>
                  <a:pt x="943641" y="30575"/>
                </a:cubicBezTo>
                <a:cubicBezTo>
                  <a:pt x="947146" y="31813"/>
                  <a:pt x="950375" y="33719"/>
                  <a:pt x="953166" y="36194"/>
                </a:cubicBezTo>
                <a:cubicBezTo>
                  <a:pt x="955919" y="38575"/>
                  <a:pt x="958072" y="41529"/>
                  <a:pt x="959453" y="44862"/>
                </a:cubicBezTo>
                <a:cubicBezTo>
                  <a:pt x="961024" y="48482"/>
                  <a:pt x="961777" y="52387"/>
                  <a:pt x="961644" y="56293"/>
                </a:cubicBezTo>
                <a:lnTo>
                  <a:pt x="943927" y="56293"/>
                </a:lnTo>
                <a:cubicBezTo>
                  <a:pt x="944013" y="54578"/>
                  <a:pt x="943756" y="52958"/>
                  <a:pt x="943165" y="51340"/>
                </a:cubicBezTo>
                <a:cubicBezTo>
                  <a:pt x="942565" y="49815"/>
                  <a:pt x="941622" y="48386"/>
                  <a:pt x="940403" y="47243"/>
                </a:cubicBezTo>
                <a:cubicBezTo>
                  <a:pt x="939184" y="46005"/>
                  <a:pt x="937726" y="45053"/>
                  <a:pt x="936116" y="44482"/>
                </a:cubicBezTo>
                <a:cubicBezTo>
                  <a:pt x="934392" y="43815"/>
                  <a:pt x="932545" y="43433"/>
                  <a:pt x="930687" y="43433"/>
                </a:cubicBezTo>
                <a:cubicBezTo>
                  <a:pt x="928154" y="43338"/>
                  <a:pt x="925648" y="44005"/>
                  <a:pt x="923448" y="45244"/>
                </a:cubicBezTo>
                <a:cubicBezTo>
                  <a:pt x="921591" y="46482"/>
                  <a:pt x="920048" y="48100"/>
                  <a:pt x="918972" y="50006"/>
                </a:cubicBezTo>
                <a:cubicBezTo>
                  <a:pt x="917800" y="52101"/>
                  <a:pt x="916990" y="54387"/>
                  <a:pt x="916590" y="56768"/>
                </a:cubicBezTo>
                <a:cubicBezTo>
                  <a:pt x="916123" y="59340"/>
                  <a:pt x="915904" y="62008"/>
                  <a:pt x="915924" y="64675"/>
                </a:cubicBezTo>
                <a:lnTo>
                  <a:pt x="915924" y="66675"/>
                </a:lnTo>
                <a:cubicBezTo>
                  <a:pt x="915904" y="69342"/>
                  <a:pt x="916123" y="72008"/>
                  <a:pt x="916590" y="74676"/>
                </a:cubicBezTo>
                <a:cubicBezTo>
                  <a:pt x="916962" y="77057"/>
                  <a:pt x="917733" y="79438"/>
                  <a:pt x="918876" y="81533"/>
                </a:cubicBezTo>
                <a:cubicBezTo>
                  <a:pt x="921296" y="85820"/>
                  <a:pt x="925906" y="88297"/>
                  <a:pt x="930782" y="88011"/>
                </a:cubicBezTo>
                <a:lnTo>
                  <a:pt x="931068" y="88011"/>
                </a:lnTo>
                <a:cubicBezTo>
                  <a:pt x="932811" y="88011"/>
                  <a:pt x="934545" y="87725"/>
                  <a:pt x="936212" y="87249"/>
                </a:cubicBezTo>
                <a:cubicBezTo>
                  <a:pt x="937755" y="86677"/>
                  <a:pt x="939203" y="85916"/>
                  <a:pt x="940498" y="84963"/>
                </a:cubicBezTo>
                <a:cubicBezTo>
                  <a:pt x="941717" y="84010"/>
                  <a:pt x="942698" y="82867"/>
                  <a:pt x="943356" y="81438"/>
                </a:cubicBezTo>
                <a:cubicBezTo>
                  <a:pt x="944041" y="80010"/>
                  <a:pt x="944337" y="78486"/>
                  <a:pt x="944213" y="76866"/>
                </a:cubicBezTo>
                <a:lnTo>
                  <a:pt x="961548" y="76866"/>
                </a:lnTo>
                <a:cubicBezTo>
                  <a:pt x="961663" y="80486"/>
                  <a:pt x="960882" y="84010"/>
                  <a:pt x="959262" y="87249"/>
                </a:cubicBezTo>
                <a:cubicBezTo>
                  <a:pt x="957653" y="90392"/>
                  <a:pt x="955414" y="93155"/>
                  <a:pt x="952690" y="95345"/>
                </a:cubicBezTo>
                <a:cubicBezTo>
                  <a:pt x="949852" y="97726"/>
                  <a:pt x="946632" y="99536"/>
                  <a:pt x="943165" y="100774"/>
                </a:cubicBezTo>
                <a:cubicBezTo>
                  <a:pt x="939422" y="102012"/>
                  <a:pt x="935497" y="102680"/>
                  <a:pt x="931545" y="102680"/>
                </a:cubicBezTo>
                <a:cubicBezTo>
                  <a:pt x="926553" y="102775"/>
                  <a:pt x="921591" y="101822"/>
                  <a:pt x="916971" y="99917"/>
                </a:cubicBezTo>
                <a:cubicBezTo>
                  <a:pt x="912961" y="98107"/>
                  <a:pt x="909389" y="95536"/>
                  <a:pt x="906494" y="92201"/>
                </a:cubicBezTo>
                <a:cubicBezTo>
                  <a:pt x="903665" y="88868"/>
                  <a:pt x="901531" y="84963"/>
                  <a:pt x="900207" y="80772"/>
                </a:cubicBezTo>
                <a:cubicBezTo>
                  <a:pt x="898731" y="76200"/>
                  <a:pt x="897997" y="71437"/>
                  <a:pt x="898016" y="66675"/>
                </a:cubicBezTo>
                <a:lnTo>
                  <a:pt x="898016" y="64675"/>
                </a:lnTo>
                <a:cubicBezTo>
                  <a:pt x="898016" y="59912"/>
                  <a:pt x="898721" y="55150"/>
                  <a:pt x="900112" y="50577"/>
                </a:cubicBezTo>
                <a:cubicBezTo>
                  <a:pt x="901426" y="46387"/>
                  <a:pt x="903598" y="42481"/>
                  <a:pt x="906494" y="39147"/>
                </a:cubicBezTo>
                <a:cubicBezTo>
                  <a:pt x="909370" y="35814"/>
                  <a:pt x="912952" y="33242"/>
                  <a:pt x="916971" y="31432"/>
                </a:cubicBezTo>
                <a:cubicBezTo>
                  <a:pt x="921534" y="29432"/>
                  <a:pt x="926477" y="28480"/>
                  <a:pt x="931449" y="28575"/>
                </a:cubicBezTo>
                <a:close/>
                <a:moveTo>
                  <a:pt x="768000" y="28575"/>
                </a:moveTo>
                <a:cubicBezTo>
                  <a:pt x="772906" y="28480"/>
                  <a:pt x="777773" y="29432"/>
                  <a:pt x="782288" y="31337"/>
                </a:cubicBezTo>
                <a:cubicBezTo>
                  <a:pt x="786336" y="33147"/>
                  <a:pt x="789965" y="35814"/>
                  <a:pt x="792956" y="39052"/>
                </a:cubicBezTo>
                <a:cubicBezTo>
                  <a:pt x="795899" y="42386"/>
                  <a:pt x="798128" y="46291"/>
                  <a:pt x="799528" y="50577"/>
                </a:cubicBezTo>
                <a:cubicBezTo>
                  <a:pt x="801005" y="55244"/>
                  <a:pt x="801747" y="60102"/>
                  <a:pt x="801719" y="64960"/>
                </a:cubicBezTo>
                <a:lnTo>
                  <a:pt x="801719" y="66389"/>
                </a:lnTo>
                <a:cubicBezTo>
                  <a:pt x="801747" y="71342"/>
                  <a:pt x="801014" y="76200"/>
                  <a:pt x="799528" y="80867"/>
                </a:cubicBezTo>
                <a:cubicBezTo>
                  <a:pt x="798090" y="85057"/>
                  <a:pt x="795861" y="88963"/>
                  <a:pt x="792956" y="92392"/>
                </a:cubicBezTo>
                <a:cubicBezTo>
                  <a:pt x="790041" y="95631"/>
                  <a:pt x="786422" y="98202"/>
                  <a:pt x="782383" y="99917"/>
                </a:cubicBezTo>
                <a:cubicBezTo>
                  <a:pt x="777907" y="101822"/>
                  <a:pt x="773068" y="102775"/>
                  <a:pt x="768191" y="102680"/>
                </a:cubicBezTo>
                <a:cubicBezTo>
                  <a:pt x="763257" y="102775"/>
                  <a:pt x="758352" y="101822"/>
                  <a:pt x="753808" y="99917"/>
                </a:cubicBezTo>
                <a:cubicBezTo>
                  <a:pt x="749751" y="98202"/>
                  <a:pt x="746112" y="95631"/>
                  <a:pt x="743140" y="92392"/>
                </a:cubicBezTo>
                <a:cubicBezTo>
                  <a:pt x="740235" y="89058"/>
                  <a:pt x="738035" y="85057"/>
                  <a:pt x="736663" y="80867"/>
                </a:cubicBezTo>
                <a:cubicBezTo>
                  <a:pt x="735101" y="76200"/>
                  <a:pt x="734330" y="71342"/>
                  <a:pt x="734377" y="66389"/>
                </a:cubicBezTo>
                <a:lnTo>
                  <a:pt x="734377" y="64960"/>
                </a:lnTo>
                <a:cubicBezTo>
                  <a:pt x="734330" y="60102"/>
                  <a:pt x="735101" y="55244"/>
                  <a:pt x="736663" y="50577"/>
                </a:cubicBezTo>
                <a:cubicBezTo>
                  <a:pt x="737987" y="46291"/>
                  <a:pt x="740197" y="42386"/>
                  <a:pt x="743140" y="39052"/>
                </a:cubicBezTo>
                <a:cubicBezTo>
                  <a:pt x="746112" y="35814"/>
                  <a:pt x="749712" y="33147"/>
                  <a:pt x="753713" y="31337"/>
                </a:cubicBezTo>
                <a:cubicBezTo>
                  <a:pt x="758237" y="29432"/>
                  <a:pt x="763095" y="28480"/>
                  <a:pt x="768000" y="28575"/>
                </a:cubicBezTo>
                <a:close/>
                <a:moveTo>
                  <a:pt x="688181" y="28575"/>
                </a:moveTo>
                <a:cubicBezTo>
                  <a:pt x="692334" y="28575"/>
                  <a:pt x="696458" y="29241"/>
                  <a:pt x="700373" y="30575"/>
                </a:cubicBezTo>
                <a:cubicBezTo>
                  <a:pt x="703878" y="31813"/>
                  <a:pt x="707107" y="33719"/>
                  <a:pt x="709898" y="36194"/>
                </a:cubicBezTo>
                <a:cubicBezTo>
                  <a:pt x="712651" y="38575"/>
                  <a:pt x="714832" y="41529"/>
                  <a:pt x="716280" y="44862"/>
                </a:cubicBezTo>
                <a:cubicBezTo>
                  <a:pt x="717775" y="48482"/>
                  <a:pt x="718490" y="52387"/>
                  <a:pt x="718376" y="56293"/>
                </a:cubicBezTo>
                <a:lnTo>
                  <a:pt x="701040" y="56293"/>
                </a:lnTo>
                <a:cubicBezTo>
                  <a:pt x="701126" y="54578"/>
                  <a:pt x="700868" y="52958"/>
                  <a:pt x="700278" y="51340"/>
                </a:cubicBezTo>
                <a:cubicBezTo>
                  <a:pt x="699706" y="49815"/>
                  <a:pt x="698802" y="48386"/>
                  <a:pt x="697611" y="47243"/>
                </a:cubicBezTo>
                <a:cubicBezTo>
                  <a:pt x="696354" y="46101"/>
                  <a:pt x="694906" y="45148"/>
                  <a:pt x="693325" y="44482"/>
                </a:cubicBezTo>
                <a:cubicBezTo>
                  <a:pt x="691563" y="43815"/>
                  <a:pt x="689696" y="43433"/>
                  <a:pt x="687800" y="43433"/>
                </a:cubicBezTo>
                <a:cubicBezTo>
                  <a:pt x="685295" y="43338"/>
                  <a:pt x="682819" y="44005"/>
                  <a:pt x="680656" y="45244"/>
                </a:cubicBezTo>
                <a:cubicBezTo>
                  <a:pt x="678752" y="46387"/>
                  <a:pt x="677170" y="48006"/>
                  <a:pt x="676085" y="50006"/>
                </a:cubicBezTo>
                <a:cubicBezTo>
                  <a:pt x="674913" y="52101"/>
                  <a:pt x="674103" y="54387"/>
                  <a:pt x="673703" y="56768"/>
                </a:cubicBezTo>
                <a:cubicBezTo>
                  <a:pt x="673236" y="59340"/>
                  <a:pt x="673017" y="62008"/>
                  <a:pt x="673036" y="64675"/>
                </a:cubicBezTo>
                <a:lnTo>
                  <a:pt x="673036" y="66675"/>
                </a:lnTo>
                <a:cubicBezTo>
                  <a:pt x="673017" y="69342"/>
                  <a:pt x="673236" y="72008"/>
                  <a:pt x="673703" y="74676"/>
                </a:cubicBezTo>
                <a:cubicBezTo>
                  <a:pt x="674113" y="77057"/>
                  <a:pt x="674884" y="79343"/>
                  <a:pt x="675989" y="81533"/>
                </a:cubicBezTo>
                <a:lnTo>
                  <a:pt x="687875" y="88000"/>
                </a:lnTo>
                <a:lnTo>
                  <a:pt x="687800" y="88011"/>
                </a:lnTo>
                <a:lnTo>
                  <a:pt x="687895" y="88011"/>
                </a:lnTo>
                <a:lnTo>
                  <a:pt x="687875" y="88000"/>
                </a:lnTo>
                <a:lnTo>
                  <a:pt x="692944" y="87249"/>
                </a:lnTo>
                <a:cubicBezTo>
                  <a:pt x="694487" y="86677"/>
                  <a:pt x="695935" y="85916"/>
                  <a:pt x="697230" y="84963"/>
                </a:cubicBezTo>
                <a:cubicBezTo>
                  <a:pt x="698449" y="84010"/>
                  <a:pt x="699430" y="82867"/>
                  <a:pt x="700087" y="81438"/>
                </a:cubicBezTo>
                <a:cubicBezTo>
                  <a:pt x="700773" y="80010"/>
                  <a:pt x="701069" y="78486"/>
                  <a:pt x="700945" y="76866"/>
                </a:cubicBezTo>
                <a:lnTo>
                  <a:pt x="718280" y="76866"/>
                </a:lnTo>
                <a:cubicBezTo>
                  <a:pt x="718395" y="80486"/>
                  <a:pt x="717614" y="84010"/>
                  <a:pt x="715994" y="87249"/>
                </a:cubicBezTo>
                <a:cubicBezTo>
                  <a:pt x="714385" y="90392"/>
                  <a:pt x="712146" y="93155"/>
                  <a:pt x="709422" y="95345"/>
                </a:cubicBezTo>
                <a:cubicBezTo>
                  <a:pt x="706584" y="97726"/>
                  <a:pt x="703364" y="99536"/>
                  <a:pt x="699897" y="100774"/>
                </a:cubicBezTo>
                <a:cubicBezTo>
                  <a:pt x="696154" y="102012"/>
                  <a:pt x="692229" y="102680"/>
                  <a:pt x="688277" y="102680"/>
                </a:cubicBezTo>
                <a:cubicBezTo>
                  <a:pt x="683285" y="102775"/>
                  <a:pt x="678323" y="101822"/>
                  <a:pt x="673703" y="99917"/>
                </a:cubicBezTo>
                <a:cubicBezTo>
                  <a:pt x="669693" y="98107"/>
                  <a:pt x="666121" y="95536"/>
                  <a:pt x="663226" y="92201"/>
                </a:cubicBezTo>
                <a:cubicBezTo>
                  <a:pt x="660397" y="88868"/>
                  <a:pt x="658263" y="84963"/>
                  <a:pt x="656939" y="80772"/>
                </a:cubicBezTo>
                <a:cubicBezTo>
                  <a:pt x="655463" y="76200"/>
                  <a:pt x="654729" y="71437"/>
                  <a:pt x="654748" y="66675"/>
                </a:cubicBezTo>
                <a:lnTo>
                  <a:pt x="654748" y="64675"/>
                </a:lnTo>
                <a:cubicBezTo>
                  <a:pt x="654748" y="59912"/>
                  <a:pt x="655453" y="55150"/>
                  <a:pt x="656844" y="50577"/>
                </a:cubicBezTo>
                <a:cubicBezTo>
                  <a:pt x="658158" y="46387"/>
                  <a:pt x="660330" y="42481"/>
                  <a:pt x="663226" y="39147"/>
                </a:cubicBezTo>
                <a:cubicBezTo>
                  <a:pt x="666121" y="35814"/>
                  <a:pt x="669693" y="33242"/>
                  <a:pt x="673703" y="31432"/>
                </a:cubicBezTo>
                <a:cubicBezTo>
                  <a:pt x="678266" y="29432"/>
                  <a:pt x="683209" y="28480"/>
                  <a:pt x="688181" y="28575"/>
                </a:cubicBezTo>
                <a:close/>
                <a:moveTo>
                  <a:pt x="521589" y="28575"/>
                </a:moveTo>
                <a:cubicBezTo>
                  <a:pt x="525294" y="28480"/>
                  <a:pt x="528970" y="29242"/>
                  <a:pt x="532352" y="30766"/>
                </a:cubicBezTo>
                <a:cubicBezTo>
                  <a:pt x="535343" y="32100"/>
                  <a:pt x="537953" y="34195"/>
                  <a:pt x="539972" y="36767"/>
                </a:cubicBezTo>
                <a:lnTo>
                  <a:pt x="540734" y="29909"/>
                </a:lnTo>
                <a:lnTo>
                  <a:pt x="557403" y="29909"/>
                </a:lnTo>
                <a:lnTo>
                  <a:pt x="557403" y="98679"/>
                </a:lnTo>
                <a:cubicBezTo>
                  <a:pt x="557517" y="103060"/>
                  <a:pt x="556669" y="107443"/>
                  <a:pt x="554926" y="111538"/>
                </a:cubicBezTo>
                <a:cubicBezTo>
                  <a:pt x="553364" y="115157"/>
                  <a:pt x="551030" y="118395"/>
                  <a:pt x="548068" y="121063"/>
                </a:cubicBezTo>
                <a:cubicBezTo>
                  <a:pt x="544906" y="123730"/>
                  <a:pt x="541248" y="125730"/>
                  <a:pt x="537305" y="126968"/>
                </a:cubicBezTo>
                <a:cubicBezTo>
                  <a:pt x="532866" y="128397"/>
                  <a:pt x="528237" y="129063"/>
                  <a:pt x="523589" y="128969"/>
                </a:cubicBezTo>
                <a:cubicBezTo>
                  <a:pt x="521255" y="128969"/>
                  <a:pt x="518931" y="128779"/>
                  <a:pt x="516636" y="128302"/>
                </a:cubicBezTo>
                <a:cubicBezTo>
                  <a:pt x="514131" y="127826"/>
                  <a:pt x="511683" y="127159"/>
                  <a:pt x="509301" y="126207"/>
                </a:cubicBezTo>
                <a:cubicBezTo>
                  <a:pt x="506892" y="125254"/>
                  <a:pt x="504587" y="124111"/>
                  <a:pt x="502443" y="122682"/>
                </a:cubicBezTo>
                <a:cubicBezTo>
                  <a:pt x="500367" y="121253"/>
                  <a:pt x="498500" y="119538"/>
                  <a:pt x="496919" y="117634"/>
                </a:cubicBezTo>
                <a:lnTo>
                  <a:pt x="505206" y="106489"/>
                </a:lnTo>
                <a:cubicBezTo>
                  <a:pt x="507415" y="108966"/>
                  <a:pt x="510101" y="111062"/>
                  <a:pt x="513111" y="112490"/>
                </a:cubicBezTo>
                <a:cubicBezTo>
                  <a:pt x="516102" y="113824"/>
                  <a:pt x="519350" y="114586"/>
                  <a:pt x="522636" y="114586"/>
                </a:cubicBezTo>
                <a:cubicBezTo>
                  <a:pt x="527046" y="114776"/>
                  <a:pt x="531371" y="113348"/>
                  <a:pt x="534733" y="110490"/>
                </a:cubicBezTo>
                <a:cubicBezTo>
                  <a:pt x="537733" y="107347"/>
                  <a:pt x="539296" y="103060"/>
                  <a:pt x="539019" y="98775"/>
                </a:cubicBezTo>
                <a:lnTo>
                  <a:pt x="539019" y="94678"/>
                </a:lnTo>
                <a:cubicBezTo>
                  <a:pt x="536876" y="96964"/>
                  <a:pt x="534324" y="98870"/>
                  <a:pt x="531495" y="100204"/>
                </a:cubicBezTo>
                <a:cubicBezTo>
                  <a:pt x="528342" y="101633"/>
                  <a:pt x="524932" y="102299"/>
                  <a:pt x="521493" y="102203"/>
                </a:cubicBezTo>
                <a:cubicBezTo>
                  <a:pt x="517331" y="102299"/>
                  <a:pt x="513216" y="101346"/>
                  <a:pt x="509492" y="99441"/>
                </a:cubicBezTo>
                <a:cubicBezTo>
                  <a:pt x="505796" y="97632"/>
                  <a:pt x="502539" y="95060"/>
                  <a:pt x="499967" y="91917"/>
                </a:cubicBezTo>
                <a:cubicBezTo>
                  <a:pt x="497300" y="88488"/>
                  <a:pt x="495328" y="84582"/>
                  <a:pt x="494157" y="80391"/>
                </a:cubicBezTo>
                <a:cubicBezTo>
                  <a:pt x="492785" y="75724"/>
                  <a:pt x="492109" y="70866"/>
                  <a:pt x="492156" y="66008"/>
                </a:cubicBezTo>
                <a:lnTo>
                  <a:pt x="492156" y="65056"/>
                </a:lnTo>
                <a:cubicBezTo>
                  <a:pt x="492109" y="60102"/>
                  <a:pt x="492785" y="55055"/>
                  <a:pt x="494157" y="50293"/>
                </a:cubicBezTo>
                <a:cubicBezTo>
                  <a:pt x="495309" y="46101"/>
                  <a:pt x="497290" y="42101"/>
                  <a:pt x="499967" y="38671"/>
                </a:cubicBezTo>
                <a:cubicBezTo>
                  <a:pt x="502548" y="35528"/>
                  <a:pt x="505806" y="32956"/>
                  <a:pt x="509492" y="31243"/>
                </a:cubicBezTo>
                <a:cubicBezTo>
                  <a:pt x="513273" y="29432"/>
                  <a:pt x="517407" y="28575"/>
                  <a:pt x="521589" y="28575"/>
                </a:cubicBezTo>
                <a:close/>
                <a:moveTo>
                  <a:pt x="362045" y="28575"/>
                </a:moveTo>
                <a:cubicBezTo>
                  <a:pt x="366131" y="28575"/>
                  <a:pt x="370208" y="29051"/>
                  <a:pt x="374141" y="30195"/>
                </a:cubicBezTo>
                <a:cubicBezTo>
                  <a:pt x="377590" y="31147"/>
                  <a:pt x="380828" y="32670"/>
                  <a:pt x="383666" y="34862"/>
                </a:cubicBezTo>
                <a:cubicBezTo>
                  <a:pt x="386391" y="36957"/>
                  <a:pt x="388581" y="39625"/>
                  <a:pt x="390048" y="42672"/>
                </a:cubicBezTo>
                <a:cubicBezTo>
                  <a:pt x="391706" y="46101"/>
                  <a:pt x="392515" y="49816"/>
                  <a:pt x="392429" y="53626"/>
                </a:cubicBezTo>
                <a:lnTo>
                  <a:pt x="392429" y="84201"/>
                </a:lnTo>
                <a:cubicBezTo>
                  <a:pt x="392363" y="87345"/>
                  <a:pt x="392591" y="90583"/>
                  <a:pt x="393096" y="93726"/>
                </a:cubicBezTo>
                <a:cubicBezTo>
                  <a:pt x="393525" y="95917"/>
                  <a:pt x="394230" y="98107"/>
                  <a:pt x="395192" y="100204"/>
                </a:cubicBezTo>
                <a:lnTo>
                  <a:pt x="395192" y="101347"/>
                </a:lnTo>
                <a:lnTo>
                  <a:pt x="376427" y="101347"/>
                </a:lnTo>
                <a:cubicBezTo>
                  <a:pt x="375961" y="100394"/>
                  <a:pt x="375580" y="99345"/>
                  <a:pt x="375285" y="98298"/>
                </a:cubicBezTo>
                <a:cubicBezTo>
                  <a:pt x="375285" y="97155"/>
                  <a:pt x="374713" y="95917"/>
                  <a:pt x="374522" y="94678"/>
                </a:cubicBezTo>
                <a:cubicBezTo>
                  <a:pt x="372256" y="97060"/>
                  <a:pt x="369569" y="98965"/>
                  <a:pt x="366617" y="100299"/>
                </a:cubicBezTo>
                <a:cubicBezTo>
                  <a:pt x="364921" y="101060"/>
                  <a:pt x="363131" y="101633"/>
                  <a:pt x="361283" y="102013"/>
                </a:cubicBezTo>
                <a:cubicBezTo>
                  <a:pt x="359244" y="102394"/>
                  <a:pt x="357168" y="102680"/>
                  <a:pt x="355091" y="102680"/>
                </a:cubicBezTo>
                <a:cubicBezTo>
                  <a:pt x="351662" y="102680"/>
                  <a:pt x="348243" y="102203"/>
                  <a:pt x="344995" y="101060"/>
                </a:cubicBezTo>
                <a:cubicBezTo>
                  <a:pt x="342118" y="100108"/>
                  <a:pt x="339442" y="98584"/>
                  <a:pt x="337089" y="96679"/>
                </a:cubicBezTo>
                <a:cubicBezTo>
                  <a:pt x="334927" y="94774"/>
                  <a:pt x="333184" y="92488"/>
                  <a:pt x="331946" y="89916"/>
                </a:cubicBezTo>
                <a:cubicBezTo>
                  <a:pt x="327993" y="80772"/>
                  <a:pt x="330688" y="70104"/>
                  <a:pt x="338518" y="63913"/>
                </a:cubicBezTo>
                <a:cubicBezTo>
                  <a:pt x="346033" y="59246"/>
                  <a:pt x="354834" y="57055"/>
                  <a:pt x="363664" y="57721"/>
                </a:cubicBezTo>
                <a:lnTo>
                  <a:pt x="373856" y="57721"/>
                </a:lnTo>
                <a:lnTo>
                  <a:pt x="373856" y="53531"/>
                </a:lnTo>
                <a:cubicBezTo>
                  <a:pt x="374008" y="50482"/>
                  <a:pt x="372789" y="47435"/>
                  <a:pt x="370522" y="45339"/>
                </a:cubicBezTo>
                <a:cubicBezTo>
                  <a:pt x="367817" y="43244"/>
                  <a:pt x="364436" y="42101"/>
                  <a:pt x="360997" y="42291"/>
                </a:cubicBezTo>
                <a:cubicBezTo>
                  <a:pt x="358054" y="42101"/>
                  <a:pt x="355130" y="42958"/>
                  <a:pt x="352805" y="44767"/>
                </a:cubicBezTo>
                <a:cubicBezTo>
                  <a:pt x="351062" y="46387"/>
                  <a:pt x="350129" y="48768"/>
                  <a:pt x="350234" y="51150"/>
                </a:cubicBezTo>
                <a:lnTo>
                  <a:pt x="331946" y="51150"/>
                </a:lnTo>
                <a:cubicBezTo>
                  <a:pt x="331879" y="48196"/>
                  <a:pt x="332565" y="45244"/>
                  <a:pt x="333946" y="42577"/>
                </a:cubicBezTo>
                <a:cubicBezTo>
                  <a:pt x="335318" y="39720"/>
                  <a:pt x="337308" y="37243"/>
                  <a:pt x="339756" y="35338"/>
                </a:cubicBezTo>
                <a:cubicBezTo>
                  <a:pt x="342604" y="33147"/>
                  <a:pt x="345833" y="31432"/>
                  <a:pt x="349281" y="30385"/>
                </a:cubicBezTo>
                <a:cubicBezTo>
                  <a:pt x="353425" y="29146"/>
                  <a:pt x="357720" y="28575"/>
                  <a:pt x="362045" y="28575"/>
                </a:cubicBezTo>
                <a:close/>
                <a:moveTo>
                  <a:pt x="416718" y="0"/>
                </a:moveTo>
                <a:lnTo>
                  <a:pt x="456628" y="0"/>
                </a:lnTo>
                <a:lnTo>
                  <a:pt x="456628" y="86392"/>
                </a:lnTo>
                <a:lnTo>
                  <a:pt x="477202" y="86392"/>
                </a:lnTo>
                <a:lnTo>
                  <a:pt x="477202" y="101347"/>
                </a:lnTo>
                <a:lnTo>
                  <a:pt x="416813" y="101347"/>
                </a:lnTo>
                <a:lnTo>
                  <a:pt x="416813" y="86392"/>
                </a:lnTo>
                <a:lnTo>
                  <a:pt x="438245" y="86392"/>
                </a:lnTo>
                <a:lnTo>
                  <a:pt x="438245" y="14954"/>
                </a:lnTo>
                <a:lnTo>
                  <a:pt x="416813" y="14954"/>
                </a:lnTo>
                <a:close/>
              </a:path>
            </a:pathLst>
          </a:custGeom>
          <a:solidFill>
            <a:schemeClr val="tx1"/>
          </a:solidFill>
          <a:ln w="9525" cap="flat">
            <a:noFill/>
            <a:prstDash val="solid"/>
            <a:miter/>
          </a:ln>
        </p:spPr>
        <p:txBody>
          <a:bodyPr rtlCol="0" anchor="ctr"/>
          <a:lstStyle/>
          <a:p>
            <a:endParaRPr lang="fr-FR" dirty="0"/>
          </a:p>
        </p:txBody>
      </p:sp>
      <p:sp>
        <p:nvSpPr>
          <p:cNvPr id="8" name="Espace réservé du texte 4">
            <a:extLst>
              <a:ext uri="{FF2B5EF4-FFF2-40B4-BE49-F238E27FC236}">
                <a16:creationId xmlns:a16="http://schemas.microsoft.com/office/drawing/2014/main" id="{047AA0F3-B061-4906-856B-0BAEFF1F9463}"/>
              </a:ext>
            </a:extLst>
          </p:cNvPr>
          <p:cNvSpPr>
            <a:spLocks noGrp="1"/>
          </p:cNvSpPr>
          <p:nvPr>
            <p:ph type="body" sz="quarter" idx="15" hasCustomPrompt="1"/>
          </p:nvPr>
        </p:nvSpPr>
        <p:spPr>
          <a:xfrm>
            <a:off x="938088" y="409700"/>
            <a:ext cx="6326312"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bg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7" name="Espace réservé du pied de page 6">
            <a:extLst>
              <a:ext uri="{FF2B5EF4-FFF2-40B4-BE49-F238E27FC236}">
                <a16:creationId xmlns:a16="http://schemas.microsoft.com/office/drawing/2014/main" id="{4B758EB5-5AE6-46D5-0BCE-94DEBC74E41C}"/>
              </a:ext>
            </a:extLst>
          </p:cNvPr>
          <p:cNvSpPr>
            <a:spLocks noGrp="1"/>
          </p:cNvSpPr>
          <p:nvPr>
            <p:ph type="ftr" sz="quarter" idx="18"/>
          </p:nvPr>
        </p:nvSpPr>
        <p:spPr/>
        <p:txBody>
          <a:bodyPr/>
          <a:lstStyle>
            <a:lvl1pPr>
              <a:defRPr>
                <a:solidFill>
                  <a:schemeClr val="bg1"/>
                </a:solidFill>
              </a:defRPr>
            </a:lvl1pPr>
          </a:lstStyle>
          <a:p>
            <a:pPr algn="ctr"/>
            <a:r>
              <a:rPr lang="fr-FR"/>
              <a:t>Confidentiel</a:t>
            </a:r>
          </a:p>
        </p:txBody>
      </p:sp>
    </p:spTree>
    <p:extLst>
      <p:ext uri="{BB962C8B-B14F-4D97-AF65-F5344CB8AC3E}">
        <p14:creationId xmlns:p14="http://schemas.microsoft.com/office/powerpoint/2010/main" val="2375834841"/>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Texte avec image fond orange">
    <p:bg>
      <p:bgPr>
        <a:solidFill>
          <a:schemeClr val="accent6"/>
        </a:solidFill>
        <a:effectLst/>
      </p:bgPr>
    </p:bg>
    <p:spTree>
      <p:nvGrpSpPr>
        <p:cNvPr id="1" name=""/>
        <p:cNvGrpSpPr/>
        <p:nvPr/>
      </p:nvGrpSpPr>
      <p:grpSpPr>
        <a:xfrm>
          <a:off x="0" y="0"/>
          <a:ext cx="0" cy="0"/>
          <a:chOff x="0" y="0"/>
          <a:chExt cx="0" cy="0"/>
        </a:xfrm>
      </p:grpSpPr>
      <p:sp>
        <p:nvSpPr>
          <p:cNvPr id="16" name="Espace réservé du texte 15">
            <a:extLst>
              <a:ext uri="{FF2B5EF4-FFF2-40B4-BE49-F238E27FC236}">
                <a16:creationId xmlns:a16="http://schemas.microsoft.com/office/drawing/2014/main" id="{F7B87609-0BC2-4CBF-9050-6A4BC130ED86}"/>
              </a:ext>
            </a:extLst>
          </p:cNvPr>
          <p:cNvSpPr>
            <a:spLocks noGrp="1"/>
          </p:cNvSpPr>
          <p:nvPr>
            <p:ph type="body" sz="quarter" idx="14" hasCustomPrompt="1"/>
          </p:nvPr>
        </p:nvSpPr>
        <p:spPr>
          <a:xfrm>
            <a:off x="6091239" y="4127500"/>
            <a:ext cx="1173162" cy="1168400"/>
          </a:xfrm>
          <a:custGeom>
            <a:avLst/>
            <a:gdLst>
              <a:gd name="connsiteX0" fmla="*/ 0 w 1173162"/>
              <a:gd name="connsiteY0" fmla="*/ 0 h 1168400"/>
              <a:gd name="connsiteX1" fmla="*/ 588962 w 1173162"/>
              <a:gd name="connsiteY1" fmla="*/ 0 h 1168400"/>
              <a:gd name="connsiteX2" fmla="*/ 1173162 w 1173162"/>
              <a:gd name="connsiteY2" fmla="*/ 584200 h 1168400"/>
              <a:gd name="connsiteX3" fmla="*/ 1173162 w 1173162"/>
              <a:gd name="connsiteY3" fmla="*/ 1168400 h 1168400"/>
              <a:gd name="connsiteX4" fmla="*/ 0 w 1173162"/>
              <a:gd name="connsiteY4" fmla="*/ 1168400 h 116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162" h="1168400">
                <a:moveTo>
                  <a:pt x="0" y="0"/>
                </a:moveTo>
                <a:lnTo>
                  <a:pt x="588962" y="0"/>
                </a:lnTo>
                <a:cubicBezTo>
                  <a:pt x="911607" y="0"/>
                  <a:pt x="1173162" y="261555"/>
                  <a:pt x="1173162" y="584200"/>
                </a:cubicBezTo>
                <a:lnTo>
                  <a:pt x="1173162" y="1168400"/>
                </a:lnTo>
                <a:lnTo>
                  <a:pt x="0" y="1168400"/>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14" name="Espace réservé du texte 13">
            <a:extLst>
              <a:ext uri="{FF2B5EF4-FFF2-40B4-BE49-F238E27FC236}">
                <a16:creationId xmlns:a16="http://schemas.microsoft.com/office/drawing/2014/main" id="{41E99D66-39A8-4BE6-AC0A-338119D84045}"/>
              </a:ext>
            </a:extLst>
          </p:cNvPr>
          <p:cNvSpPr>
            <a:spLocks noGrp="1"/>
          </p:cNvSpPr>
          <p:nvPr>
            <p:ph type="body" sz="quarter" idx="16" hasCustomPrompt="1"/>
          </p:nvPr>
        </p:nvSpPr>
        <p:spPr>
          <a:xfrm>
            <a:off x="892513" y="1700687"/>
            <a:ext cx="3600000" cy="3618000"/>
          </a:xfrm>
        </p:spPr>
        <p:txBody>
          <a:bodyPr/>
          <a:lstStyle>
            <a:lvl1pPr>
              <a:lnSpc>
                <a:spcPct val="100000"/>
              </a:lnSpc>
              <a:defRPr lang="fr-FR" sz="2000" b="1" kern="1200" spc="20" dirty="0" smtClean="0">
                <a:solidFill>
                  <a:schemeClr val="bg1"/>
                </a:solidFill>
                <a:latin typeface="Roboto Mono" panose="02000009000000000000" pitchFamily="49" charset="0"/>
                <a:ea typeface="Roboto Mono" panose="00000009000000000000" pitchFamily="49" charset="0"/>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 </a:t>
            </a:r>
            <a:r>
              <a:rPr lang="fr-FR" dirty="0" err="1"/>
              <a:t>laoreet</a:t>
            </a:r>
            <a:r>
              <a:rPr lang="fr-FR" dirty="0"/>
              <a:t> </a:t>
            </a:r>
            <a:r>
              <a:rPr lang="fr-FR" dirty="0" err="1"/>
              <a:t>dolore</a:t>
            </a:r>
            <a:r>
              <a:rPr lang="fr-FR" dirty="0"/>
              <a:t> magna </a:t>
            </a:r>
            <a:r>
              <a:rPr lang="fr-FR" dirty="0" err="1"/>
              <a:t>aliquam</a:t>
            </a:r>
            <a:r>
              <a:rPr lang="fr-FR" dirty="0"/>
              <a:t> erat </a:t>
            </a:r>
            <a:r>
              <a:rPr lang="fr-FR" dirty="0" err="1"/>
              <a:t>volutpat</a:t>
            </a:r>
            <a:r>
              <a:rPr lang="fr-FR" dirty="0"/>
              <a:t>.</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pour une image  11">
            <a:extLst>
              <a:ext uri="{FF2B5EF4-FFF2-40B4-BE49-F238E27FC236}">
                <a16:creationId xmlns:a16="http://schemas.microsoft.com/office/drawing/2014/main" id="{F01F3FDD-B60B-4AFC-BBDB-449A3D442EA6}"/>
              </a:ext>
            </a:extLst>
          </p:cNvPr>
          <p:cNvSpPr>
            <a:spLocks noGrp="1"/>
          </p:cNvSpPr>
          <p:nvPr>
            <p:ph type="pic" sz="quarter" idx="11" hasCustomPrompt="1"/>
          </p:nvPr>
        </p:nvSpPr>
        <p:spPr>
          <a:xfrm>
            <a:off x="6896100" y="142875"/>
            <a:ext cx="4779964" cy="4779964"/>
          </a:xfrm>
          <a:custGeom>
            <a:avLst/>
            <a:gdLst>
              <a:gd name="connsiteX0" fmla="*/ 2389982 w 4779964"/>
              <a:gd name="connsiteY0" fmla="*/ 0 h 4779964"/>
              <a:gd name="connsiteX1" fmla="*/ 4779964 w 4779964"/>
              <a:gd name="connsiteY1" fmla="*/ 2389982 h 4779964"/>
              <a:gd name="connsiteX2" fmla="*/ 2389982 w 4779964"/>
              <a:gd name="connsiteY2" fmla="*/ 4779964 h 4779964"/>
              <a:gd name="connsiteX3" fmla="*/ 0 w 4779964"/>
              <a:gd name="connsiteY3" fmla="*/ 2389982 h 4779964"/>
              <a:gd name="connsiteX4" fmla="*/ 2389982 w 4779964"/>
              <a:gd name="connsiteY4" fmla="*/ 0 h 4779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9964" h="4779964">
                <a:moveTo>
                  <a:pt x="2389982" y="0"/>
                </a:moveTo>
                <a:cubicBezTo>
                  <a:pt x="3709933" y="0"/>
                  <a:pt x="4779964" y="1070031"/>
                  <a:pt x="4779964" y="2389982"/>
                </a:cubicBezTo>
                <a:cubicBezTo>
                  <a:pt x="4779964" y="3709933"/>
                  <a:pt x="3709933" y="4779964"/>
                  <a:pt x="2389982" y="4779964"/>
                </a:cubicBezTo>
                <a:cubicBezTo>
                  <a:pt x="1070031" y="4779964"/>
                  <a:pt x="0" y="3709933"/>
                  <a:pt x="0" y="2389982"/>
                </a:cubicBezTo>
                <a:cubicBezTo>
                  <a:pt x="0" y="1070031"/>
                  <a:pt x="1070031" y="0"/>
                  <a:pt x="2389982" y="0"/>
                </a:cubicBezTo>
                <a:close/>
              </a:path>
            </a:pathLst>
          </a:custGeom>
          <a:noFill/>
        </p:spPr>
        <p:txBody>
          <a:bodyPr wrap="square" anchor="ctr">
            <a:noAutofit/>
          </a:bodyPr>
          <a:lstStyle>
            <a:lvl1pPr algn="ctr">
              <a:defRPr sz="1400">
                <a:solidFill>
                  <a:schemeClr val="bg1"/>
                </a:solidFill>
              </a:defRPr>
            </a:lvl1pPr>
          </a:lstStyle>
          <a:p>
            <a:r>
              <a:rPr lang="fr-FR" dirty="0"/>
              <a:t>Image</a:t>
            </a:r>
          </a:p>
        </p:txBody>
      </p:sp>
      <p:sp>
        <p:nvSpPr>
          <p:cNvPr id="3" name="Rectangle 2">
            <a:extLst>
              <a:ext uri="{FF2B5EF4-FFF2-40B4-BE49-F238E27FC236}">
                <a16:creationId xmlns:a16="http://schemas.microsoft.com/office/drawing/2014/main" id="{4C7E95A2-2F0F-4D36-8C1C-5899087A21B4}"/>
              </a:ext>
            </a:extLst>
          </p:cNvPr>
          <p:cNvSpPr/>
          <p:nvPr userDrawn="1"/>
        </p:nvSpPr>
        <p:spPr>
          <a:xfrm>
            <a:off x="0" y="6091238"/>
            <a:ext cx="12192000" cy="766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a:extLst>
              <a:ext uri="{FF2B5EF4-FFF2-40B4-BE49-F238E27FC236}">
                <a16:creationId xmlns:a16="http://schemas.microsoft.com/office/drawing/2014/main" id="{09FBB965-3988-47E2-AD05-87A9DDE44890}"/>
              </a:ext>
            </a:extLst>
          </p:cNvPr>
          <p:cNvSpPr>
            <a:spLocks noGrp="1"/>
          </p:cNvSpPr>
          <p:nvPr>
            <p:ph type="sldNum" sz="quarter" idx="10"/>
          </p:nvPr>
        </p:nvSpPr>
        <p:spPr/>
        <p:txBody>
          <a:bodyPr/>
          <a:lstStyle/>
          <a:p>
            <a:pPr algn="ctr"/>
            <a:r>
              <a:rPr lang="fr-FR" dirty="0"/>
              <a:t>page </a:t>
            </a:r>
            <a:fld id="{D4393D1B-37AB-4561-B448-10CBADDAE970}" type="slidenum">
              <a:rPr lang="fr-FR" smtClean="0"/>
              <a:pPr algn="ctr"/>
              <a:t>‹N°›</a:t>
            </a:fld>
            <a:endParaRPr lang="fr-FR" dirty="0"/>
          </a:p>
        </p:txBody>
      </p:sp>
      <p:sp>
        <p:nvSpPr>
          <p:cNvPr id="5" name="Forme libre : forme 4">
            <a:extLst>
              <a:ext uri="{FF2B5EF4-FFF2-40B4-BE49-F238E27FC236}">
                <a16:creationId xmlns:a16="http://schemas.microsoft.com/office/drawing/2014/main" id="{E7376FE8-C006-4A91-B4B8-7D10672D0F73}"/>
              </a:ext>
            </a:extLst>
          </p:cNvPr>
          <p:cNvSpPr/>
          <p:nvPr userDrawn="1"/>
        </p:nvSpPr>
        <p:spPr>
          <a:xfrm>
            <a:off x="10924352" y="6401895"/>
            <a:ext cx="795961" cy="251317"/>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tx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6" name="Forme libre : forme 5">
            <a:extLst>
              <a:ext uri="{FF2B5EF4-FFF2-40B4-BE49-F238E27FC236}">
                <a16:creationId xmlns:a16="http://schemas.microsoft.com/office/drawing/2014/main" id="{790511E4-7F64-404E-81CD-31BC7CFE4D4F}"/>
              </a:ext>
            </a:extLst>
          </p:cNvPr>
          <p:cNvSpPr/>
          <p:nvPr userDrawn="1"/>
        </p:nvSpPr>
        <p:spPr>
          <a:xfrm>
            <a:off x="515587" y="6492444"/>
            <a:ext cx="754413" cy="86278"/>
          </a:xfrm>
          <a:custGeom>
            <a:avLst/>
            <a:gdLst>
              <a:gd name="connsiteX0" fmla="*/ 844295 w 1127766"/>
              <a:gd name="connsiteY0" fmla="*/ 79533 h 128977"/>
              <a:gd name="connsiteX1" fmla="*/ 854964 w 1127766"/>
              <a:gd name="connsiteY1" fmla="*/ 79533 h 128977"/>
              <a:gd name="connsiteX2" fmla="*/ 858964 w 1127766"/>
              <a:gd name="connsiteY2" fmla="*/ 82105 h 128977"/>
              <a:gd name="connsiteX3" fmla="*/ 861440 w 1127766"/>
              <a:gd name="connsiteY3" fmla="*/ 85915 h 128977"/>
              <a:gd name="connsiteX4" fmla="*/ 862393 w 1127766"/>
              <a:gd name="connsiteY4" fmla="*/ 90678 h 128977"/>
              <a:gd name="connsiteX5" fmla="*/ 861440 w 1127766"/>
              <a:gd name="connsiteY5" fmla="*/ 95345 h 128977"/>
              <a:gd name="connsiteX6" fmla="*/ 858964 w 1127766"/>
              <a:gd name="connsiteY6" fmla="*/ 99155 h 128977"/>
              <a:gd name="connsiteX7" fmla="*/ 854964 w 1127766"/>
              <a:gd name="connsiteY7" fmla="*/ 101726 h 128977"/>
              <a:gd name="connsiteX8" fmla="*/ 844295 w 1127766"/>
              <a:gd name="connsiteY8" fmla="*/ 101726 h 128977"/>
              <a:gd name="connsiteX9" fmla="*/ 840295 w 1127766"/>
              <a:gd name="connsiteY9" fmla="*/ 99155 h 128977"/>
              <a:gd name="connsiteX10" fmla="*/ 837723 w 1127766"/>
              <a:gd name="connsiteY10" fmla="*/ 95345 h 128977"/>
              <a:gd name="connsiteX11" fmla="*/ 836866 w 1127766"/>
              <a:gd name="connsiteY11" fmla="*/ 90678 h 128977"/>
              <a:gd name="connsiteX12" fmla="*/ 837723 w 1127766"/>
              <a:gd name="connsiteY12" fmla="*/ 85915 h 128977"/>
              <a:gd name="connsiteX13" fmla="*/ 840295 w 1127766"/>
              <a:gd name="connsiteY13" fmla="*/ 82105 h 128977"/>
              <a:gd name="connsiteX14" fmla="*/ 844295 w 1127766"/>
              <a:gd name="connsiteY14" fmla="*/ 79533 h 128977"/>
              <a:gd name="connsiteX15" fmla="*/ 282035 w 1127766"/>
              <a:gd name="connsiteY15" fmla="*/ 78581 h 128977"/>
              <a:gd name="connsiteX16" fmla="*/ 287368 w 1127766"/>
              <a:gd name="connsiteY16" fmla="*/ 79533 h 128977"/>
              <a:gd name="connsiteX17" fmla="*/ 291369 w 1127766"/>
              <a:gd name="connsiteY17" fmla="*/ 82105 h 128977"/>
              <a:gd name="connsiteX18" fmla="*/ 293845 w 1127766"/>
              <a:gd name="connsiteY18" fmla="*/ 85915 h 128977"/>
              <a:gd name="connsiteX19" fmla="*/ 294703 w 1127766"/>
              <a:gd name="connsiteY19" fmla="*/ 90678 h 128977"/>
              <a:gd name="connsiteX20" fmla="*/ 293845 w 1127766"/>
              <a:gd name="connsiteY20" fmla="*/ 95345 h 128977"/>
              <a:gd name="connsiteX21" fmla="*/ 291369 w 1127766"/>
              <a:gd name="connsiteY21" fmla="*/ 99155 h 128977"/>
              <a:gd name="connsiteX22" fmla="*/ 287368 w 1127766"/>
              <a:gd name="connsiteY22" fmla="*/ 101726 h 128977"/>
              <a:gd name="connsiteX23" fmla="*/ 282035 w 1127766"/>
              <a:gd name="connsiteY23" fmla="*/ 102679 h 128977"/>
              <a:gd name="connsiteX24" fmla="*/ 276700 w 1127766"/>
              <a:gd name="connsiteY24" fmla="*/ 101726 h 128977"/>
              <a:gd name="connsiteX25" fmla="*/ 272700 w 1127766"/>
              <a:gd name="connsiteY25" fmla="*/ 99155 h 128977"/>
              <a:gd name="connsiteX26" fmla="*/ 270128 w 1127766"/>
              <a:gd name="connsiteY26" fmla="*/ 95345 h 128977"/>
              <a:gd name="connsiteX27" fmla="*/ 269271 w 1127766"/>
              <a:gd name="connsiteY27" fmla="*/ 90678 h 128977"/>
              <a:gd name="connsiteX28" fmla="*/ 270128 w 1127766"/>
              <a:gd name="connsiteY28" fmla="*/ 85915 h 128977"/>
              <a:gd name="connsiteX29" fmla="*/ 272700 w 1127766"/>
              <a:gd name="connsiteY29" fmla="*/ 82105 h 128977"/>
              <a:gd name="connsiteX30" fmla="*/ 276700 w 1127766"/>
              <a:gd name="connsiteY30" fmla="*/ 79533 h 128977"/>
              <a:gd name="connsiteX31" fmla="*/ 282035 w 1127766"/>
              <a:gd name="connsiteY31" fmla="*/ 78581 h 128977"/>
              <a:gd name="connsiteX32" fmla="*/ 364331 w 1127766"/>
              <a:gd name="connsiteY32" fmla="*/ 68675 h 128977"/>
              <a:gd name="connsiteX33" fmla="*/ 356996 w 1127766"/>
              <a:gd name="connsiteY33" fmla="*/ 69438 h 128977"/>
              <a:gd name="connsiteX34" fmla="*/ 352043 w 1127766"/>
              <a:gd name="connsiteY34" fmla="*/ 71819 h 128977"/>
              <a:gd name="connsiteX35" fmla="*/ 349186 w 1127766"/>
              <a:gd name="connsiteY35" fmla="*/ 75343 h 128977"/>
              <a:gd name="connsiteX36" fmla="*/ 348233 w 1127766"/>
              <a:gd name="connsiteY36" fmla="*/ 79915 h 128977"/>
              <a:gd name="connsiteX37" fmla="*/ 350900 w 1127766"/>
              <a:gd name="connsiteY37" fmla="*/ 86011 h 128977"/>
              <a:gd name="connsiteX38" fmla="*/ 358901 w 1127766"/>
              <a:gd name="connsiteY38" fmla="*/ 88488 h 128977"/>
              <a:gd name="connsiteX39" fmla="*/ 364140 w 1127766"/>
              <a:gd name="connsiteY39" fmla="*/ 87821 h 128977"/>
              <a:gd name="connsiteX40" fmla="*/ 368426 w 1127766"/>
              <a:gd name="connsiteY40" fmla="*/ 86107 h 128977"/>
              <a:gd name="connsiteX41" fmla="*/ 371665 w 1127766"/>
              <a:gd name="connsiteY41" fmla="*/ 83630 h 128977"/>
              <a:gd name="connsiteX42" fmla="*/ 373856 w 1127766"/>
              <a:gd name="connsiteY42" fmla="*/ 80963 h 128977"/>
              <a:gd name="connsiteX43" fmla="*/ 373856 w 1127766"/>
              <a:gd name="connsiteY43" fmla="*/ 68675 h 128977"/>
              <a:gd name="connsiteX44" fmla="*/ 761047 w 1127766"/>
              <a:gd name="connsiteY44" fmla="*/ 45148 h 128977"/>
              <a:gd name="connsiteX45" fmla="*/ 756285 w 1127766"/>
              <a:gd name="connsiteY45" fmla="*/ 49815 h 128977"/>
              <a:gd name="connsiteX46" fmla="*/ 753522 w 1127766"/>
              <a:gd name="connsiteY46" fmla="*/ 56673 h 128977"/>
              <a:gd name="connsiteX47" fmla="*/ 752760 w 1127766"/>
              <a:gd name="connsiteY47" fmla="*/ 64960 h 128977"/>
              <a:gd name="connsiteX48" fmla="*/ 752760 w 1127766"/>
              <a:gd name="connsiteY48" fmla="*/ 66389 h 128977"/>
              <a:gd name="connsiteX49" fmla="*/ 753522 w 1127766"/>
              <a:gd name="connsiteY49" fmla="*/ 74771 h 128977"/>
              <a:gd name="connsiteX50" fmla="*/ 756285 w 1127766"/>
              <a:gd name="connsiteY50" fmla="*/ 81629 h 128977"/>
              <a:gd name="connsiteX51" fmla="*/ 768191 w 1127766"/>
              <a:gd name="connsiteY51" fmla="*/ 88011 h 128977"/>
              <a:gd name="connsiteX52" fmla="*/ 779811 w 1127766"/>
              <a:gd name="connsiteY52" fmla="*/ 81629 h 128977"/>
              <a:gd name="connsiteX53" fmla="*/ 782478 w 1127766"/>
              <a:gd name="connsiteY53" fmla="*/ 74771 h 128977"/>
              <a:gd name="connsiteX54" fmla="*/ 783336 w 1127766"/>
              <a:gd name="connsiteY54" fmla="*/ 66389 h 128977"/>
              <a:gd name="connsiteX55" fmla="*/ 783336 w 1127766"/>
              <a:gd name="connsiteY55" fmla="*/ 64960 h 128977"/>
              <a:gd name="connsiteX56" fmla="*/ 782478 w 1127766"/>
              <a:gd name="connsiteY56" fmla="*/ 56673 h 128977"/>
              <a:gd name="connsiteX57" fmla="*/ 779811 w 1127766"/>
              <a:gd name="connsiteY57" fmla="*/ 49815 h 128977"/>
              <a:gd name="connsiteX58" fmla="*/ 775049 w 1127766"/>
              <a:gd name="connsiteY58" fmla="*/ 45148 h 128977"/>
              <a:gd name="connsiteX59" fmla="*/ 761047 w 1127766"/>
              <a:gd name="connsiteY59" fmla="*/ 45148 h 128977"/>
              <a:gd name="connsiteX60" fmla="*/ 525780 w 1127766"/>
              <a:gd name="connsiteY60" fmla="*/ 43529 h 128977"/>
              <a:gd name="connsiteX61" fmla="*/ 519017 w 1127766"/>
              <a:gd name="connsiteY61" fmla="*/ 45244 h 128977"/>
              <a:gd name="connsiteX62" fmla="*/ 514254 w 1127766"/>
              <a:gd name="connsiteY62" fmla="*/ 49816 h 128977"/>
              <a:gd name="connsiteX63" fmla="*/ 511492 w 1127766"/>
              <a:gd name="connsiteY63" fmla="*/ 56674 h 128977"/>
              <a:gd name="connsiteX64" fmla="*/ 510540 w 1127766"/>
              <a:gd name="connsiteY64" fmla="*/ 65056 h 128977"/>
              <a:gd name="connsiteX65" fmla="*/ 510540 w 1127766"/>
              <a:gd name="connsiteY65" fmla="*/ 66485 h 128977"/>
              <a:gd name="connsiteX66" fmla="*/ 511492 w 1127766"/>
              <a:gd name="connsiteY66" fmla="*/ 74867 h 128977"/>
              <a:gd name="connsiteX67" fmla="*/ 514159 w 1127766"/>
              <a:gd name="connsiteY67" fmla="*/ 81534 h 128977"/>
              <a:gd name="connsiteX68" fmla="*/ 518922 w 1127766"/>
              <a:gd name="connsiteY68" fmla="*/ 86107 h 128977"/>
              <a:gd name="connsiteX69" fmla="*/ 525589 w 1127766"/>
              <a:gd name="connsiteY69" fmla="*/ 87725 h 128977"/>
              <a:gd name="connsiteX70" fmla="*/ 533590 w 1127766"/>
              <a:gd name="connsiteY70" fmla="*/ 85916 h 128977"/>
              <a:gd name="connsiteX71" fmla="*/ 538543 w 1127766"/>
              <a:gd name="connsiteY71" fmla="*/ 80772 h 128977"/>
              <a:gd name="connsiteX72" fmla="*/ 538543 w 1127766"/>
              <a:gd name="connsiteY72" fmla="*/ 50482 h 128977"/>
              <a:gd name="connsiteX73" fmla="*/ 533590 w 1127766"/>
              <a:gd name="connsiteY73" fmla="*/ 45339 h 128977"/>
              <a:gd name="connsiteX74" fmla="*/ 525780 w 1127766"/>
              <a:gd name="connsiteY74" fmla="*/ 43529 h 128977"/>
              <a:gd name="connsiteX75" fmla="*/ 1011650 w 1127766"/>
              <a:gd name="connsiteY75" fmla="*/ 43433 h 128977"/>
              <a:gd name="connsiteX76" fmla="*/ 1004697 w 1127766"/>
              <a:gd name="connsiteY76" fmla="*/ 45148 h 128977"/>
              <a:gd name="connsiteX77" fmla="*/ 999934 w 1127766"/>
              <a:gd name="connsiteY77" fmla="*/ 49815 h 128977"/>
              <a:gd name="connsiteX78" fmla="*/ 997172 w 1127766"/>
              <a:gd name="connsiteY78" fmla="*/ 56673 h 128977"/>
              <a:gd name="connsiteX79" fmla="*/ 996315 w 1127766"/>
              <a:gd name="connsiteY79" fmla="*/ 64960 h 128977"/>
              <a:gd name="connsiteX80" fmla="*/ 996315 w 1127766"/>
              <a:gd name="connsiteY80" fmla="*/ 66389 h 128977"/>
              <a:gd name="connsiteX81" fmla="*/ 997172 w 1127766"/>
              <a:gd name="connsiteY81" fmla="*/ 74771 h 128977"/>
              <a:gd name="connsiteX82" fmla="*/ 999934 w 1127766"/>
              <a:gd name="connsiteY82" fmla="*/ 81629 h 128977"/>
              <a:gd name="connsiteX83" fmla="*/ 1004697 w 1127766"/>
              <a:gd name="connsiteY83" fmla="*/ 86296 h 128977"/>
              <a:gd name="connsiteX84" fmla="*/ 1011745 w 1127766"/>
              <a:gd name="connsiteY84" fmla="*/ 88011 h 128977"/>
              <a:gd name="connsiteX85" fmla="*/ 1023461 w 1127766"/>
              <a:gd name="connsiteY85" fmla="*/ 81629 h 128977"/>
              <a:gd name="connsiteX86" fmla="*/ 1026128 w 1127766"/>
              <a:gd name="connsiteY86" fmla="*/ 74771 h 128977"/>
              <a:gd name="connsiteX87" fmla="*/ 1026985 w 1127766"/>
              <a:gd name="connsiteY87" fmla="*/ 66389 h 128977"/>
              <a:gd name="connsiteX88" fmla="*/ 1026985 w 1127766"/>
              <a:gd name="connsiteY88" fmla="*/ 64960 h 128977"/>
              <a:gd name="connsiteX89" fmla="*/ 1026128 w 1127766"/>
              <a:gd name="connsiteY89" fmla="*/ 56673 h 128977"/>
              <a:gd name="connsiteX90" fmla="*/ 1023461 w 1127766"/>
              <a:gd name="connsiteY90" fmla="*/ 49815 h 128977"/>
              <a:gd name="connsiteX91" fmla="*/ 1018699 w 1127766"/>
              <a:gd name="connsiteY91" fmla="*/ 45148 h 128977"/>
              <a:gd name="connsiteX92" fmla="*/ 1011650 w 1127766"/>
              <a:gd name="connsiteY92" fmla="*/ 43433 h 128977"/>
              <a:gd name="connsiteX93" fmla="*/ 607504 w 1127766"/>
              <a:gd name="connsiteY93" fmla="*/ 43433 h 128977"/>
              <a:gd name="connsiteX94" fmla="*/ 601884 w 1127766"/>
              <a:gd name="connsiteY94" fmla="*/ 44576 h 128977"/>
              <a:gd name="connsiteX95" fmla="*/ 597312 w 1127766"/>
              <a:gd name="connsiteY95" fmla="*/ 47720 h 128977"/>
              <a:gd name="connsiteX96" fmla="*/ 594073 w 1127766"/>
              <a:gd name="connsiteY96" fmla="*/ 52578 h 128977"/>
              <a:gd name="connsiteX97" fmla="*/ 592073 w 1127766"/>
              <a:gd name="connsiteY97" fmla="*/ 58864 h 128977"/>
              <a:gd name="connsiteX98" fmla="*/ 622172 w 1127766"/>
              <a:gd name="connsiteY98" fmla="*/ 58864 h 128977"/>
              <a:gd name="connsiteX99" fmla="*/ 622172 w 1127766"/>
              <a:gd name="connsiteY99" fmla="*/ 57436 h 128977"/>
              <a:gd name="connsiteX100" fmla="*/ 621029 w 1127766"/>
              <a:gd name="connsiteY100" fmla="*/ 52006 h 128977"/>
              <a:gd name="connsiteX101" fmla="*/ 618267 w 1127766"/>
              <a:gd name="connsiteY101" fmla="*/ 47530 h 128977"/>
              <a:gd name="connsiteX102" fmla="*/ 613695 w 1127766"/>
              <a:gd name="connsiteY102" fmla="*/ 44576 h 128977"/>
              <a:gd name="connsiteX103" fmla="*/ 607504 w 1127766"/>
              <a:gd name="connsiteY103" fmla="*/ 43433 h 128977"/>
              <a:gd name="connsiteX104" fmla="*/ 997363 w 1127766"/>
              <a:gd name="connsiteY104" fmla="*/ 31338 h 128977"/>
              <a:gd name="connsiteX105" fmla="*/ 1025938 w 1127766"/>
              <a:gd name="connsiteY105" fmla="*/ 31338 h 128977"/>
              <a:gd name="connsiteX106" fmla="*/ 1036606 w 1127766"/>
              <a:gd name="connsiteY106" fmla="*/ 39052 h 128977"/>
              <a:gd name="connsiteX107" fmla="*/ 1043083 w 1127766"/>
              <a:gd name="connsiteY107" fmla="*/ 50577 h 128977"/>
              <a:gd name="connsiteX108" fmla="*/ 1045369 w 1127766"/>
              <a:gd name="connsiteY108" fmla="*/ 64960 h 128977"/>
              <a:gd name="connsiteX109" fmla="*/ 1045369 w 1127766"/>
              <a:gd name="connsiteY109" fmla="*/ 66389 h 128977"/>
              <a:gd name="connsiteX110" fmla="*/ 1043083 w 1127766"/>
              <a:gd name="connsiteY110" fmla="*/ 80867 h 128977"/>
              <a:gd name="connsiteX111" fmla="*/ 1036606 w 1127766"/>
              <a:gd name="connsiteY111" fmla="*/ 92392 h 128977"/>
              <a:gd name="connsiteX112" fmla="*/ 1026033 w 1127766"/>
              <a:gd name="connsiteY112" fmla="*/ 99917 h 128977"/>
              <a:gd name="connsiteX113" fmla="*/ 997458 w 1127766"/>
              <a:gd name="connsiteY113" fmla="*/ 99917 h 128977"/>
              <a:gd name="connsiteX114" fmla="*/ 986790 w 1127766"/>
              <a:gd name="connsiteY114" fmla="*/ 92392 h 128977"/>
              <a:gd name="connsiteX115" fmla="*/ 980218 w 1127766"/>
              <a:gd name="connsiteY115" fmla="*/ 80867 h 128977"/>
              <a:gd name="connsiteX116" fmla="*/ 978027 w 1127766"/>
              <a:gd name="connsiteY116" fmla="*/ 66389 h 128977"/>
              <a:gd name="connsiteX117" fmla="*/ 978027 w 1127766"/>
              <a:gd name="connsiteY117" fmla="*/ 64960 h 128977"/>
              <a:gd name="connsiteX118" fmla="*/ 980218 w 1127766"/>
              <a:gd name="connsiteY118" fmla="*/ 50577 h 128977"/>
              <a:gd name="connsiteX119" fmla="*/ 986790 w 1127766"/>
              <a:gd name="connsiteY119" fmla="*/ 39052 h 128977"/>
              <a:gd name="connsiteX120" fmla="*/ 997363 w 1127766"/>
              <a:gd name="connsiteY120" fmla="*/ 31338 h 128977"/>
              <a:gd name="connsiteX121" fmla="*/ 593883 w 1127766"/>
              <a:gd name="connsiteY121" fmla="*/ 31338 h 128977"/>
              <a:gd name="connsiteX122" fmla="*/ 621410 w 1127766"/>
              <a:gd name="connsiteY122" fmla="*/ 31338 h 128977"/>
              <a:gd name="connsiteX123" fmla="*/ 631697 w 1127766"/>
              <a:gd name="connsiteY123" fmla="*/ 38481 h 128977"/>
              <a:gd name="connsiteX124" fmla="*/ 637984 w 1127766"/>
              <a:gd name="connsiteY124" fmla="*/ 49625 h 128977"/>
              <a:gd name="connsiteX125" fmla="*/ 640174 w 1127766"/>
              <a:gd name="connsiteY125" fmla="*/ 64008 h 128977"/>
              <a:gd name="connsiteX126" fmla="*/ 640174 w 1127766"/>
              <a:gd name="connsiteY126" fmla="*/ 71723 h 128977"/>
              <a:gd name="connsiteX127" fmla="*/ 591502 w 1127766"/>
              <a:gd name="connsiteY127" fmla="*/ 71723 h 128977"/>
              <a:gd name="connsiteX128" fmla="*/ 593597 w 1127766"/>
              <a:gd name="connsiteY128" fmla="*/ 78390 h 128977"/>
              <a:gd name="connsiteX129" fmla="*/ 597788 w 1127766"/>
              <a:gd name="connsiteY129" fmla="*/ 83534 h 128977"/>
              <a:gd name="connsiteX130" fmla="*/ 603503 w 1127766"/>
              <a:gd name="connsiteY130" fmla="*/ 86963 h 128977"/>
              <a:gd name="connsiteX131" fmla="*/ 610552 w 1127766"/>
              <a:gd name="connsiteY131" fmla="*/ 88106 h 128977"/>
              <a:gd name="connsiteX132" fmla="*/ 615886 w 1127766"/>
              <a:gd name="connsiteY132" fmla="*/ 88106 h 128977"/>
              <a:gd name="connsiteX133" fmla="*/ 621029 w 1127766"/>
              <a:gd name="connsiteY133" fmla="*/ 86486 h 128977"/>
              <a:gd name="connsiteX134" fmla="*/ 625601 w 1127766"/>
              <a:gd name="connsiteY134" fmla="*/ 84010 h 128977"/>
              <a:gd name="connsiteX135" fmla="*/ 629316 w 1127766"/>
              <a:gd name="connsiteY135" fmla="*/ 80390 h 128977"/>
              <a:gd name="connsiteX136" fmla="*/ 638841 w 1127766"/>
              <a:gd name="connsiteY136" fmla="*/ 89915 h 128977"/>
              <a:gd name="connsiteX137" fmla="*/ 634364 w 1127766"/>
              <a:gd name="connsiteY137" fmla="*/ 94678 h 128977"/>
              <a:gd name="connsiteX138" fmla="*/ 627887 w 1127766"/>
              <a:gd name="connsiteY138" fmla="*/ 98869 h 128977"/>
              <a:gd name="connsiteX139" fmla="*/ 619696 w 1127766"/>
              <a:gd name="connsiteY139" fmla="*/ 101822 h 128977"/>
              <a:gd name="connsiteX140" fmla="*/ 609694 w 1127766"/>
              <a:gd name="connsiteY140" fmla="*/ 102680 h 128977"/>
              <a:gd name="connsiteX141" fmla="*/ 594740 w 1127766"/>
              <a:gd name="connsiteY141" fmla="*/ 99917 h 128977"/>
              <a:gd name="connsiteX142" fmla="*/ 583215 w 1127766"/>
              <a:gd name="connsiteY142" fmla="*/ 92583 h 128977"/>
              <a:gd name="connsiteX143" fmla="*/ 575785 w 1127766"/>
              <a:gd name="connsiteY143" fmla="*/ 81629 h 128977"/>
              <a:gd name="connsiteX144" fmla="*/ 573214 w 1127766"/>
              <a:gd name="connsiteY144" fmla="*/ 68104 h 128977"/>
              <a:gd name="connsiteX145" fmla="*/ 573214 w 1127766"/>
              <a:gd name="connsiteY145" fmla="*/ 65532 h 128977"/>
              <a:gd name="connsiteX146" fmla="*/ 575785 w 1127766"/>
              <a:gd name="connsiteY146" fmla="*/ 50577 h 128977"/>
              <a:gd name="connsiteX147" fmla="*/ 582929 w 1127766"/>
              <a:gd name="connsiteY147" fmla="*/ 38861 h 128977"/>
              <a:gd name="connsiteX148" fmla="*/ 593883 w 1127766"/>
              <a:gd name="connsiteY148" fmla="*/ 31338 h 128977"/>
              <a:gd name="connsiteX149" fmla="*/ 162115 w 1127766"/>
              <a:gd name="connsiteY149" fmla="*/ 29908 h 128977"/>
              <a:gd name="connsiteX150" fmla="*/ 178879 w 1127766"/>
              <a:gd name="connsiteY150" fmla="*/ 29908 h 128977"/>
              <a:gd name="connsiteX151" fmla="*/ 185070 w 1127766"/>
              <a:gd name="connsiteY151" fmla="*/ 79152 h 128977"/>
              <a:gd name="connsiteX152" fmla="*/ 194595 w 1127766"/>
              <a:gd name="connsiteY152" fmla="*/ 29908 h 128977"/>
              <a:gd name="connsiteX153" fmla="*/ 206787 w 1127766"/>
              <a:gd name="connsiteY153" fmla="*/ 29908 h 128977"/>
              <a:gd name="connsiteX154" fmla="*/ 215360 w 1127766"/>
              <a:gd name="connsiteY154" fmla="*/ 78962 h 128977"/>
              <a:gd name="connsiteX155" fmla="*/ 221551 w 1127766"/>
              <a:gd name="connsiteY155" fmla="*/ 29908 h 128977"/>
              <a:gd name="connsiteX156" fmla="*/ 238315 w 1127766"/>
              <a:gd name="connsiteY156" fmla="*/ 29908 h 128977"/>
              <a:gd name="connsiteX157" fmla="*/ 225552 w 1127766"/>
              <a:gd name="connsiteY157" fmla="*/ 101346 h 128977"/>
              <a:gd name="connsiteX158" fmla="*/ 209454 w 1127766"/>
              <a:gd name="connsiteY158" fmla="*/ 101346 h 128977"/>
              <a:gd name="connsiteX159" fmla="*/ 199929 w 1127766"/>
              <a:gd name="connsiteY159" fmla="*/ 55911 h 128977"/>
              <a:gd name="connsiteX160" fmla="*/ 190404 w 1127766"/>
              <a:gd name="connsiteY160" fmla="*/ 101346 h 128977"/>
              <a:gd name="connsiteX161" fmla="*/ 174974 w 1127766"/>
              <a:gd name="connsiteY161" fmla="*/ 101346 h 128977"/>
              <a:gd name="connsiteX162" fmla="*/ 81057 w 1127766"/>
              <a:gd name="connsiteY162" fmla="*/ 29908 h 128977"/>
              <a:gd name="connsiteX163" fmla="*/ 97821 w 1127766"/>
              <a:gd name="connsiteY163" fmla="*/ 29908 h 128977"/>
              <a:gd name="connsiteX164" fmla="*/ 104012 w 1127766"/>
              <a:gd name="connsiteY164" fmla="*/ 79152 h 128977"/>
              <a:gd name="connsiteX165" fmla="*/ 112966 w 1127766"/>
              <a:gd name="connsiteY165" fmla="*/ 29908 h 128977"/>
              <a:gd name="connsiteX166" fmla="*/ 125253 w 1127766"/>
              <a:gd name="connsiteY166" fmla="*/ 29908 h 128977"/>
              <a:gd name="connsiteX167" fmla="*/ 134302 w 1127766"/>
              <a:gd name="connsiteY167" fmla="*/ 78962 h 128977"/>
              <a:gd name="connsiteX168" fmla="*/ 140493 w 1127766"/>
              <a:gd name="connsiteY168" fmla="*/ 29908 h 128977"/>
              <a:gd name="connsiteX169" fmla="*/ 157352 w 1127766"/>
              <a:gd name="connsiteY169" fmla="*/ 29908 h 128977"/>
              <a:gd name="connsiteX170" fmla="*/ 144589 w 1127766"/>
              <a:gd name="connsiteY170" fmla="*/ 101346 h 128977"/>
              <a:gd name="connsiteX171" fmla="*/ 128396 w 1127766"/>
              <a:gd name="connsiteY171" fmla="*/ 101346 h 128977"/>
              <a:gd name="connsiteX172" fmla="*/ 118871 w 1127766"/>
              <a:gd name="connsiteY172" fmla="*/ 55911 h 128977"/>
              <a:gd name="connsiteX173" fmla="*/ 109346 w 1127766"/>
              <a:gd name="connsiteY173" fmla="*/ 101346 h 128977"/>
              <a:gd name="connsiteX174" fmla="*/ 93821 w 1127766"/>
              <a:gd name="connsiteY174" fmla="*/ 101346 h 128977"/>
              <a:gd name="connsiteX175" fmla="*/ 0 w 1127766"/>
              <a:gd name="connsiteY175" fmla="*/ 29908 h 128977"/>
              <a:gd name="connsiteX176" fmla="*/ 16764 w 1127766"/>
              <a:gd name="connsiteY176" fmla="*/ 29908 h 128977"/>
              <a:gd name="connsiteX177" fmla="*/ 22955 w 1127766"/>
              <a:gd name="connsiteY177" fmla="*/ 79152 h 128977"/>
              <a:gd name="connsiteX178" fmla="*/ 31909 w 1127766"/>
              <a:gd name="connsiteY178" fmla="*/ 29908 h 128977"/>
              <a:gd name="connsiteX179" fmla="*/ 44196 w 1127766"/>
              <a:gd name="connsiteY179" fmla="*/ 29908 h 128977"/>
              <a:gd name="connsiteX180" fmla="*/ 53150 w 1127766"/>
              <a:gd name="connsiteY180" fmla="*/ 78962 h 128977"/>
              <a:gd name="connsiteX181" fmla="*/ 59341 w 1127766"/>
              <a:gd name="connsiteY181" fmla="*/ 29908 h 128977"/>
              <a:gd name="connsiteX182" fmla="*/ 76200 w 1127766"/>
              <a:gd name="connsiteY182" fmla="*/ 29908 h 128977"/>
              <a:gd name="connsiteX183" fmla="*/ 63341 w 1127766"/>
              <a:gd name="connsiteY183" fmla="*/ 101346 h 128977"/>
              <a:gd name="connsiteX184" fmla="*/ 47244 w 1127766"/>
              <a:gd name="connsiteY184" fmla="*/ 101346 h 128977"/>
              <a:gd name="connsiteX185" fmla="*/ 37719 w 1127766"/>
              <a:gd name="connsiteY185" fmla="*/ 55911 h 128977"/>
              <a:gd name="connsiteX186" fmla="*/ 28670 w 1127766"/>
              <a:gd name="connsiteY186" fmla="*/ 101346 h 128977"/>
              <a:gd name="connsiteX187" fmla="*/ 12764 w 1127766"/>
              <a:gd name="connsiteY187" fmla="*/ 101346 h 128977"/>
              <a:gd name="connsiteX188" fmla="*/ 1087945 w 1127766"/>
              <a:gd name="connsiteY188" fmla="*/ 28575 h 128977"/>
              <a:gd name="connsiteX189" fmla="*/ 1099184 w 1127766"/>
              <a:gd name="connsiteY189" fmla="*/ 36194 h 128977"/>
              <a:gd name="connsiteX190" fmla="*/ 1104613 w 1127766"/>
              <a:gd name="connsiteY190" fmla="*/ 30670 h 128977"/>
              <a:gd name="connsiteX191" fmla="*/ 1112519 w 1127766"/>
              <a:gd name="connsiteY191" fmla="*/ 28575 h 128977"/>
              <a:gd name="connsiteX192" fmla="*/ 1118520 w 1127766"/>
              <a:gd name="connsiteY192" fmla="*/ 29813 h 128977"/>
              <a:gd name="connsiteX193" fmla="*/ 1123378 w 1127766"/>
              <a:gd name="connsiteY193" fmla="*/ 33623 h 128977"/>
              <a:gd name="connsiteX194" fmla="*/ 1126616 w 1127766"/>
              <a:gd name="connsiteY194" fmla="*/ 40290 h 128977"/>
              <a:gd name="connsiteX195" fmla="*/ 1127759 w 1127766"/>
              <a:gd name="connsiteY195" fmla="*/ 50387 h 128977"/>
              <a:gd name="connsiteX196" fmla="*/ 1127759 w 1127766"/>
              <a:gd name="connsiteY196" fmla="*/ 101346 h 128977"/>
              <a:gd name="connsiteX197" fmla="*/ 1111090 w 1127766"/>
              <a:gd name="connsiteY197" fmla="*/ 101346 h 128977"/>
              <a:gd name="connsiteX198" fmla="*/ 1111090 w 1127766"/>
              <a:gd name="connsiteY198" fmla="*/ 50292 h 128977"/>
              <a:gd name="connsiteX199" fmla="*/ 1110614 w 1127766"/>
              <a:gd name="connsiteY199" fmla="*/ 46957 h 128977"/>
              <a:gd name="connsiteX200" fmla="*/ 1109471 w 1127766"/>
              <a:gd name="connsiteY200" fmla="*/ 44862 h 128977"/>
              <a:gd name="connsiteX201" fmla="*/ 1107852 w 1127766"/>
              <a:gd name="connsiteY201" fmla="*/ 43815 h 128977"/>
              <a:gd name="connsiteX202" fmla="*/ 1105852 w 1127766"/>
              <a:gd name="connsiteY202" fmla="*/ 43815 h 128977"/>
              <a:gd name="connsiteX203" fmla="*/ 1102613 w 1127766"/>
              <a:gd name="connsiteY203" fmla="*/ 44671 h 128977"/>
              <a:gd name="connsiteX204" fmla="*/ 1100613 w 1127766"/>
              <a:gd name="connsiteY204" fmla="*/ 47148 h 128977"/>
              <a:gd name="connsiteX205" fmla="*/ 1100613 w 1127766"/>
              <a:gd name="connsiteY205" fmla="*/ 101632 h 128977"/>
              <a:gd name="connsiteX206" fmla="*/ 1084420 w 1127766"/>
              <a:gd name="connsiteY206" fmla="*/ 101632 h 128977"/>
              <a:gd name="connsiteX207" fmla="*/ 1084420 w 1127766"/>
              <a:gd name="connsiteY207" fmla="*/ 50577 h 128977"/>
              <a:gd name="connsiteX208" fmla="*/ 1084420 w 1127766"/>
              <a:gd name="connsiteY208" fmla="*/ 47148 h 128977"/>
              <a:gd name="connsiteX209" fmla="*/ 1083277 w 1127766"/>
              <a:gd name="connsiteY209" fmla="*/ 45148 h 128977"/>
              <a:gd name="connsiteX210" fmla="*/ 1081753 w 1127766"/>
              <a:gd name="connsiteY210" fmla="*/ 44101 h 128977"/>
              <a:gd name="connsiteX211" fmla="*/ 1079753 w 1127766"/>
              <a:gd name="connsiteY211" fmla="*/ 44101 h 128977"/>
              <a:gd name="connsiteX212" fmla="*/ 1076324 w 1127766"/>
              <a:gd name="connsiteY212" fmla="*/ 45244 h 128977"/>
              <a:gd name="connsiteX213" fmla="*/ 1074324 w 1127766"/>
              <a:gd name="connsiteY213" fmla="*/ 48482 h 128977"/>
              <a:gd name="connsiteX214" fmla="*/ 1074324 w 1127766"/>
              <a:gd name="connsiteY214" fmla="*/ 101917 h 128977"/>
              <a:gd name="connsiteX215" fmla="*/ 1057274 w 1127766"/>
              <a:gd name="connsiteY215" fmla="*/ 101917 h 128977"/>
              <a:gd name="connsiteX216" fmla="*/ 1057274 w 1127766"/>
              <a:gd name="connsiteY216" fmla="*/ 30479 h 128977"/>
              <a:gd name="connsiteX217" fmla="*/ 1072990 w 1127766"/>
              <a:gd name="connsiteY217" fmla="*/ 29908 h 128977"/>
              <a:gd name="connsiteX218" fmla="*/ 1073562 w 1127766"/>
              <a:gd name="connsiteY218" fmla="*/ 38575 h 128977"/>
              <a:gd name="connsiteX219" fmla="*/ 1079182 w 1127766"/>
              <a:gd name="connsiteY219" fmla="*/ 31242 h 128977"/>
              <a:gd name="connsiteX220" fmla="*/ 1087945 w 1127766"/>
              <a:gd name="connsiteY220" fmla="*/ 28575 h 128977"/>
              <a:gd name="connsiteX221" fmla="*/ 931449 w 1127766"/>
              <a:gd name="connsiteY221" fmla="*/ 28575 h 128977"/>
              <a:gd name="connsiteX222" fmla="*/ 943641 w 1127766"/>
              <a:gd name="connsiteY222" fmla="*/ 30575 h 128977"/>
              <a:gd name="connsiteX223" fmla="*/ 953166 w 1127766"/>
              <a:gd name="connsiteY223" fmla="*/ 36194 h 128977"/>
              <a:gd name="connsiteX224" fmla="*/ 959453 w 1127766"/>
              <a:gd name="connsiteY224" fmla="*/ 44862 h 128977"/>
              <a:gd name="connsiteX225" fmla="*/ 961644 w 1127766"/>
              <a:gd name="connsiteY225" fmla="*/ 56293 h 128977"/>
              <a:gd name="connsiteX226" fmla="*/ 943927 w 1127766"/>
              <a:gd name="connsiteY226" fmla="*/ 56293 h 128977"/>
              <a:gd name="connsiteX227" fmla="*/ 943165 w 1127766"/>
              <a:gd name="connsiteY227" fmla="*/ 51340 h 128977"/>
              <a:gd name="connsiteX228" fmla="*/ 940403 w 1127766"/>
              <a:gd name="connsiteY228" fmla="*/ 47243 h 128977"/>
              <a:gd name="connsiteX229" fmla="*/ 936116 w 1127766"/>
              <a:gd name="connsiteY229" fmla="*/ 44482 h 128977"/>
              <a:gd name="connsiteX230" fmla="*/ 930687 w 1127766"/>
              <a:gd name="connsiteY230" fmla="*/ 43433 h 128977"/>
              <a:gd name="connsiteX231" fmla="*/ 923448 w 1127766"/>
              <a:gd name="connsiteY231" fmla="*/ 45244 h 128977"/>
              <a:gd name="connsiteX232" fmla="*/ 918972 w 1127766"/>
              <a:gd name="connsiteY232" fmla="*/ 50006 h 128977"/>
              <a:gd name="connsiteX233" fmla="*/ 916590 w 1127766"/>
              <a:gd name="connsiteY233" fmla="*/ 56768 h 128977"/>
              <a:gd name="connsiteX234" fmla="*/ 915924 w 1127766"/>
              <a:gd name="connsiteY234" fmla="*/ 64675 h 128977"/>
              <a:gd name="connsiteX235" fmla="*/ 915924 w 1127766"/>
              <a:gd name="connsiteY235" fmla="*/ 66675 h 128977"/>
              <a:gd name="connsiteX236" fmla="*/ 916590 w 1127766"/>
              <a:gd name="connsiteY236" fmla="*/ 74676 h 128977"/>
              <a:gd name="connsiteX237" fmla="*/ 918876 w 1127766"/>
              <a:gd name="connsiteY237" fmla="*/ 81533 h 128977"/>
              <a:gd name="connsiteX238" fmla="*/ 930782 w 1127766"/>
              <a:gd name="connsiteY238" fmla="*/ 88011 h 128977"/>
              <a:gd name="connsiteX239" fmla="*/ 931068 w 1127766"/>
              <a:gd name="connsiteY239" fmla="*/ 88011 h 128977"/>
              <a:gd name="connsiteX240" fmla="*/ 936212 w 1127766"/>
              <a:gd name="connsiteY240" fmla="*/ 87249 h 128977"/>
              <a:gd name="connsiteX241" fmla="*/ 940498 w 1127766"/>
              <a:gd name="connsiteY241" fmla="*/ 84963 h 128977"/>
              <a:gd name="connsiteX242" fmla="*/ 943356 w 1127766"/>
              <a:gd name="connsiteY242" fmla="*/ 81438 h 128977"/>
              <a:gd name="connsiteX243" fmla="*/ 944213 w 1127766"/>
              <a:gd name="connsiteY243" fmla="*/ 76866 h 128977"/>
              <a:gd name="connsiteX244" fmla="*/ 961548 w 1127766"/>
              <a:gd name="connsiteY244" fmla="*/ 76866 h 128977"/>
              <a:gd name="connsiteX245" fmla="*/ 959262 w 1127766"/>
              <a:gd name="connsiteY245" fmla="*/ 87249 h 128977"/>
              <a:gd name="connsiteX246" fmla="*/ 952690 w 1127766"/>
              <a:gd name="connsiteY246" fmla="*/ 95345 h 128977"/>
              <a:gd name="connsiteX247" fmla="*/ 943165 w 1127766"/>
              <a:gd name="connsiteY247" fmla="*/ 100774 h 128977"/>
              <a:gd name="connsiteX248" fmla="*/ 931545 w 1127766"/>
              <a:gd name="connsiteY248" fmla="*/ 102680 h 128977"/>
              <a:gd name="connsiteX249" fmla="*/ 916971 w 1127766"/>
              <a:gd name="connsiteY249" fmla="*/ 99917 h 128977"/>
              <a:gd name="connsiteX250" fmla="*/ 906494 w 1127766"/>
              <a:gd name="connsiteY250" fmla="*/ 92201 h 128977"/>
              <a:gd name="connsiteX251" fmla="*/ 900207 w 1127766"/>
              <a:gd name="connsiteY251" fmla="*/ 80772 h 128977"/>
              <a:gd name="connsiteX252" fmla="*/ 898016 w 1127766"/>
              <a:gd name="connsiteY252" fmla="*/ 66675 h 128977"/>
              <a:gd name="connsiteX253" fmla="*/ 898016 w 1127766"/>
              <a:gd name="connsiteY253" fmla="*/ 64675 h 128977"/>
              <a:gd name="connsiteX254" fmla="*/ 900112 w 1127766"/>
              <a:gd name="connsiteY254" fmla="*/ 50577 h 128977"/>
              <a:gd name="connsiteX255" fmla="*/ 906494 w 1127766"/>
              <a:gd name="connsiteY255" fmla="*/ 39147 h 128977"/>
              <a:gd name="connsiteX256" fmla="*/ 916971 w 1127766"/>
              <a:gd name="connsiteY256" fmla="*/ 31432 h 128977"/>
              <a:gd name="connsiteX257" fmla="*/ 931449 w 1127766"/>
              <a:gd name="connsiteY257" fmla="*/ 28575 h 128977"/>
              <a:gd name="connsiteX258" fmla="*/ 768000 w 1127766"/>
              <a:gd name="connsiteY258" fmla="*/ 28575 h 128977"/>
              <a:gd name="connsiteX259" fmla="*/ 782288 w 1127766"/>
              <a:gd name="connsiteY259" fmla="*/ 31337 h 128977"/>
              <a:gd name="connsiteX260" fmla="*/ 792956 w 1127766"/>
              <a:gd name="connsiteY260" fmla="*/ 39052 h 128977"/>
              <a:gd name="connsiteX261" fmla="*/ 799528 w 1127766"/>
              <a:gd name="connsiteY261" fmla="*/ 50577 h 128977"/>
              <a:gd name="connsiteX262" fmla="*/ 801719 w 1127766"/>
              <a:gd name="connsiteY262" fmla="*/ 64960 h 128977"/>
              <a:gd name="connsiteX263" fmla="*/ 801719 w 1127766"/>
              <a:gd name="connsiteY263" fmla="*/ 66389 h 128977"/>
              <a:gd name="connsiteX264" fmla="*/ 799528 w 1127766"/>
              <a:gd name="connsiteY264" fmla="*/ 80867 h 128977"/>
              <a:gd name="connsiteX265" fmla="*/ 792956 w 1127766"/>
              <a:gd name="connsiteY265" fmla="*/ 92392 h 128977"/>
              <a:gd name="connsiteX266" fmla="*/ 782383 w 1127766"/>
              <a:gd name="connsiteY266" fmla="*/ 99917 h 128977"/>
              <a:gd name="connsiteX267" fmla="*/ 768191 w 1127766"/>
              <a:gd name="connsiteY267" fmla="*/ 102680 h 128977"/>
              <a:gd name="connsiteX268" fmla="*/ 753808 w 1127766"/>
              <a:gd name="connsiteY268" fmla="*/ 99917 h 128977"/>
              <a:gd name="connsiteX269" fmla="*/ 743140 w 1127766"/>
              <a:gd name="connsiteY269" fmla="*/ 92392 h 128977"/>
              <a:gd name="connsiteX270" fmla="*/ 736663 w 1127766"/>
              <a:gd name="connsiteY270" fmla="*/ 80867 h 128977"/>
              <a:gd name="connsiteX271" fmla="*/ 734377 w 1127766"/>
              <a:gd name="connsiteY271" fmla="*/ 66389 h 128977"/>
              <a:gd name="connsiteX272" fmla="*/ 734377 w 1127766"/>
              <a:gd name="connsiteY272" fmla="*/ 64960 h 128977"/>
              <a:gd name="connsiteX273" fmla="*/ 736663 w 1127766"/>
              <a:gd name="connsiteY273" fmla="*/ 50577 h 128977"/>
              <a:gd name="connsiteX274" fmla="*/ 743140 w 1127766"/>
              <a:gd name="connsiteY274" fmla="*/ 39052 h 128977"/>
              <a:gd name="connsiteX275" fmla="*/ 753713 w 1127766"/>
              <a:gd name="connsiteY275" fmla="*/ 31337 h 128977"/>
              <a:gd name="connsiteX276" fmla="*/ 768000 w 1127766"/>
              <a:gd name="connsiteY276" fmla="*/ 28575 h 128977"/>
              <a:gd name="connsiteX277" fmla="*/ 688181 w 1127766"/>
              <a:gd name="connsiteY277" fmla="*/ 28575 h 128977"/>
              <a:gd name="connsiteX278" fmla="*/ 700373 w 1127766"/>
              <a:gd name="connsiteY278" fmla="*/ 30575 h 128977"/>
              <a:gd name="connsiteX279" fmla="*/ 709898 w 1127766"/>
              <a:gd name="connsiteY279" fmla="*/ 36194 h 128977"/>
              <a:gd name="connsiteX280" fmla="*/ 716280 w 1127766"/>
              <a:gd name="connsiteY280" fmla="*/ 44862 h 128977"/>
              <a:gd name="connsiteX281" fmla="*/ 718376 w 1127766"/>
              <a:gd name="connsiteY281" fmla="*/ 56293 h 128977"/>
              <a:gd name="connsiteX282" fmla="*/ 701040 w 1127766"/>
              <a:gd name="connsiteY282" fmla="*/ 56293 h 128977"/>
              <a:gd name="connsiteX283" fmla="*/ 700278 w 1127766"/>
              <a:gd name="connsiteY283" fmla="*/ 51340 h 128977"/>
              <a:gd name="connsiteX284" fmla="*/ 697611 w 1127766"/>
              <a:gd name="connsiteY284" fmla="*/ 47243 h 128977"/>
              <a:gd name="connsiteX285" fmla="*/ 693325 w 1127766"/>
              <a:gd name="connsiteY285" fmla="*/ 44482 h 128977"/>
              <a:gd name="connsiteX286" fmla="*/ 687800 w 1127766"/>
              <a:gd name="connsiteY286" fmla="*/ 43433 h 128977"/>
              <a:gd name="connsiteX287" fmla="*/ 680656 w 1127766"/>
              <a:gd name="connsiteY287" fmla="*/ 45244 h 128977"/>
              <a:gd name="connsiteX288" fmla="*/ 676085 w 1127766"/>
              <a:gd name="connsiteY288" fmla="*/ 50006 h 128977"/>
              <a:gd name="connsiteX289" fmla="*/ 673703 w 1127766"/>
              <a:gd name="connsiteY289" fmla="*/ 56768 h 128977"/>
              <a:gd name="connsiteX290" fmla="*/ 673036 w 1127766"/>
              <a:gd name="connsiteY290" fmla="*/ 64675 h 128977"/>
              <a:gd name="connsiteX291" fmla="*/ 673036 w 1127766"/>
              <a:gd name="connsiteY291" fmla="*/ 66675 h 128977"/>
              <a:gd name="connsiteX292" fmla="*/ 673703 w 1127766"/>
              <a:gd name="connsiteY292" fmla="*/ 74676 h 128977"/>
              <a:gd name="connsiteX293" fmla="*/ 675989 w 1127766"/>
              <a:gd name="connsiteY293" fmla="*/ 81533 h 128977"/>
              <a:gd name="connsiteX294" fmla="*/ 687875 w 1127766"/>
              <a:gd name="connsiteY294" fmla="*/ 88000 h 128977"/>
              <a:gd name="connsiteX295" fmla="*/ 687800 w 1127766"/>
              <a:gd name="connsiteY295" fmla="*/ 88011 h 128977"/>
              <a:gd name="connsiteX296" fmla="*/ 687895 w 1127766"/>
              <a:gd name="connsiteY296" fmla="*/ 88011 h 128977"/>
              <a:gd name="connsiteX297" fmla="*/ 687875 w 1127766"/>
              <a:gd name="connsiteY297" fmla="*/ 88000 h 128977"/>
              <a:gd name="connsiteX298" fmla="*/ 692944 w 1127766"/>
              <a:gd name="connsiteY298" fmla="*/ 87249 h 128977"/>
              <a:gd name="connsiteX299" fmla="*/ 697230 w 1127766"/>
              <a:gd name="connsiteY299" fmla="*/ 84963 h 128977"/>
              <a:gd name="connsiteX300" fmla="*/ 700087 w 1127766"/>
              <a:gd name="connsiteY300" fmla="*/ 81438 h 128977"/>
              <a:gd name="connsiteX301" fmla="*/ 700945 w 1127766"/>
              <a:gd name="connsiteY301" fmla="*/ 76866 h 128977"/>
              <a:gd name="connsiteX302" fmla="*/ 718280 w 1127766"/>
              <a:gd name="connsiteY302" fmla="*/ 76866 h 128977"/>
              <a:gd name="connsiteX303" fmla="*/ 715994 w 1127766"/>
              <a:gd name="connsiteY303" fmla="*/ 87249 h 128977"/>
              <a:gd name="connsiteX304" fmla="*/ 709422 w 1127766"/>
              <a:gd name="connsiteY304" fmla="*/ 95345 h 128977"/>
              <a:gd name="connsiteX305" fmla="*/ 699897 w 1127766"/>
              <a:gd name="connsiteY305" fmla="*/ 100774 h 128977"/>
              <a:gd name="connsiteX306" fmla="*/ 688277 w 1127766"/>
              <a:gd name="connsiteY306" fmla="*/ 102680 h 128977"/>
              <a:gd name="connsiteX307" fmla="*/ 673703 w 1127766"/>
              <a:gd name="connsiteY307" fmla="*/ 99917 h 128977"/>
              <a:gd name="connsiteX308" fmla="*/ 663226 w 1127766"/>
              <a:gd name="connsiteY308" fmla="*/ 92201 h 128977"/>
              <a:gd name="connsiteX309" fmla="*/ 656939 w 1127766"/>
              <a:gd name="connsiteY309" fmla="*/ 80772 h 128977"/>
              <a:gd name="connsiteX310" fmla="*/ 654748 w 1127766"/>
              <a:gd name="connsiteY310" fmla="*/ 66675 h 128977"/>
              <a:gd name="connsiteX311" fmla="*/ 654748 w 1127766"/>
              <a:gd name="connsiteY311" fmla="*/ 64675 h 128977"/>
              <a:gd name="connsiteX312" fmla="*/ 656844 w 1127766"/>
              <a:gd name="connsiteY312" fmla="*/ 50577 h 128977"/>
              <a:gd name="connsiteX313" fmla="*/ 663226 w 1127766"/>
              <a:gd name="connsiteY313" fmla="*/ 39147 h 128977"/>
              <a:gd name="connsiteX314" fmla="*/ 673703 w 1127766"/>
              <a:gd name="connsiteY314" fmla="*/ 31432 h 128977"/>
              <a:gd name="connsiteX315" fmla="*/ 688181 w 1127766"/>
              <a:gd name="connsiteY315" fmla="*/ 28575 h 128977"/>
              <a:gd name="connsiteX316" fmla="*/ 521589 w 1127766"/>
              <a:gd name="connsiteY316" fmla="*/ 28575 h 128977"/>
              <a:gd name="connsiteX317" fmla="*/ 532352 w 1127766"/>
              <a:gd name="connsiteY317" fmla="*/ 30766 h 128977"/>
              <a:gd name="connsiteX318" fmla="*/ 539972 w 1127766"/>
              <a:gd name="connsiteY318" fmla="*/ 36767 h 128977"/>
              <a:gd name="connsiteX319" fmla="*/ 540734 w 1127766"/>
              <a:gd name="connsiteY319" fmla="*/ 29909 h 128977"/>
              <a:gd name="connsiteX320" fmla="*/ 557403 w 1127766"/>
              <a:gd name="connsiteY320" fmla="*/ 29909 h 128977"/>
              <a:gd name="connsiteX321" fmla="*/ 557403 w 1127766"/>
              <a:gd name="connsiteY321" fmla="*/ 98679 h 128977"/>
              <a:gd name="connsiteX322" fmla="*/ 554926 w 1127766"/>
              <a:gd name="connsiteY322" fmla="*/ 111538 h 128977"/>
              <a:gd name="connsiteX323" fmla="*/ 548068 w 1127766"/>
              <a:gd name="connsiteY323" fmla="*/ 121063 h 128977"/>
              <a:gd name="connsiteX324" fmla="*/ 537305 w 1127766"/>
              <a:gd name="connsiteY324" fmla="*/ 126968 h 128977"/>
              <a:gd name="connsiteX325" fmla="*/ 523589 w 1127766"/>
              <a:gd name="connsiteY325" fmla="*/ 128969 h 128977"/>
              <a:gd name="connsiteX326" fmla="*/ 516636 w 1127766"/>
              <a:gd name="connsiteY326" fmla="*/ 128302 h 128977"/>
              <a:gd name="connsiteX327" fmla="*/ 509301 w 1127766"/>
              <a:gd name="connsiteY327" fmla="*/ 126207 h 128977"/>
              <a:gd name="connsiteX328" fmla="*/ 502443 w 1127766"/>
              <a:gd name="connsiteY328" fmla="*/ 122682 h 128977"/>
              <a:gd name="connsiteX329" fmla="*/ 496919 w 1127766"/>
              <a:gd name="connsiteY329" fmla="*/ 117634 h 128977"/>
              <a:gd name="connsiteX330" fmla="*/ 505206 w 1127766"/>
              <a:gd name="connsiteY330" fmla="*/ 106489 h 128977"/>
              <a:gd name="connsiteX331" fmla="*/ 513111 w 1127766"/>
              <a:gd name="connsiteY331" fmla="*/ 112490 h 128977"/>
              <a:gd name="connsiteX332" fmla="*/ 522636 w 1127766"/>
              <a:gd name="connsiteY332" fmla="*/ 114586 h 128977"/>
              <a:gd name="connsiteX333" fmla="*/ 534733 w 1127766"/>
              <a:gd name="connsiteY333" fmla="*/ 110490 h 128977"/>
              <a:gd name="connsiteX334" fmla="*/ 539019 w 1127766"/>
              <a:gd name="connsiteY334" fmla="*/ 98775 h 128977"/>
              <a:gd name="connsiteX335" fmla="*/ 539019 w 1127766"/>
              <a:gd name="connsiteY335" fmla="*/ 94678 h 128977"/>
              <a:gd name="connsiteX336" fmla="*/ 531495 w 1127766"/>
              <a:gd name="connsiteY336" fmla="*/ 100204 h 128977"/>
              <a:gd name="connsiteX337" fmla="*/ 521493 w 1127766"/>
              <a:gd name="connsiteY337" fmla="*/ 102203 h 128977"/>
              <a:gd name="connsiteX338" fmla="*/ 509492 w 1127766"/>
              <a:gd name="connsiteY338" fmla="*/ 99441 h 128977"/>
              <a:gd name="connsiteX339" fmla="*/ 499967 w 1127766"/>
              <a:gd name="connsiteY339" fmla="*/ 91917 h 128977"/>
              <a:gd name="connsiteX340" fmla="*/ 494157 w 1127766"/>
              <a:gd name="connsiteY340" fmla="*/ 80391 h 128977"/>
              <a:gd name="connsiteX341" fmla="*/ 492156 w 1127766"/>
              <a:gd name="connsiteY341" fmla="*/ 66008 h 128977"/>
              <a:gd name="connsiteX342" fmla="*/ 492156 w 1127766"/>
              <a:gd name="connsiteY342" fmla="*/ 65056 h 128977"/>
              <a:gd name="connsiteX343" fmla="*/ 494157 w 1127766"/>
              <a:gd name="connsiteY343" fmla="*/ 50293 h 128977"/>
              <a:gd name="connsiteX344" fmla="*/ 499967 w 1127766"/>
              <a:gd name="connsiteY344" fmla="*/ 38671 h 128977"/>
              <a:gd name="connsiteX345" fmla="*/ 509492 w 1127766"/>
              <a:gd name="connsiteY345" fmla="*/ 31243 h 128977"/>
              <a:gd name="connsiteX346" fmla="*/ 521589 w 1127766"/>
              <a:gd name="connsiteY346" fmla="*/ 28575 h 128977"/>
              <a:gd name="connsiteX347" fmla="*/ 362045 w 1127766"/>
              <a:gd name="connsiteY347" fmla="*/ 28575 h 128977"/>
              <a:gd name="connsiteX348" fmla="*/ 374141 w 1127766"/>
              <a:gd name="connsiteY348" fmla="*/ 30195 h 128977"/>
              <a:gd name="connsiteX349" fmla="*/ 383666 w 1127766"/>
              <a:gd name="connsiteY349" fmla="*/ 34862 h 128977"/>
              <a:gd name="connsiteX350" fmla="*/ 390048 w 1127766"/>
              <a:gd name="connsiteY350" fmla="*/ 42672 h 128977"/>
              <a:gd name="connsiteX351" fmla="*/ 392429 w 1127766"/>
              <a:gd name="connsiteY351" fmla="*/ 53626 h 128977"/>
              <a:gd name="connsiteX352" fmla="*/ 392429 w 1127766"/>
              <a:gd name="connsiteY352" fmla="*/ 84201 h 128977"/>
              <a:gd name="connsiteX353" fmla="*/ 393096 w 1127766"/>
              <a:gd name="connsiteY353" fmla="*/ 93726 h 128977"/>
              <a:gd name="connsiteX354" fmla="*/ 395192 w 1127766"/>
              <a:gd name="connsiteY354" fmla="*/ 100204 h 128977"/>
              <a:gd name="connsiteX355" fmla="*/ 395192 w 1127766"/>
              <a:gd name="connsiteY355" fmla="*/ 101347 h 128977"/>
              <a:gd name="connsiteX356" fmla="*/ 376427 w 1127766"/>
              <a:gd name="connsiteY356" fmla="*/ 101347 h 128977"/>
              <a:gd name="connsiteX357" fmla="*/ 375285 w 1127766"/>
              <a:gd name="connsiteY357" fmla="*/ 98298 h 128977"/>
              <a:gd name="connsiteX358" fmla="*/ 374522 w 1127766"/>
              <a:gd name="connsiteY358" fmla="*/ 94678 h 128977"/>
              <a:gd name="connsiteX359" fmla="*/ 366617 w 1127766"/>
              <a:gd name="connsiteY359" fmla="*/ 100299 h 128977"/>
              <a:gd name="connsiteX360" fmla="*/ 361283 w 1127766"/>
              <a:gd name="connsiteY360" fmla="*/ 102013 h 128977"/>
              <a:gd name="connsiteX361" fmla="*/ 355091 w 1127766"/>
              <a:gd name="connsiteY361" fmla="*/ 102680 h 128977"/>
              <a:gd name="connsiteX362" fmla="*/ 344995 w 1127766"/>
              <a:gd name="connsiteY362" fmla="*/ 101060 h 128977"/>
              <a:gd name="connsiteX363" fmla="*/ 337089 w 1127766"/>
              <a:gd name="connsiteY363" fmla="*/ 96679 h 128977"/>
              <a:gd name="connsiteX364" fmla="*/ 331946 w 1127766"/>
              <a:gd name="connsiteY364" fmla="*/ 89916 h 128977"/>
              <a:gd name="connsiteX365" fmla="*/ 338518 w 1127766"/>
              <a:gd name="connsiteY365" fmla="*/ 63913 h 128977"/>
              <a:gd name="connsiteX366" fmla="*/ 363664 w 1127766"/>
              <a:gd name="connsiteY366" fmla="*/ 57721 h 128977"/>
              <a:gd name="connsiteX367" fmla="*/ 373856 w 1127766"/>
              <a:gd name="connsiteY367" fmla="*/ 57721 h 128977"/>
              <a:gd name="connsiteX368" fmla="*/ 373856 w 1127766"/>
              <a:gd name="connsiteY368" fmla="*/ 53531 h 128977"/>
              <a:gd name="connsiteX369" fmla="*/ 370522 w 1127766"/>
              <a:gd name="connsiteY369" fmla="*/ 45339 h 128977"/>
              <a:gd name="connsiteX370" fmla="*/ 360997 w 1127766"/>
              <a:gd name="connsiteY370" fmla="*/ 42291 h 128977"/>
              <a:gd name="connsiteX371" fmla="*/ 352805 w 1127766"/>
              <a:gd name="connsiteY371" fmla="*/ 44767 h 128977"/>
              <a:gd name="connsiteX372" fmla="*/ 350234 w 1127766"/>
              <a:gd name="connsiteY372" fmla="*/ 51150 h 128977"/>
              <a:gd name="connsiteX373" fmla="*/ 331946 w 1127766"/>
              <a:gd name="connsiteY373" fmla="*/ 51150 h 128977"/>
              <a:gd name="connsiteX374" fmla="*/ 333946 w 1127766"/>
              <a:gd name="connsiteY374" fmla="*/ 42577 h 128977"/>
              <a:gd name="connsiteX375" fmla="*/ 339756 w 1127766"/>
              <a:gd name="connsiteY375" fmla="*/ 35338 h 128977"/>
              <a:gd name="connsiteX376" fmla="*/ 349281 w 1127766"/>
              <a:gd name="connsiteY376" fmla="*/ 30385 h 128977"/>
              <a:gd name="connsiteX377" fmla="*/ 362045 w 1127766"/>
              <a:gd name="connsiteY377" fmla="*/ 28575 h 128977"/>
              <a:gd name="connsiteX378" fmla="*/ 416718 w 1127766"/>
              <a:gd name="connsiteY378" fmla="*/ 0 h 128977"/>
              <a:gd name="connsiteX379" fmla="*/ 456628 w 1127766"/>
              <a:gd name="connsiteY379" fmla="*/ 0 h 128977"/>
              <a:gd name="connsiteX380" fmla="*/ 456628 w 1127766"/>
              <a:gd name="connsiteY380" fmla="*/ 86392 h 128977"/>
              <a:gd name="connsiteX381" fmla="*/ 477202 w 1127766"/>
              <a:gd name="connsiteY381" fmla="*/ 86392 h 128977"/>
              <a:gd name="connsiteX382" fmla="*/ 477202 w 1127766"/>
              <a:gd name="connsiteY382" fmla="*/ 101347 h 128977"/>
              <a:gd name="connsiteX383" fmla="*/ 416813 w 1127766"/>
              <a:gd name="connsiteY383" fmla="*/ 101347 h 128977"/>
              <a:gd name="connsiteX384" fmla="*/ 416813 w 1127766"/>
              <a:gd name="connsiteY384" fmla="*/ 86392 h 128977"/>
              <a:gd name="connsiteX385" fmla="*/ 438245 w 1127766"/>
              <a:gd name="connsiteY385" fmla="*/ 86392 h 128977"/>
              <a:gd name="connsiteX386" fmla="*/ 438245 w 1127766"/>
              <a:gd name="connsiteY386" fmla="*/ 14954 h 128977"/>
              <a:gd name="connsiteX387" fmla="*/ 416813 w 1127766"/>
              <a:gd name="connsiteY387" fmla="*/ 14954 h 12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Lst>
            <a:rect l="l" t="t" r="r" b="b"/>
            <a:pathLst>
              <a:path w="1127766" h="128977">
                <a:moveTo>
                  <a:pt x="844295" y="79533"/>
                </a:moveTo>
                <a:cubicBezTo>
                  <a:pt x="847734" y="78295"/>
                  <a:pt x="851525" y="78295"/>
                  <a:pt x="854964" y="79533"/>
                </a:cubicBezTo>
                <a:cubicBezTo>
                  <a:pt x="856497" y="80010"/>
                  <a:pt x="857869" y="80962"/>
                  <a:pt x="858964" y="82105"/>
                </a:cubicBezTo>
                <a:cubicBezTo>
                  <a:pt x="860040" y="83153"/>
                  <a:pt x="860879" y="84486"/>
                  <a:pt x="861440" y="85915"/>
                </a:cubicBezTo>
                <a:cubicBezTo>
                  <a:pt x="862098" y="87438"/>
                  <a:pt x="862422" y="89058"/>
                  <a:pt x="862393" y="90678"/>
                </a:cubicBezTo>
                <a:cubicBezTo>
                  <a:pt x="862431" y="92296"/>
                  <a:pt x="862107" y="93916"/>
                  <a:pt x="861440" y="95345"/>
                </a:cubicBezTo>
                <a:cubicBezTo>
                  <a:pt x="860898" y="96774"/>
                  <a:pt x="860059" y="98106"/>
                  <a:pt x="858964" y="99155"/>
                </a:cubicBezTo>
                <a:cubicBezTo>
                  <a:pt x="857840" y="100298"/>
                  <a:pt x="856468" y="101155"/>
                  <a:pt x="854964" y="101726"/>
                </a:cubicBezTo>
                <a:cubicBezTo>
                  <a:pt x="851525" y="102964"/>
                  <a:pt x="847734" y="102964"/>
                  <a:pt x="844295" y="101726"/>
                </a:cubicBezTo>
                <a:cubicBezTo>
                  <a:pt x="842791" y="101155"/>
                  <a:pt x="841419" y="100298"/>
                  <a:pt x="840295" y="99155"/>
                </a:cubicBezTo>
                <a:cubicBezTo>
                  <a:pt x="839142" y="98106"/>
                  <a:pt x="838257" y="96774"/>
                  <a:pt x="837723" y="95345"/>
                </a:cubicBezTo>
                <a:cubicBezTo>
                  <a:pt x="837142" y="93821"/>
                  <a:pt x="836847" y="92296"/>
                  <a:pt x="836866" y="90678"/>
                </a:cubicBezTo>
                <a:cubicBezTo>
                  <a:pt x="836847" y="89058"/>
                  <a:pt x="837142" y="87438"/>
                  <a:pt x="837723" y="85915"/>
                </a:cubicBezTo>
                <a:cubicBezTo>
                  <a:pt x="838285" y="84486"/>
                  <a:pt x="839162" y="83153"/>
                  <a:pt x="840295" y="82105"/>
                </a:cubicBezTo>
                <a:cubicBezTo>
                  <a:pt x="841390" y="80962"/>
                  <a:pt x="842762" y="80010"/>
                  <a:pt x="844295" y="79533"/>
                </a:cubicBezTo>
                <a:close/>
                <a:moveTo>
                  <a:pt x="282035" y="78581"/>
                </a:moveTo>
                <a:cubicBezTo>
                  <a:pt x="283854" y="78581"/>
                  <a:pt x="285673" y="78867"/>
                  <a:pt x="287368" y="79533"/>
                </a:cubicBezTo>
                <a:cubicBezTo>
                  <a:pt x="288902" y="80010"/>
                  <a:pt x="290274" y="80962"/>
                  <a:pt x="291369" y="82105"/>
                </a:cubicBezTo>
                <a:cubicBezTo>
                  <a:pt x="292445" y="83153"/>
                  <a:pt x="293284" y="84486"/>
                  <a:pt x="293845" y="85915"/>
                </a:cubicBezTo>
                <a:cubicBezTo>
                  <a:pt x="294426" y="87438"/>
                  <a:pt x="294722" y="89058"/>
                  <a:pt x="294703" y="90678"/>
                </a:cubicBezTo>
                <a:cubicBezTo>
                  <a:pt x="294722" y="92296"/>
                  <a:pt x="294426" y="93821"/>
                  <a:pt x="293845" y="95345"/>
                </a:cubicBezTo>
                <a:cubicBezTo>
                  <a:pt x="293303" y="96774"/>
                  <a:pt x="292464" y="98106"/>
                  <a:pt x="291369" y="99155"/>
                </a:cubicBezTo>
                <a:cubicBezTo>
                  <a:pt x="290245" y="100298"/>
                  <a:pt x="288873" y="101155"/>
                  <a:pt x="287368" y="101726"/>
                </a:cubicBezTo>
                <a:cubicBezTo>
                  <a:pt x="285663" y="102393"/>
                  <a:pt x="283854" y="102679"/>
                  <a:pt x="282035" y="102679"/>
                </a:cubicBezTo>
                <a:cubicBezTo>
                  <a:pt x="280215" y="102679"/>
                  <a:pt x="278405" y="102393"/>
                  <a:pt x="276700" y="101726"/>
                </a:cubicBezTo>
                <a:cubicBezTo>
                  <a:pt x="275196" y="101155"/>
                  <a:pt x="273824" y="100298"/>
                  <a:pt x="272700" y="99155"/>
                </a:cubicBezTo>
                <a:cubicBezTo>
                  <a:pt x="271547" y="98106"/>
                  <a:pt x="270662" y="96774"/>
                  <a:pt x="270128" y="95345"/>
                </a:cubicBezTo>
                <a:cubicBezTo>
                  <a:pt x="269547" y="93821"/>
                  <a:pt x="269252" y="92296"/>
                  <a:pt x="269271" y="90678"/>
                </a:cubicBezTo>
                <a:cubicBezTo>
                  <a:pt x="269252" y="89058"/>
                  <a:pt x="269547" y="87438"/>
                  <a:pt x="270128" y="85915"/>
                </a:cubicBezTo>
                <a:cubicBezTo>
                  <a:pt x="270690" y="84486"/>
                  <a:pt x="271567" y="83153"/>
                  <a:pt x="272700" y="82105"/>
                </a:cubicBezTo>
                <a:cubicBezTo>
                  <a:pt x="273795" y="80962"/>
                  <a:pt x="275167" y="80010"/>
                  <a:pt x="276700" y="79533"/>
                </a:cubicBezTo>
                <a:cubicBezTo>
                  <a:pt x="278396" y="78867"/>
                  <a:pt x="280206" y="78486"/>
                  <a:pt x="282035" y="78581"/>
                </a:cubicBezTo>
                <a:close/>
                <a:moveTo>
                  <a:pt x="364331" y="68675"/>
                </a:moveTo>
                <a:cubicBezTo>
                  <a:pt x="361864" y="68675"/>
                  <a:pt x="359406" y="68866"/>
                  <a:pt x="356996" y="69438"/>
                </a:cubicBezTo>
                <a:cubicBezTo>
                  <a:pt x="355196" y="69914"/>
                  <a:pt x="353510" y="70676"/>
                  <a:pt x="352043" y="71819"/>
                </a:cubicBezTo>
                <a:cubicBezTo>
                  <a:pt x="350786" y="72676"/>
                  <a:pt x="349796" y="73914"/>
                  <a:pt x="349186" y="75343"/>
                </a:cubicBezTo>
                <a:cubicBezTo>
                  <a:pt x="348576" y="76771"/>
                  <a:pt x="348253" y="78296"/>
                  <a:pt x="348233" y="79915"/>
                </a:cubicBezTo>
                <a:cubicBezTo>
                  <a:pt x="348224" y="82201"/>
                  <a:pt x="349186" y="84487"/>
                  <a:pt x="350900" y="86011"/>
                </a:cubicBezTo>
                <a:cubicBezTo>
                  <a:pt x="353148" y="87821"/>
                  <a:pt x="356015" y="88773"/>
                  <a:pt x="358901" y="88488"/>
                </a:cubicBezTo>
                <a:cubicBezTo>
                  <a:pt x="360664" y="88488"/>
                  <a:pt x="362426" y="88202"/>
                  <a:pt x="364140" y="87821"/>
                </a:cubicBezTo>
                <a:cubicBezTo>
                  <a:pt x="365617" y="87345"/>
                  <a:pt x="367045" y="86773"/>
                  <a:pt x="368426" y="86107"/>
                </a:cubicBezTo>
                <a:cubicBezTo>
                  <a:pt x="369598" y="85439"/>
                  <a:pt x="370684" y="84582"/>
                  <a:pt x="371665" y="83630"/>
                </a:cubicBezTo>
                <a:cubicBezTo>
                  <a:pt x="372503" y="82867"/>
                  <a:pt x="373246" y="81915"/>
                  <a:pt x="373856" y="80963"/>
                </a:cubicBezTo>
                <a:lnTo>
                  <a:pt x="373856" y="68675"/>
                </a:lnTo>
                <a:close/>
                <a:moveTo>
                  <a:pt x="761047" y="45148"/>
                </a:moveTo>
                <a:cubicBezTo>
                  <a:pt x="759123" y="46291"/>
                  <a:pt x="757494" y="47911"/>
                  <a:pt x="756285" y="49815"/>
                </a:cubicBezTo>
                <a:cubicBezTo>
                  <a:pt x="755027" y="51911"/>
                  <a:pt x="754094" y="54292"/>
                  <a:pt x="753522" y="56673"/>
                </a:cubicBezTo>
                <a:cubicBezTo>
                  <a:pt x="753027" y="59436"/>
                  <a:pt x="752770" y="62198"/>
                  <a:pt x="752760" y="64960"/>
                </a:cubicBezTo>
                <a:lnTo>
                  <a:pt x="752760" y="66389"/>
                </a:lnTo>
                <a:cubicBezTo>
                  <a:pt x="752770" y="69247"/>
                  <a:pt x="753018" y="72008"/>
                  <a:pt x="753522" y="74771"/>
                </a:cubicBezTo>
                <a:cubicBezTo>
                  <a:pt x="754094" y="77152"/>
                  <a:pt x="755027" y="79533"/>
                  <a:pt x="756285" y="81629"/>
                </a:cubicBezTo>
                <a:cubicBezTo>
                  <a:pt x="758771" y="85820"/>
                  <a:pt x="763352" y="88201"/>
                  <a:pt x="768191" y="88011"/>
                </a:cubicBezTo>
                <a:cubicBezTo>
                  <a:pt x="772934" y="88106"/>
                  <a:pt x="777373" y="85725"/>
                  <a:pt x="779811" y="81629"/>
                </a:cubicBezTo>
                <a:cubicBezTo>
                  <a:pt x="781078" y="79533"/>
                  <a:pt x="781983" y="77152"/>
                  <a:pt x="782478" y="74771"/>
                </a:cubicBezTo>
                <a:cubicBezTo>
                  <a:pt x="783059" y="72008"/>
                  <a:pt x="783345" y="69247"/>
                  <a:pt x="783336" y="66389"/>
                </a:cubicBezTo>
                <a:lnTo>
                  <a:pt x="783336" y="64960"/>
                </a:lnTo>
                <a:cubicBezTo>
                  <a:pt x="783345" y="62198"/>
                  <a:pt x="783059" y="59436"/>
                  <a:pt x="782478" y="56673"/>
                </a:cubicBezTo>
                <a:cubicBezTo>
                  <a:pt x="781983" y="54292"/>
                  <a:pt x="781078" y="51911"/>
                  <a:pt x="779811" y="49815"/>
                </a:cubicBezTo>
                <a:cubicBezTo>
                  <a:pt x="778621" y="47911"/>
                  <a:pt x="776992" y="46291"/>
                  <a:pt x="775049" y="45148"/>
                </a:cubicBezTo>
                <a:cubicBezTo>
                  <a:pt x="770658" y="42862"/>
                  <a:pt x="765438" y="42862"/>
                  <a:pt x="761047" y="45148"/>
                </a:cubicBezTo>
                <a:close/>
                <a:moveTo>
                  <a:pt x="525780" y="43529"/>
                </a:moveTo>
                <a:cubicBezTo>
                  <a:pt x="523408" y="43434"/>
                  <a:pt x="521065" y="44101"/>
                  <a:pt x="519017" y="45244"/>
                </a:cubicBezTo>
                <a:cubicBezTo>
                  <a:pt x="517102" y="46387"/>
                  <a:pt x="515464" y="47911"/>
                  <a:pt x="514254" y="49816"/>
                </a:cubicBezTo>
                <a:cubicBezTo>
                  <a:pt x="512950" y="51911"/>
                  <a:pt x="512016" y="54292"/>
                  <a:pt x="511492" y="56674"/>
                </a:cubicBezTo>
                <a:cubicBezTo>
                  <a:pt x="510873" y="59436"/>
                  <a:pt x="510559" y="62199"/>
                  <a:pt x="510540" y="65056"/>
                </a:cubicBezTo>
                <a:lnTo>
                  <a:pt x="510540" y="66485"/>
                </a:lnTo>
                <a:cubicBezTo>
                  <a:pt x="510502" y="69343"/>
                  <a:pt x="510825" y="72104"/>
                  <a:pt x="511492" y="74867"/>
                </a:cubicBezTo>
                <a:cubicBezTo>
                  <a:pt x="512016" y="77248"/>
                  <a:pt x="512911" y="79439"/>
                  <a:pt x="514159" y="81534"/>
                </a:cubicBezTo>
                <a:cubicBezTo>
                  <a:pt x="515378" y="83439"/>
                  <a:pt x="517007" y="84964"/>
                  <a:pt x="518922" y="86107"/>
                </a:cubicBezTo>
                <a:cubicBezTo>
                  <a:pt x="520960" y="87250"/>
                  <a:pt x="523265" y="87821"/>
                  <a:pt x="525589" y="87725"/>
                </a:cubicBezTo>
                <a:cubicBezTo>
                  <a:pt x="528370" y="87821"/>
                  <a:pt x="531133" y="87250"/>
                  <a:pt x="533590" y="85916"/>
                </a:cubicBezTo>
                <a:cubicBezTo>
                  <a:pt x="535676" y="84678"/>
                  <a:pt x="537381" y="82867"/>
                  <a:pt x="538543" y="80772"/>
                </a:cubicBezTo>
                <a:lnTo>
                  <a:pt x="538543" y="50482"/>
                </a:lnTo>
                <a:cubicBezTo>
                  <a:pt x="537381" y="48387"/>
                  <a:pt x="535676" y="46578"/>
                  <a:pt x="533590" y="45339"/>
                </a:cubicBezTo>
                <a:cubicBezTo>
                  <a:pt x="531190" y="44101"/>
                  <a:pt x="528494" y="43434"/>
                  <a:pt x="525780" y="43529"/>
                </a:cubicBezTo>
                <a:close/>
                <a:moveTo>
                  <a:pt x="1011650" y="43433"/>
                </a:moveTo>
                <a:cubicBezTo>
                  <a:pt x="1009221" y="43338"/>
                  <a:pt x="1006811" y="43910"/>
                  <a:pt x="1004697" y="45148"/>
                </a:cubicBezTo>
                <a:cubicBezTo>
                  <a:pt x="1002754" y="46291"/>
                  <a:pt x="1001125" y="47911"/>
                  <a:pt x="999934" y="49815"/>
                </a:cubicBezTo>
                <a:cubicBezTo>
                  <a:pt x="998629" y="51911"/>
                  <a:pt x="997696" y="54292"/>
                  <a:pt x="997172" y="56673"/>
                </a:cubicBezTo>
                <a:cubicBezTo>
                  <a:pt x="996591" y="59436"/>
                  <a:pt x="996305" y="62198"/>
                  <a:pt x="996315" y="64960"/>
                </a:cubicBezTo>
                <a:lnTo>
                  <a:pt x="996315" y="66389"/>
                </a:lnTo>
                <a:cubicBezTo>
                  <a:pt x="996305" y="69247"/>
                  <a:pt x="996591" y="72008"/>
                  <a:pt x="997172" y="74771"/>
                </a:cubicBezTo>
                <a:cubicBezTo>
                  <a:pt x="997696" y="77152"/>
                  <a:pt x="998629" y="79533"/>
                  <a:pt x="999934" y="81629"/>
                </a:cubicBezTo>
                <a:cubicBezTo>
                  <a:pt x="1001096" y="83534"/>
                  <a:pt x="1002735" y="85153"/>
                  <a:pt x="1004697" y="86296"/>
                </a:cubicBezTo>
                <a:cubicBezTo>
                  <a:pt x="1006850" y="87439"/>
                  <a:pt x="1009288" y="88106"/>
                  <a:pt x="1011745" y="88011"/>
                </a:cubicBezTo>
                <a:cubicBezTo>
                  <a:pt x="1016517" y="88202"/>
                  <a:pt x="1021004" y="85725"/>
                  <a:pt x="1023461" y="81629"/>
                </a:cubicBezTo>
                <a:cubicBezTo>
                  <a:pt x="1024690" y="79533"/>
                  <a:pt x="1025585" y="77152"/>
                  <a:pt x="1026128" y="74771"/>
                </a:cubicBezTo>
                <a:cubicBezTo>
                  <a:pt x="1026709" y="72008"/>
                  <a:pt x="1026995" y="69247"/>
                  <a:pt x="1026985" y="66389"/>
                </a:cubicBezTo>
                <a:lnTo>
                  <a:pt x="1026985" y="64960"/>
                </a:lnTo>
                <a:cubicBezTo>
                  <a:pt x="1026995" y="62198"/>
                  <a:pt x="1026709" y="59436"/>
                  <a:pt x="1026128" y="56673"/>
                </a:cubicBezTo>
                <a:cubicBezTo>
                  <a:pt x="1025585" y="54292"/>
                  <a:pt x="1024690" y="51911"/>
                  <a:pt x="1023461" y="49815"/>
                </a:cubicBezTo>
                <a:cubicBezTo>
                  <a:pt x="1022271" y="47911"/>
                  <a:pt x="1020642" y="46291"/>
                  <a:pt x="1018699" y="45148"/>
                </a:cubicBezTo>
                <a:cubicBezTo>
                  <a:pt x="1016546" y="43910"/>
                  <a:pt x="1014108" y="43338"/>
                  <a:pt x="1011650" y="43433"/>
                </a:cubicBezTo>
                <a:close/>
                <a:moveTo>
                  <a:pt x="607504" y="43433"/>
                </a:moveTo>
                <a:cubicBezTo>
                  <a:pt x="605570" y="43433"/>
                  <a:pt x="603656" y="43815"/>
                  <a:pt x="601884" y="44576"/>
                </a:cubicBezTo>
                <a:cubicBezTo>
                  <a:pt x="600141" y="45244"/>
                  <a:pt x="598579" y="46291"/>
                  <a:pt x="597312" y="47720"/>
                </a:cubicBezTo>
                <a:cubicBezTo>
                  <a:pt x="595978" y="49149"/>
                  <a:pt x="594883" y="50768"/>
                  <a:pt x="594073" y="52578"/>
                </a:cubicBezTo>
                <a:cubicBezTo>
                  <a:pt x="593178" y="54578"/>
                  <a:pt x="592511" y="56673"/>
                  <a:pt x="592073" y="58864"/>
                </a:cubicBezTo>
                <a:lnTo>
                  <a:pt x="622172" y="58864"/>
                </a:lnTo>
                <a:lnTo>
                  <a:pt x="622172" y="57436"/>
                </a:lnTo>
                <a:cubicBezTo>
                  <a:pt x="622086" y="55530"/>
                  <a:pt x="621705" y="53721"/>
                  <a:pt x="621029" y="52006"/>
                </a:cubicBezTo>
                <a:cubicBezTo>
                  <a:pt x="620467" y="50292"/>
                  <a:pt x="619524" y="48768"/>
                  <a:pt x="618267" y="47530"/>
                </a:cubicBezTo>
                <a:cubicBezTo>
                  <a:pt x="616971" y="46196"/>
                  <a:pt x="615419" y="45244"/>
                  <a:pt x="613695" y="44576"/>
                </a:cubicBezTo>
                <a:cubicBezTo>
                  <a:pt x="611733" y="43815"/>
                  <a:pt x="609628" y="43338"/>
                  <a:pt x="607504" y="43433"/>
                </a:cubicBezTo>
                <a:close/>
                <a:moveTo>
                  <a:pt x="997363" y="31338"/>
                </a:moveTo>
                <a:cubicBezTo>
                  <a:pt x="1006526" y="27623"/>
                  <a:pt x="1016775" y="27623"/>
                  <a:pt x="1025938" y="31338"/>
                </a:cubicBezTo>
                <a:cubicBezTo>
                  <a:pt x="1029986" y="33147"/>
                  <a:pt x="1033615" y="35814"/>
                  <a:pt x="1036606" y="39052"/>
                </a:cubicBezTo>
                <a:cubicBezTo>
                  <a:pt x="1039549" y="42386"/>
                  <a:pt x="1041759" y="46291"/>
                  <a:pt x="1043083" y="50577"/>
                </a:cubicBezTo>
                <a:cubicBezTo>
                  <a:pt x="1044645" y="55244"/>
                  <a:pt x="1045416" y="60102"/>
                  <a:pt x="1045369" y="64960"/>
                </a:cubicBezTo>
                <a:lnTo>
                  <a:pt x="1045369" y="66389"/>
                </a:lnTo>
                <a:cubicBezTo>
                  <a:pt x="1045416" y="71342"/>
                  <a:pt x="1044645" y="76200"/>
                  <a:pt x="1043083" y="80867"/>
                </a:cubicBezTo>
                <a:cubicBezTo>
                  <a:pt x="1041711" y="85058"/>
                  <a:pt x="1039511" y="89058"/>
                  <a:pt x="1036606" y="92392"/>
                </a:cubicBezTo>
                <a:cubicBezTo>
                  <a:pt x="1033691" y="95631"/>
                  <a:pt x="1030072" y="98202"/>
                  <a:pt x="1026033" y="99917"/>
                </a:cubicBezTo>
                <a:cubicBezTo>
                  <a:pt x="1016870" y="103632"/>
                  <a:pt x="1006621" y="103632"/>
                  <a:pt x="997458" y="99917"/>
                </a:cubicBezTo>
                <a:cubicBezTo>
                  <a:pt x="993391" y="98202"/>
                  <a:pt x="989743" y="95631"/>
                  <a:pt x="986790" y="92392"/>
                </a:cubicBezTo>
                <a:cubicBezTo>
                  <a:pt x="983885" y="88963"/>
                  <a:pt x="981656" y="85058"/>
                  <a:pt x="980218" y="80867"/>
                </a:cubicBezTo>
                <a:cubicBezTo>
                  <a:pt x="978732" y="76200"/>
                  <a:pt x="977998" y="71342"/>
                  <a:pt x="978027" y="66389"/>
                </a:cubicBezTo>
                <a:lnTo>
                  <a:pt x="978027" y="64960"/>
                </a:lnTo>
                <a:cubicBezTo>
                  <a:pt x="977998" y="60102"/>
                  <a:pt x="978741" y="55244"/>
                  <a:pt x="980218" y="50577"/>
                </a:cubicBezTo>
                <a:cubicBezTo>
                  <a:pt x="981618" y="46291"/>
                  <a:pt x="983847" y="42386"/>
                  <a:pt x="986790" y="39052"/>
                </a:cubicBezTo>
                <a:cubicBezTo>
                  <a:pt x="989724" y="35719"/>
                  <a:pt x="993324" y="33147"/>
                  <a:pt x="997363" y="31338"/>
                </a:cubicBezTo>
                <a:close/>
                <a:moveTo>
                  <a:pt x="593883" y="31338"/>
                </a:moveTo>
                <a:cubicBezTo>
                  <a:pt x="602713" y="27813"/>
                  <a:pt x="612580" y="27813"/>
                  <a:pt x="621410" y="31338"/>
                </a:cubicBezTo>
                <a:cubicBezTo>
                  <a:pt x="625315" y="32956"/>
                  <a:pt x="628821" y="35433"/>
                  <a:pt x="631697" y="38481"/>
                </a:cubicBezTo>
                <a:cubicBezTo>
                  <a:pt x="634526" y="41719"/>
                  <a:pt x="636660" y="45530"/>
                  <a:pt x="637984" y="49625"/>
                </a:cubicBezTo>
                <a:cubicBezTo>
                  <a:pt x="639527" y="54292"/>
                  <a:pt x="640270" y="59150"/>
                  <a:pt x="640174" y="64008"/>
                </a:cubicBezTo>
                <a:lnTo>
                  <a:pt x="640174" y="71723"/>
                </a:lnTo>
                <a:lnTo>
                  <a:pt x="591502" y="71723"/>
                </a:lnTo>
                <a:cubicBezTo>
                  <a:pt x="591825" y="74009"/>
                  <a:pt x="592530" y="76295"/>
                  <a:pt x="593597" y="78390"/>
                </a:cubicBezTo>
                <a:cubicBezTo>
                  <a:pt x="594673" y="80390"/>
                  <a:pt x="596093" y="82105"/>
                  <a:pt x="597788" y="83534"/>
                </a:cubicBezTo>
                <a:cubicBezTo>
                  <a:pt x="599455" y="85057"/>
                  <a:pt x="601389" y="86200"/>
                  <a:pt x="603503" y="86963"/>
                </a:cubicBezTo>
                <a:cubicBezTo>
                  <a:pt x="605770" y="87725"/>
                  <a:pt x="608151" y="88106"/>
                  <a:pt x="610552" y="88106"/>
                </a:cubicBezTo>
                <a:cubicBezTo>
                  <a:pt x="612323" y="88297"/>
                  <a:pt x="614114" y="88297"/>
                  <a:pt x="615886" y="88106"/>
                </a:cubicBezTo>
                <a:cubicBezTo>
                  <a:pt x="617648" y="87725"/>
                  <a:pt x="619372" y="87154"/>
                  <a:pt x="621029" y="86486"/>
                </a:cubicBezTo>
                <a:cubicBezTo>
                  <a:pt x="622629" y="85820"/>
                  <a:pt x="624163" y="84963"/>
                  <a:pt x="625601" y="84010"/>
                </a:cubicBezTo>
                <a:cubicBezTo>
                  <a:pt x="627020" y="82962"/>
                  <a:pt x="628278" y="81819"/>
                  <a:pt x="629316" y="80390"/>
                </a:cubicBezTo>
                <a:lnTo>
                  <a:pt x="638841" y="89915"/>
                </a:lnTo>
                <a:cubicBezTo>
                  <a:pt x="637584" y="91726"/>
                  <a:pt x="636079" y="93344"/>
                  <a:pt x="634364" y="94678"/>
                </a:cubicBezTo>
                <a:cubicBezTo>
                  <a:pt x="632412" y="96393"/>
                  <a:pt x="630230" y="97822"/>
                  <a:pt x="627887" y="98869"/>
                </a:cubicBezTo>
                <a:cubicBezTo>
                  <a:pt x="625268" y="100108"/>
                  <a:pt x="622525" y="101155"/>
                  <a:pt x="619696" y="101822"/>
                </a:cubicBezTo>
                <a:cubicBezTo>
                  <a:pt x="616410" y="102489"/>
                  <a:pt x="613047" y="102775"/>
                  <a:pt x="609694" y="102680"/>
                </a:cubicBezTo>
                <a:cubicBezTo>
                  <a:pt x="604579" y="102775"/>
                  <a:pt x="599503" y="101822"/>
                  <a:pt x="594740" y="99917"/>
                </a:cubicBezTo>
                <a:cubicBezTo>
                  <a:pt x="590473" y="98202"/>
                  <a:pt x="586568" y="95725"/>
                  <a:pt x="583215" y="92583"/>
                </a:cubicBezTo>
                <a:cubicBezTo>
                  <a:pt x="579996" y="89535"/>
                  <a:pt x="577471" y="85725"/>
                  <a:pt x="575785" y="81629"/>
                </a:cubicBezTo>
                <a:cubicBezTo>
                  <a:pt x="574052" y="77343"/>
                  <a:pt x="573176" y="72771"/>
                  <a:pt x="573214" y="68104"/>
                </a:cubicBezTo>
                <a:lnTo>
                  <a:pt x="573214" y="65532"/>
                </a:lnTo>
                <a:cubicBezTo>
                  <a:pt x="573147" y="60388"/>
                  <a:pt x="574014" y="55340"/>
                  <a:pt x="575785" y="50577"/>
                </a:cubicBezTo>
                <a:cubicBezTo>
                  <a:pt x="577386" y="46291"/>
                  <a:pt x="579805" y="42290"/>
                  <a:pt x="582929" y="38861"/>
                </a:cubicBezTo>
                <a:cubicBezTo>
                  <a:pt x="586025" y="35623"/>
                  <a:pt x="589749" y="33051"/>
                  <a:pt x="593883" y="31338"/>
                </a:cubicBezTo>
                <a:close/>
                <a:moveTo>
                  <a:pt x="162115" y="29908"/>
                </a:moveTo>
                <a:lnTo>
                  <a:pt x="178879" y="29908"/>
                </a:lnTo>
                <a:lnTo>
                  <a:pt x="185070" y="79152"/>
                </a:lnTo>
                <a:lnTo>
                  <a:pt x="194595" y="29908"/>
                </a:lnTo>
                <a:lnTo>
                  <a:pt x="206787" y="29908"/>
                </a:lnTo>
                <a:lnTo>
                  <a:pt x="215360" y="78962"/>
                </a:lnTo>
                <a:lnTo>
                  <a:pt x="221551" y="29908"/>
                </a:lnTo>
                <a:lnTo>
                  <a:pt x="238315" y="29908"/>
                </a:lnTo>
                <a:lnTo>
                  <a:pt x="225552" y="101346"/>
                </a:lnTo>
                <a:lnTo>
                  <a:pt x="209454" y="101346"/>
                </a:lnTo>
                <a:lnTo>
                  <a:pt x="199929" y="55911"/>
                </a:lnTo>
                <a:lnTo>
                  <a:pt x="190404" y="101346"/>
                </a:lnTo>
                <a:lnTo>
                  <a:pt x="174974" y="101346"/>
                </a:lnTo>
                <a:close/>
                <a:moveTo>
                  <a:pt x="81057" y="29908"/>
                </a:moveTo>
                <a:lnTo>
                  <a:pt x="97821" y="29908"/>
                </a:lnTo>
                <a:lnTo>
                  <a:pt x="104012" y="79152"/>
                </a:lnTo>
                <a:lnTo>
                  <a:pt x="112966" y="29908"/>
                </a:lnTo>
                <a:lnTo>
                  <a:pt x="125253" y="29908"/>
                </a:lnTo>
                <a:lnTo>
                  <a:pt x="134302" y="78962"/>
                </a:lnTo>
                <a:lnTo>
                  <a:pt x="140493" y="29908"/>
                </a:lnTo>
                <a:lnTo>
                  <a:pt x="157352" y="29908"/>
                </a:lnTo>
                <a:lnTo>
                  <a:pt x="144589" y="101346"/>
                </a:lnTo>
                <a:lnTo>
                  <a:pt x="128396" y="101346"/>
                </a:lnTo>
                <a:lnTo>
                  <a:pt x="118871" y="55911"/>
                </a:lnTo>
                <a:lnTo>
                  <a:pt x="109346" y="101346"/>
                </a:lnTo>
                <a:lnTo>
                  <a:pt x="93821" y="101346"/>
                </a:lnTo>
                <a:close/>
                <a:moveTo>
                  <a:pt x="0" y="29908"/>
                </a:moveTo>
                <a:lnTo>
                  <a:pt x="16764" y="29908"/>
                </a:lnTo>
                <a:lnTo>
                  <a:pt x="22955" y="79152"/>
                </a:lnTo>
                <a:lnTo>
                  <a:pt x="31909" y="29908"/>
                </a:lnTo>
                <a:lnTo>
                  <a:pt x="44196" y="29908"/>
                </a:lnTo>
                <a:lnTo>
                  <a:pt x="53150" y="78962"/>
                </a:lnTo>
                <a:lnTo>
                  <a:pt x="59341" y="29908"/>
                </a:lnTo>
                <a:lnTo>
                  <a:pt x="76200" y="29908"/>
                </a:lnTo>
                <a:lnTo>
                  <a:pt x="63341" y="101346"/>
                </a:lnTo>
                <a:lnTo>
                  <a:pt x="47244" y="101346"/>
                </a:lnTo>
                <a:lnTo>
                  <a:pt x="37719" y="55911"/>
                </a:lnTo>
                <a:lnTo>
                  <a:pt x="28670" y="101346"/>
                </a:lnTo>
                <a:lnTo>
                  <a:pt x="12764" y="101346"/>
                </a:lnTo>
                <a:close/>
                <a:moveTo>
                  <a:pt x="1087945" y="28575"/>
                </a:moveTo>
                <a:cubicBezTo>
                  <a:pt x="1093021" y="28098"/>
                  <a:pt x="1097717" y="31337"/>
                  <a:pt x="1099184" y="36194"/>
                </a:cubicBezTo>
                <a:cubicBezTo>
                  <a:pt x="1100508" y="33908"/>
                  <a:pt x="1102375" y="32004"/>
                  <a:pt x="1104613" y="30670"/>
                </a:cubicBezTo>
                <a:cubicBezTo>
                  <a:pt x="1106985" y="29241"/>
                  <a:pt x="1109738" y="28479"/>
                  <a:pt x="1112519" y="28575"/>
                </a:cubicBezTo>
                <a:cubicBezTo>
                  <a:pt x="1114577" y="28575"/>
                  <a:pt x="1116615" y="29050"/>
                  <a:pt x="1118520" y="29813"/>
                </a:cubicBezTo>
                <a:cubicBezTo>
                  <a:pt x="1120473" y="30575"/>
                  <a:pt x="1122149" y="31908"/>
                  <a:pt x="1123378" y="33623"/>
                </a:cubicBezTo>
                <a:cubicBezTo>
                  <a:pt x="1124902" y="35623"/>
                  <a:pt x="1126007" y="37909"/>
                  <a:pt x="1126616" y="40290"/>
                </a:cubicBezTo>
                <a:cubicBezTo>
                  <a:pt x="1127445" y="43624"/>
                  <a:pt x="1127826" y="46957"/>
                  <a:pt x="1127759" y="50387"/>
                </a:cubicBezTo>
                <a:lnTo>
                  <a:pt x="1127759" y="101346"/>
                </a:lnTo>
                <a:lnTo>
                  <a:pt x="1111090" y="101346"/>
                </a:lnTo>
                <a:lnTo>
                  <a:pt x="1111090" y="50292"/>
                </a:lnTo>
                <a:cubicBezTo>
                  <a:pt x="1111109" y="49149"/>
                  <a:pt x="1110948" y="48006"/>
                  <a:pt x="1110614" y="46957"/>
                </a:cubicBezTo>
                <a:cubicBezTo>
                  <a:pt x="1110395" y="46196"/>
                  <a:pt x="1110005" y="45434"/>
                  <a:pt x="1109471" y="44862"/>
                </a:cubicBezTo>
                <a:cubicBezTo>
                  <a:pt x="1109014" y="44387"/>
                  <a:pt x="1108462" y="44005"/>
                  <a:pt x="1107852" y="43815"/>
                </a:cubicBezTo>
                <a:lnTo>
                  <a:pt x="1105852" y="43815"/>
                </a:lnTo>
                <a:cubicBezTo>
                  <a:pt x="1104709" y="43815"/>
                  <a:pt x="1103594" y="44101"/>
                  <a:pt x="1102613" y="44671"/>
                </a:cubicBezTo>
                <a:cubicBezTo>
                  <a:pt x="1101727" y="45339"/>
                  <a:pt x="1101032" y="46196"/>
                  <a:pt x="1100613" y="47148"/>
                </a:cubicBezTo>
                <a:lnTo>
                  <a:pt x="1100613" y="101632"/>
                </a:lnTo>
                <a:lnTo>
                  <a:pt x="1084420" y="101632"/>
                </a:lnTo>
                <a:lnTo>
                  <a:pt x="1084420" y="50577"/>
                </a:lnTo>
                <a:cubicBezTo>
                  <a:pt x="1084592" y="49434"/>
                  <a:pt x="1084592" y="48291"/>
                  <a:pt x="1084420" y="47148"/>
                </a:cubicBezTo>
                <a:cubicBezTo>
                  <a:pt x="1084201" y="46387"/>
                  <a:pt x="1083811" y="45719"/>
                  <a:pt x="1083277" y="45148"/>
                </a:cubicBezTo>
                <a:cubicBezTo>
                  <a:pt x="1082877" y="44671"/>
                  <a:pt x="1082344" y="44291"/>
                  <a:pt x="1081753" y="44101"/>
                </a:cubicBezTo>
                <a:lnTo>
                  <a:pt x="1079753" y="44101"/>
                </a:lnTo>
                <a:cubicBezTo>
                  <a:pt x="1078505" y="44005"/>
                  <a:pt x="1077286" y="44482"/>
                  <a:pt x="1076324" y="45244"/>
                </a:cubicBezTo>
                <a:cubicBezTo>
                  <a:pt x="1075419" y="46196"/>
                  <a:pt x="1074734" y="47243"/>
                  <a:pt x="1074324" y="48482"/>
                </a:cubicBezTo>
                <a:lnTo>
                  <a:pt x="1074324" y="101917"/>
                </a:lnTo>
                <a:lnTo>
                  <a:pt x="1057274" y="101917"/>
                </a:lnTo>
                <a:lnTo>
                  <a:pt x="1057274" y="30479"/>
                </a:lnTo>
                <a:lnTo>
                  <a:pt x="1072990" y="29908"/>
                </a:lnTo>
                <a:lnTo>
                  <a:pt x="1073562" y="38575"/>
                </a:lnTo>
                <a:cubicBezTo>
                  <a:pt x="1074772" y="35719"/>
                  <a:pt x="1076705" y="33147"/>
                  <a:pt x="1079182" y="31242"/>
                </a:cubicBezTo>
                <a:cubicBezTo>
                  <a:pt x="1081744" y="29432"/>
                  <a:pt x="1084811" y="28479"/>
                  <a:pt x="1087945" y="28575"/>
                </a:cubicBezTo>
                <a:close/>
                <a:moveTo>
                  <a:pt x="931449" y="28575"/>
                </a:moveTo>
                <a:cubicBezTo>
                  <a:pt x="935602" y="28575"/>
                  <a:pt x="939727" y="29241"/>
                  <a:pt x="943641" y="30575"/>
                </a:cubicBezTo>
                <a:cubicBezTo>
                  <a:pt x="947146" y="31813"/>
                  <a:pt x="950375" y="33719"/>
                  <a:pt x="953166" y="36194"/>
                </a:cubicBezTo>
                <a:cubicBezTo>
                  <a:pt x="955919" y="38575"/>
                  <a:pt x="958072" y="41529"/>
                  <a:pt x="959453" y="44862"/>
                </a:cubicBezTo>
                <a:cubicBezTo>
                  <a:pt x="961024" y="48482"/>
                  <a:pt x="961777" y="52387"/>
                  <a:pt x="961644" y="56293"/>
                </a:cubicBezTo>
                <a:lnTo>
                  <a:pt x="943927" y="56293"/>
                </a:lnTo>
                <a:cubicBezTo>
                  <a:pt x="944013" y="54578"/>
                  <a:pt x="943756" y="52958"/>
                  <a:pt x="943165" y="51340"/>
                </a:cubicBezTo>
                <a:cubicBezTo>
                  <a:pt x="942565" y="49815"/>
                  <a:pt x="941622" y="48386"/>
                  <a:pt x="940403" y="47243"/>
                </a:cubicBezTo>
                <a:cubicBezTo>
                  <a:pt x="939184" y="46005"/>
                  <a:pt x="937726" y="45053"/>
                  <a:pt x="936116" y="44482"/>
                </a:cubicBezTo>
                <a:cubicBezTo>
                  <a:pt x="934392" y="43815"/>
                  <a:pt x="932545" y="43433"/>
                  <a:pt x="930687" y="43433"/>
                </a:cubicBezTo>
                <a:cubicBezTo>
                  <a:pt x="928154" y="43338"/>
                  <a:pt x="925648" y="44005"/>
                  <a:pt x="923448" y="45244"/>
                </a:cubicBezTo>
                <a:cubicBezTo>
                  <a:pt x="921591" y="46482"/>
                  <a:pt x="920048" y="48100"/>
                  <a:pt x="918972" y="50006"/>
                </a:cubicBezTo>
                <a:cubicBezTo>
                  <a:pt x="917800" y="52101"/>
                  <a:pt x="916990" y="54387"/>
                  <a:pt x="916590" y="56768"/>
                </a:cubicBezTo>
                <a:cubicBezTo>
                  <a:pt x="916123" y="59340"/>
                  <a:pt x="915904" y="62008"/>
                  <a:pt x="915924" y="64675"/>
                </a:cubicBezTo>
                <a:lnTo>
                  <a:pt x="915924" y="66675"/>
                </a:lnTo>
                <a:cubicBezTo>
                  <a:pt x="915904" y="69342"/>
                  <a:pt x="916123" y="72008"/>
                  <a:pt x="916590" y="74676"/>
                </a:cubicBezTo>
                <a:cubicBezTo>
                  <a:pt x="916962" y="77057"/>
                  <a:pt x="917733" y="79438"/>
                  <a:pt x="918876" y="81533"/>
                </a:cubicBezTo>
                <a:cubicBezTo>
                  <a:pt x="921296" y="85820"/>
                  <a:pt x="925906" y="88297"/>
                  <a:pt x="930782" y="88011"/>
                </a:cubicBezTo>
                <a:lnTo>
                  <a:pt x="931068" y="88011"/>
                </a:lnTo>
                <a:cubicBezTo>
                  <a:pt x="932811" y="88011"/>
                  <a:pt x="934545" y="87725"/>
                  <a:pt x="936212" y="87249"/>
                </a:cubicBezTo>
                <a:cubicBezTo>
                  <a:pt x="937755" y="86677"/>
                  <a:pt x="939203" y="85916"/>
                  <a:pt x="940498" y="84963"/>
                </a:cubicBezTo>
                <a:cubicBezTo>
                  <a:pt x="941717" y="84010"/>
                  <a:pt x="942698" y="82867"/>
                  <a:pt x="943356" y="81438"/>
                </a:cubicBezTo>
                <a:cubicBezTo>
                  <a:pt x="944041" y="80010"/>
                  <a:pt x="944337" y="78486"/>
                  <a:pt x="944213" y="76866"/>
                </a:cubicBezTo>
                <a:lnTo>
                  <a:pt x="961548" y="76866"/>
                </a:lnTo>
                <a:cubicBezTo>
                  <a:pt x="961663" y="80486"/>
                  <a:pt x="960882" y="84010"/>
                  <a:pt x="959262" y="87249"/>
                </a:cubicBezTo>
                <a:cubicBezTo>
                  <a:pt x="957653" y="90392"/>
                  <a:pt x="955414" y="93155"/>
                  <a:pt x="952690" y="95345"/>
                </a:cubicBezTo>
                <a:cubicBezTo>
                  <a:pt x="949852" y="97726"/>
                  <a:pt x="946632" y="99536"/>
                  <a:pt x="943165" y="100774"/>
                </a:cubicBezTo>
                <a:cubicBezTo>
                  <a:pt x="939422" y="102012"/>
                  <a:pt x="935497" y="102680"/>
                  <a:pt x="931545" y="102680"/>
                </a:cubicBezTo>
                <a:cubicBezTo>
                  <a:pt x="926553" y="102775"/>
                  <a:pt x="921591" y="101822"/>
                  <a:pt x="916971" y="99917"/>
                </a:cubicBezTo>
                <a:cubicBezTo>
                  <a:pt x="912961" y="98107"/>
                  <a:pt x="909389" y="95536"/>
                  <a:pt x="906494" y="92201"/>
                </a:cubicBezTo>
                <a:cubicBezTo>
                  <a:pt x="903665" y="88868"/>
                  <a:pt x="901531" y="84963"/>
                  <a:pt x="900207" y="80772"/>
                </a:cubicBezTo>
                <a:cubicBezTo>
                  <a:pt x="898731" y="76200"/>
                  <a:pt x="897997" y="71437"/>
                  <a:pt x="898016" y="66675"/>
                </a:cubicBezTo>
                <a:lnTo>
                  <a:pt x="898016" y="64675"/>
                </a:lnTo>
                <a:cubicBezTo>
                  <a:pt x="898016" y="59912"/>
                  <a:pt x="898721" y="55150"/>
                  <a:pt x="900112" y="50577"/>
                </a:cubicBezTo>
                <a:cubicBezTo>
                  <a:pt x="901426" y="46387"/>
                  <a:pt x="903598" y="42481"/>
                  <a:pt x="906494" y="39147"/>
                </a:cubicBezTo>
                <a:cubicBezTo>
                  <a:pt x="909370" y="35814"/>
                  <a:pt x="912952" y="33242"/>
                  <a:pt x="916971" y="31432"/>
                </a:cubicBezTo>
                <a:cubicBezTo>
                  <a:pt x="921534" y="29432"/>
                  <a:pt x="926477" y="28480"/>
                  <a:pt x="931449" y="28575"/>
                </a:cubicBezTo>
                <a:close/>
                <a:moveTo>
                  <a:pt x="768000" y="28575"/>
                </a:moveTo>
                <a:cubicBezTo>
                  <a:pt x="772906" y="28480"/>
                  <a:pt x="777773" y="29432"/>
                  <a:pt x="782288" y="31337"/>
                </a:cubicBezTo>
                <a:cubicBezTo>
                  <a:pt x="786336" y="33147"/>
                  <a:pt x="789965" y="35814"/>
                  <a:pt x="792956" y="39052"/>
                </a:cubicBezTo>
                <a:cubicBezTo>
                  <a:pt x="795899" y="42386"/>
                  <a:pt x="798128" y="46291"/>
                  <a:pt x="799528" y="50577"/>
                </a:cubicBezTo>
                <a:cubicBezTo>
                  <a:pt x="801005" y="55244"/>
                  <a:pt x="801747" y="60102"/>
                  <a:pt x="801719" y="64960"/>
                </a:cubicBezTo>
                <a:lnTo>
                  <a:pt x="801719" y="66389"/>
                </a:lnTo>
                <a:cubicBezTo>
                  <a:pt x="801747" y="71342"/>
                  <a:pt x="801014" y="76200"/>
                  <a:pt x="799528" y="80867"/>
                </a:cubicBezTo>
                <a:cubicBezTo>
                  <a:pt x="798090" y="85057"/>
                  <a:pt x="795861" y="88963"/>
                  <a:pt x="792956" y="92392"/>
                </a:cubicBezTo>
                <a:cubicBezTo>
                  <a:pt x="790041" y="95631"/>
                  <a:pt x="786422" y="98202"/>
                  <a:pt x="782383" y="99917"/>
                </a:cubicBezTo>
                <a:cubicBezTo>
                  <a:pt x="777907" y="101822"/>
                  <a:pt x="773068" y="102775"/>
                  <a:pt x="768191" y="102680"/>
                </a:cubicBezTo>
                <a:cubicBezTo>
                  <a:pt x="763257" y="102775"/>
                  <a:pt x="758352" y="101822"/>
                  <a:pt x="753808" y="99917"/>
                </a:cubicBezTo>
                <a:cubicBezTo>
                  <a:pt x="749751" y="98202"/>
                  <a:pt x="746112" y="95631"/>
                  <a:pt x="743140" y="92392"/>
                </a:cubicBezTo>
                <a:cubicBezTo>
                  <a:pt x="740235" y="89058"/>
                  <a:pt x="738035" y="85057"/>
                  <a:pt x="736663" y="80867"/>
                </a:cubicBezTo>
                <a:cubicBezTo>
                  <a:pt x="735101" y="76200"/>
                  <a:pt x="734330" y="71342"/>
                  <a:pt x="734377" y="66389"/>
                </a:cubicBezTo>
                <a:lnTo>
                  <a:pt x="734377" y="64960"/>
                </a:lnTo>
                <a:cubicBezTo>
                  <a:pt x="734330" y="60102"/>
                  <a:pt x="735101" y="55244"/>
                  <a:pt x="736663" y="50577"/>
                </a:cubicBezTo>
                <a:cubicBezTo>
                  <a:pt x="737987" y="46291"/>
                  <a:pt x="740197" y="42386"/>
                  <a:pt x="743140" y="39052"/>
                </a:cubicBezTo>
                <a:cubicBezTo>
                  <a:pt x="746112" y="35814"/>
                  <a:pt x="749712" y="33147"/>
                  <a:pt x="753713" y="31337"/>
                </a:cubicBezTo>
                <a:cubicBezTo>
                  <a:pt x="758237" y="29432"/>
                  <a:pt x="763095" y="28480"/>
                  <a:pt x="768000" y="28575"/>
                </a:cubicBezTo>
                <a:close/>
                <a:moveTo>
                  <a:pt x="688181" y="28575"/>
                </a:moveTo>
                <a:cubicBezTo>
                  <a:pt x="692334" y="28575"/>
                  <a:pt x="696458" y="29241"/>
                  <a:pt x="700373" y="30575"/>
                </a:cubicBezTo>
                <a:cubicBezTo>
                  <a:pt x="703878" y="31813"/>
                  <a:pt x="707107" y="33719"/>
                  <a:pt x="709898" y="36194"/>
                </a:cubicBezTo>
                <a:cubicBezTo>
                  <a:pt x="712651" y="38575"/>
                  <a:pt x="714832" y="41529"/>
                  <a:pt x="716280" y="44862"/>
                </a:cubicBezTo>
                <a:cubicBezTo>
                  <a:pt x="717775" y="48482"/>
                  <a:pt x="718490" y="52387"/>
                  <a:pt x="718376" y="56293"/>
                </a:cubicBezTo>
                <a:lnTo>
                  <a:pt x="701040" y="56293"/>
                </a:lnTo>
                <a:cubicBezTo>
                  <a:pt x="701126" y="54578"/>
                  <a:pt x="700868" y="52958"/>
                  <a:pt x="700278" y="51340"/>
                </a:cubicBezTo>
                <a:cubicBezTo>
                  <a:pt x="699706" y="49815"/>
                  <a:pt x="698802" y="48386"/>
                  <a:pt x="697611" y="47243"/>
                </a:cubicBezTo>
                <a:cubicBezTo>
                  <a:pt x="696354" y="46101"/>
                  <a:pt x="694906" y="45148"/>
                  <a:pt x="693325" y="44482"/>
                </a:cubicBezTo>
                <a:cubicBezTo>
                  <a:pt x="691563" y="43815"/>
                  <a:pt x="689696" y="43433"/>
                  <a:pt x="687800" y="43433"/>
                </a:cubicBezTo>
                <a:cubicBezTo>
                  <a:pt x="685295" y="43338"/>
                  <a:pt x="682819" y="44005"/>
                  <a:pt x="680656" y="45244"/>
                </a:cubicBezTo>
                <a:cubicBezTo>
                  <a:pt x="678752" y="46387"/>
                  <a:pt x="677170" y="48006"/>
                  <a:pt x="676085" y="50006"/>
                </a:cubicBezTo>
                <a:cubicBezTo>
                  <a:pt x="674913" y="52101"/>
                  <a:pt x="674103" y="54387"/>
                  <a:pt x="673703" y="56768"/>
                </a:cubicBezTo>
                <a:cubicBezTo>
                  <a:pt x="673236" y="59340"/>
                  <a:pt x="673017" y="62008"/>
                  <a:pt x="673036" y="64675"/>
                </a:cubicBezTo>
                <a:lnTo>
                  <a:pt x="673036" y="66675"/>
                </a:lnTo>
                <a:cubicBezTo>
                  <a:pt x="673017" y="69342"/>
                  <a:pt x="673236" y="72008"/>
                  <a:pt x="673703" y="74676"/>
                </a:cubicBezTo>
                <a:cubicBezTo>
                  <a:pt x="674113" y="77057"/>
                  <a:pt x="674884" y="79343"/>
                  <a:pt x="675989" y="81533"/>
                </a:cubicBezTo>
                <a:lnTo>
                  <a:pt x="687875" y="88000"/>
                </a:lnTo>
                <a:lnTo>
                  <a:pt x="687800" y="88011"/>
                </a:lnTo>
                <a:lnTo>
                  <a:pt x="687895" y="88011"/>
                </a:lnTo>
                <a:lnTo>
                  <a:pt x="687875" y="88000"/>
                </a:lnTo>
                <a:lnTo>
                  <a:pt x="692944" y="87249"/>
                </a:lnTo>
                <a:cubicBezTo>
                  <a:pt x="694487" y="86677"/>
                  <a:pt x="695935" y="85916"/>
                  <a:pt x="697230" y="84963"/>
                </a:cubicBezTo>
                <a:cubicBezTo>
                  <a:pt x="698449" y="84010"/>
                  <a:pt x="699430" y="82867"/>
                  <a:pt x="700087" y="81438"/>
                </a:cubicBezTo>
                <a:cubicBezTo>
                  <a:pt x="700773" y="80010"/>
                  <a:pt x="701069" y="78486"/>
                  <a:pt x="700945" y="76866"/>
                </a:cubicBezTo>
                <a:lnTo>
                  <a:pt x="718280" y="76866"/>
                </a:lnTo>
                <a:cubicBezTo>
                  <a:pt x="718395" y="80486"/>
                  <a:pt x="717614" y="84010"/>
                  <a:pt x="715994" y="87249"/>
                </a:cubicBezTo>
                <a:cubicBezTo>
                  <a:pt x="714385" y="90392"/>
                  <a:pt x="712146" y="93155"/>
                  <a:pt x="709422" y="95345"/>
                </a:cubicBezTo>
                <a:cubicBezTo>
                  <a:pt x="706584" y="97726"/>
                  <a:pt x="703364" y="99536"/>
                  <a:pt x="699897" y="100774"/>
                </a:cubicBezTo>
                <a:cubicBezTo>
                  <a:pt x="696154" y="102012"/>
                  <a:pt x="692229" y="102680"/>
                  <a:pt x="688277" y="102680"/>
                </a:cubicBezTo>
                <a:cubicBezTo>
                  <a:pt x="683285" y="102775"/>
                  <a:pt x="678323" y="101822"/>
                  <a:pt x="673703" y="99917"/>
                </a:cubicBezTo>
                <a:cubicBezTo>
                  <a:pt x="669693" y="98107"/>
                  <a:pt x="666121" y="95536"/>
                  <a:pt x="663226" y="92201"/>
                </a:cubicBezTo>
                <a:cubicBezTo>
                  <a:pt x="660397" y="88868"/>
                  <a:pt x="658263" y="84963"/>
                  <a:pt x="656939" y="80772"/>
                </a:cubicBezTo>
                <a:cubicBezTo>
                  <a:pt x="655463" y="76200"/>
                  <a:pt x="654729" y="71437"/>
                  <a:pt x="654748" y="66675"/>
                </a:cubicBezTo>
                <a:lnTo>
                  <a:pt x="654748" y="64675"/>
                </a:lnTo>
                <a:cubicBezTo>
                  <a:pt x="654748" y="59912"/>
                  <a:pt x="655453" y="55150"/>
                  <a:pt x="656844" y="50577"/>
                </a:cubicBezTo>
                <a:cubicBezTo>
                  <a:pt x="658158" y="46387"/>
                  <a:pt x="660330" y="42481"/>
                  <a:pt x="663226" y="39147"/>
                </a:cubicBezTo>
                <a:cubicBezTo>
                  <a:pt x="666121" y="35814"/>
                  <a:pt x="669693" y="33242"/>
                  <a:pt x="673703" y="31432"/>
                </a:cubicBezTo>
                <a:cubicBezTo>
                  <a:pt x="678266" y="29432"/>
                  <a:pt x="683209" y="28480"/>
                  <a:pt x="688181" y="28575"/>
                </a:cubicBezTo>
                <a:close/>
                <a:moveTo>
                  <a:pt x="521589" y="28575"/>
                </a:moveTo>
                <a:cubicBezTo>
                  <a:pt x="525294" y="28480"/>
                  <a:pt x="528970" y="29242"/>
                  <a:pt x="532352" y="30766"/>
                </a:cubicBezTo>
                <a:cubicBezTo>
                  <a:pt x="535343" y="32100"/>
                  <a:pt x="537953" y="34195"/>
                  <a:pt x="539972" y="36767"/>
                </a:cubicBezTo>
                <a:lnTo>
                  <a:pt x="540734" y="29909"/>
                </a:lnTo>
                <a:lnTo>
                  <a:pt x="557403" y="29909"/>
                </a:lnTo>
                <a:lnTo>
                  <a:pt x="557403" y="98679"/>
                </a:lnTo>
                <a:cubicBezTo>
                  <a:pt x="557517" y="103060"/>
                  <a:pt x="556669" y="107443"/>
                  <a:pt x="554926" y="111538"/>
                </a:cubicBezTo>
                <a:cubicBezTo>
                  <a:pt x="553364" y="115157"/>
                  <a:pt x="551030" y="118395"/>
                  <a:pt x="548068" y="121063"/>
                </a:cubicBezTo>
                <a:cubicBezTo>
                  <a:pt x="544906" y="123730"/>
                  <a:pt x="541248" y="125730"/>
                  <a:pt x="537305" y="126968"/>
                </a:cubicBezTo>
                <a:cubicBezTo>
                  <a:pt x="532866" y="128397"/>
                  <a:pt x="528237" y="129063"/>
                  <a:pt x="523589" y="128969"/>
                </a:cubicBezTo>
                <a:cubicBezTo>
                  <a:pt x="521255" y="128969"/>
                  <a:pt x="518931" y="128779"/>
                  <a:pt x="516636" y="128302"/>
                </a:cubicBezTo>
                <a:cubicBezTo>
                  <a:pt x="514131" y="127826"/>
                  <a:pt x="511683" y="127159"/>
                  <a:pt x="509301" y="126207"/>
                </a:cubicBezTo>
                <a:cubicBezTo>
                  <a:pt x="506892" y="125254"/>
                  <a:pt x="504587" y="124111"/>
                  <a:pt x="502443" y="122682"/>
                </a:cubicBezTo>
                <a:cubicBezTo>
                  <a:pt x="500367" y="121253"/>
                  <a:pt x="498500" y="119538"/>
                  <a:pt x="496919" y="117634"/>
                </a:cubicBezTo>
                <a:lnTo>
                  <a:pt x="505206" y="106489"/>
                </a:lnTo>
                <a:cubicBezTo>
                  <a:pt x="507415" y="108966"/>
                  <a:pt x="510101" y="111062"/>
                  <a:pt x="513111" y="112490"/>
                </a:cubicBezTo>
                <a:cubicBezTo>
                  <a:pt x="516102" y="113824"/>
                  <a:pt x="519350" y="114586"/>
                  <a:pt x="522636" y="114586"/>
                </a:cubicBezTo>
                <a:cubicBezTo>
                  <a:pt x="527046" y="114776"/>
                  <a:pt x="531371" y="113348"/>
                  <a:pt x="534733" y="110490"/>
                </a:cubicBezTo>
                <a:cubicBezTo>
                  <a:pt x="537733" y="107347"/>
                  <a:pt x="539296" y="103060"/>
                  <a:pt x="539019" y="98775"/>
                </a:cubicBezTo>
                <a:lnTo>
                  <a:pt x="539019" y="94678"/>
                </a:lnTo>
                <a:cubicBezTo>
                  <a:pt x="536876" y="96964"/>
                  <a:pt x="534324" y="98870"/>
                  <a:pt x="531495" y="100204"/>
                </a:cubicBezTo>
                <a:cubicBezTo>
                  <a:pt x="528342" y="101633"/>
                  <a:pt x="524932" y="102299"/>
                  <a:pt x="521493" y="102203"/>
                </a:cubicBezTo>
                <a:cubicBezTo>
                  <a:pt x="517331" y="102299"/>
                  <a:pt x="513216" y="101346"/>
                  <a:pt x="509492" y="99441"/>
                </a:cubicBezTo>
                <a:cubicBezTo>
                  <a:pt x="505796" y="97632"/>
                  <a:pt x="502539" y="95060"/>
                  <a:pt x="499967" y="91917"/>
                </a:cubicBezTo>
                <a:cubicBezTo>
                  <a:pt x="497300" y="88488"/>
                  <a:pt x="495328" y="84582"/>
                  <a:pt x="494157" y="80391"/>
                </a:cubicBezTo>
                <a:cubicBezTo>
                  <a:pt x="492785" y="75724"/>
                  <a:pt x="492109" y="70866"/>
                  <a:pt x="492156" y="66008"/>
                </a:cubicBezTo>
                <a:lnTo>
                  <a:pt x="492156" y="65056"/>
                </a:lnTo>
                <a:cubicBezTo>
                  <a:pt x="492109" y="60102"/>
                  <a:pt x="492785" y="55055"/>
                  <a:pt x="494157" y="50293"/>
                </a:cubicBezTo>
                <a:cubicBezTo>
                  <a:pt x="495309" y="46101"/>
                  <a:pt x="497290" y="42101"/>
                  <a:pt x="499967" y="38671"/>
                </a:cubicBezTo>
                <a:cubicBezTo>
                  <a:pt x="502548" y="35528"/>
                  <a:pt x="505806" y="32956"/>
                  <a:pt x="509492" y="31243"/>
                </a:cubicBezTo>
                <a:cubicBezTo>
                  <a:pt x="513273" y="29432"/>
                  <a:pt x="517407" y="28575"/>
                  <a:pt x="521589" y="28575"/>
                </a:cubicBezTo>
                <a:close/>
                <a:moveTo>
                  <a:pt x="362045" y="28575"/>
                </a:moveTo>
                <a:cubicBezTo>
                  <a:pt x="366131" y="28575"/>
                  <a:pt x="370208" y="29051"/>
                  <a:pt x="374141" y="30195"/>
                </a:cubicBezTo>
                <a:cubicBezTo>
                  <a:pt x="377590" y="31147"/>
                  <a:pt x="380828" y="32670"/>
                  <a:pt x="383666" y="34862"/>
                </a:cubicBezTo>
                <a:cubicBezTo>
                  <a:pt x="386391" y="36957"/>
                  <a:pt x="388581" y="39625"/>
                  <a:pt x="390048" y="42672"/>
                </a:cubicBezTo>
                <a:cubicBezTo>
                  <a:pt x="391706" y="46101"/>
                  <a:pt x="392515" y="49816"/>
                  <a:pt x="392429" y="53626"/>
                </a:cubicBezTo>
                <a:lnTo>
                  <a:pt x="392429" y="84201"/>
                </a:lnTo>
                <a:cubicBezTo>
                  <a:pt x="392363" y="87345"/>
                  <a:pt x="392591" y="90583"/>
                  <a:pt x="393096" y="93726"/>
                </a:cubicBezTo>
                <a:cubicBezTo>
                  <a:pt x="393525" y="95917"/>
                  <a:pt x="394230" y="98107"/>
                  <a:pt x="395192" y="100204"/>
                </a:cubicBezTo>
                <a:lnTo>
                  <a:pt x="395192" y="101347"/>
                </a:lnTo>
                <a:lnTo>
                  <a:pt x="376427" y="101347"/>
                </a:lnTo>
                <a:cubicBezTo>
                  <a:pt x="375961" y="100394"/>
                  <a:pt x="375580" y="99345"/>
                  <a:pt x="375285" y="98298"/>
                </a:cubicBezTo>
                <a:cubicBezTo>
                  <a:pt x="375285" y="97155"/>
                  <a:pt x="374713" y="95917"/>
                  <a:pt x="374522" y="94678"/>
                </a:cubicBezTo>
                <a:cubicBezTo>
                  <a:pt x="372256" y="97060"/>
                  <a:pt x="369569" y="98965"/>
                  <a:pt x="366617" y="100299"/>
                </a:cubicBezTo>
                <a:cubicBezTo>
                  <a:pt x="364921" y="101060"/>
                  <a:pt x="363131" y="101633"/>
                  <a:pt x="361283" y="102013"/>
                </a:cubicBezTo>
                <a:cubicBezTo>
                  <a:pt x="359244" y="102394"/>
                  <a:pt x="357168" y="102680"/>
                  <a:pt x="355091" y="102680"/>
                </a:cubicBezTo>
                <a:cubicBezTo>
                  <a:pt x="351662" y="102680"/>
                  <a:pt x="348243" y="102203"/>
                  <a:pt x="344995" y="101060"/>
                </a:cubicBezTo>
                <a:cubicBezTo>
                  <a:pt x="342118" y="100108"/>
                  <a:pt x="339442" y="98584"/>
                  <a:pt x="337089" y="96679"/>
                </a:cubicBezTo>
                <a:cubicBezTo>
                  <a:pt x="334927" y="94774"/>
                  <a:pt x="333184" y="92488"/>
                  <a:pt x="331946" y="89916"/>
                </a:cubicBezTo>
                <a:cubicBezTo>
                  <a:pt x="327993" y="80772"/>
                  <a:pt x="330688" y="70104"/>
                  <a:pt x="338518" y="63913"/>
                </a:cubicBezTo>
                <a:cubicBezTo>
                  <a:pt x="346033" y="59246"/>
                  <a:pt x="354834" y="57055"/>
                  <a:pt x="363664" y="57721"/>
                </a:cubicBezTo>
                <a:lnTo>
                  <a:pt x="373856" y="57721"/>
                </a:lnTo>
                <a:lnTo>
                  <a:pt x="373856" y="53531"/>
                </a:lnTo>
                <a:cubicBezTo>
                  <a:pt x="374008" y="50482"/>
                  <a:pt x="372789" y="47435"/>
                  <a:pt x="370522" y="45339"/>
                </a:cubicBezTo>
                <a:cubicBezTo>
                  <a:pt x="367817" y="43244"/>
                  <a:pt x="364436" y="42101"/>
                  <a:pt x="360997" y="42291"/>
                </a:cubicBezTo>
                <a:cubicBezTo>
                  <a:pt x="358054" y="42101"/>
                  <a:pt x="355130" y="42958"/>
                  <a:pt x="352805" y="44767"/>
                </a:cubicBezTo>
                <a:cubicBezTo>
                  <a:pt x="351062" y="46387"/>
                  <a:pt x="350129" y="48768"/>
                  <a:pt x="350234" y="51150"/>
                </a:cubicBezTo>
                <a:lnTo>
                  <a:pt x="331946" y="51150"/>
                </a:lnTo>
                <a:cubicBezTo>
                  <a:pt x="331879" y="48196"/>
                  <a:pt x="332565" y="45244"/>
                  <a:pt x="333946" y="42577"/>
                </a:cubicBezTo>
                <a:cubicBezTo>
                  <a:pt x="335318" y="39720"/>
                  <a:pt x="337308" y="37243"/>
                  <a:pt x="339756" y="35338"/>
                </a:cubicBezTo>
                <a:cubicBezTo>
                  <a:pt x="342604" y="33147"/>
                  <a:pt x="345833" y="31432"/>
                  <a:pt x="349281" y="30385"/>
                </a:cubicBezTo>
                <a:cubicBezTo>
                  <a:pt x="353425" y="29146"/>
                  <a:pt x="357720" y="28575"/>
                  <a:pt x="362045" y="28575"/>
                </a:cubicBezTo>
                <a:close/>
                <a:moveTo>
                  <a:pt x="416718" y="0"/>
                </a:moveTo>
                <a:lnTo>
                  <a:pt x="456628" y="0"/>
                </a:lnTo>
                <a:lnTo>
                  <a:pt x="456628" y="86392"/>
                </a:lnTo>
                <a:lnTo>
                  <a:pt x="477202" y="86392"/>
                </a:lnTo>
                <a:lnTo>
                  <a:pt x="477202" y="101347"/>
                </a:lnTo>
                <a:lnTo>
                  <a:pt x="416813" y="101347"/>
                </a:lnTo>
                <a:lnTo>
                  <a:pt x="416813" y="86392"/>
                </a:lnTo>
                <a:lnTo>
                  <a:pt x="438245" y="86392"/>
                </a:lnTo>
                <a:lnTo>
                  <a:pt x="438245" y="14954"/>
                </a:lnTo>
                <a:lnTo>
                  <a:pt x="416813" y="14954"/>
                </a:lnTo>
                <a:close/>
              </a:path>
            </a:pathLst>
          </a:custGeom>
          <a:solidFill>
            <a:schemeClr val="tx1"/>
          </a:solidFill>
          <a:ln w="9525" cap="flat">
            <a:noFill/>
            <a:prstDash val="solid"/>
            <a:miter/>
          </a:ln>
        </p:spPr>
        <p:txBody>
          <a:bodyPr rtlCol="0" anchor="ctr"/>
          <a:lstStyle/>
          <a:p>
            <a:endParaRPr lang="fr-FR" dirty="0"/>
          </a:p>
        </p:txBody>
      </p:sp>
      <p:sp>
        <p:nvSpPr>
          <p:cNvPr id="8" name="Espace réservé du texte 4">
            <a:extLst>
              <a:ext uri="{FF2B5EF4-FFF2-40B4-BE49-F238E27FC236}">
                <a16:creationId xmlns:a16="http://schemas.microsoft.com/office/drawing/2014/main" id="{047AA0F3-B061-4906-856B-0BAEFF1F9463}"/>
              </a:ext>
            </a:extLst>
          </p:cNvPr>
          <p:cNvSpPr>
            <a:spLocks noGrp="1"/>
          </p:cNvSpPr>
          <p:nvPr>
            <p:ph type="body" sz="quarter" idx="15" hasCustomPrompt="1"/>
          </p:nvPr>
        </p:nvSpPr>
        <p:spPr>
          <a:xfrm>
            <a:off x="938088" y="409700"/>
            <a:ext cx="6326312"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bg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7" name="Espace réservé du pied de page 6">
            <a:extLst>
              <a:ext uri="{FF2B5EF4-FFF2-40B4-BE49-F238E27FC236}">
                <a16:creationId xmlns:a16="http://schemas.microsoft.com/office/drawing/2014/main" id="{118827C7-1194-6BFD-DB75-984CDA8B530E}"/>
              </a:ext>
            </a:extLst>
          </p:cNvPr>
          <p:cNvSpPr>
            <a:spLocks noGrp="1"/>
          </p:cNvSpPr>
          <p:nvPr>
            <p:ph type="ftr" sz="quarter" idx="18"/>
          </p:nvPr>
        </p:nvSpPr>
        <p:spPr/>
        <p:txBody>
          <a:bodyPr/>
          <a:lstStyle>
            <a:lvl1pPr>
              <a:defRPr>
                <a:solidFill>
                  <a:schemeClr val="bg1"/>
                </a:solidFill>
              </a:defRPr>
            </a:lvl1pPr>
          </a:lstStyle>
          <a:p>
            <a:pPr algn="ctr"/>
            <a:r>
              <a:rPr lang="fr-FR"/>
              <a:t>Confidentiel</a:t>
            </a:r>
          </a:p>
        </p:txBody>
      </p:sp>
    </p:spTree>
    <p:extLst>
      <p:ext uri="{BB962C8B-B14F-4D97-AF65-F5344CB8AC3E}">
        <p14:creationId xmlns:p14="http://schemas.microsoft.com/office/powerpoint/2010/main" val="1250332514"/>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Image fullscreen avec légende">
    <p:bg>
      <p:bgPr>
        <a:solidFill>
          <a:schemeClr val="bg1">
            <a:lumMod val="8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3234432-7078-41F9-9F74-2113274699D7}"/>
              </a:ext>
            </a:extLst>
          </p:cNvPr>
          <p:cNvSpPr/>
          <p:nvPr userDrawn="1"/>
        </p:nvSpPr>
        <p:spPr>
          <a:xfrm>
            <a:off x="0" y="6091238"/>
            <a:ext cx="12192000" cy="766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a:extLst>
              <a:ext uri="{FF2B5EF4-FFF2-40B4-BE49-F238E27FC236}">
                <a16:creationId xmlns:a16="http://schemas.microsoft.com/office/drawing/2014/main" id="{09FBB965-3988-47E2-AD05-87A9DDE44890}"/>
              </a:ext>
            </a:extLst>
          </p:cNvPr>
          <p:cNvSpPr>
            <a:spLocks noGrp="1"/>
          </p:cNvSpPr>
          <p:nvPr>
            <p:ph type="sldNum" sz="quarter" idx="10"/>
          </p:nvPr>
        </p:nvSpPr>
        <p:spPr/>
        <p:txBody>
          <a:bodyPr/>
          <a:lstStyle/>
          <a:p>
            <a:pPr algn="ctr"/>
            <a:r>
              <a:rPr lang="fr-FR" dirty="0"/>
              <a:t>page </a:t>
            </a:r>
            <a:fld id="{D4393D1B-37AB-4561-B448-10CBADDAE970}" type="slidenum">
              <a:rPr lang="fr-FR" smtClean="0"/>
              <a:pPr algn="ctr"/>
              <a:t>‹N°›</a:t>
            </a:fld>
            <a:endParaRPr lang="fr-FR" dirty="0"/>
          </a:p>
        </p:txBody>
      </p:sp>
      <p:sp>
        <p:nvSpPr>
          <p:cNvPr id="5" name="Forme libre : forme 4">
            <a:extLst>
              <a:ext uri="{FF2B5EF4-FFF2-40B4-BE49-F238E27FC236}">
                <a16:creationId xmlns:a16="http://schemas.microsoft.com/office/drawing/2014/main" id="{E7376FE8-C006-4A91-B4B8-7D10672D0F73}"/>
              </a:ext>
            </a:extLst>
          </p:cNvPr>
          <p:cNvSpPr/>
          <p:nvPr userDrawn="1"/>
        </p:nvSpPr>
        <p:spPr>
          <a:xfrm>
            <a:off x="10924352" y="6401895"/>
            <a:ext cx="795961" cy="251317"/>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tx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6" name="Forme libre : forme 5">
            <a:extLst>
              <a:ext uri="{FF2B5EF4-FFF2-40B4-BE49-F238E27FC236}">
                <a16:creationId xmlns:a16="http://schemas.microsoft.com/office/drawing/2014/main" id="{790511E4-7F64-404E-81CD-31BC7CFE4D4F}"/>
              </a:ext>
            </a:extLst>
          </p:cNvPr>
          <p:cNvSpPr/>
          <p:nvPr userDrawn="1"/>
        </p:nvSpPr>
        <p:spPr>
          <a:xfrm>
            <a:off x="515587" y="6492444"/>
            <a:ext cx="754413" cy="86278"/>
          </a:xfrm>
          <a:custGeom>
            <a:avLst/>
            <a:gdLst>
              <a:gd name="connsiteX0" fmla="*/ 844295 w 1127766"/>
              <a:gd name="connsiteY0" fmla="*/ 79533 h 128977"/>
              <a:gd name="connsiteX1" fmla="*/ 854964 w 1127766"/>
              <a:gd name="connsiteY1" fmla="*/ 79533 h 128977"/>
              <a:gd name="connsiteX2" fmla="*/ 858964 w 1127766"/>
              <a:gd name="connsiteY2" fmla="*/ 82105 h 128977"/>
              <a:gd name="connsiteX3" fmla="*/ 861440 w 1127766"/>
              <a:gd name="connsiteY3" fmla="*/ 85915 h 128977"/>
              <a:gd name="connsiteX4" fmla="*/ 862393 w 1127766"/>
              <a:gd name="connsiteY4" fmla="*/ 90678 h 128977"/>
              <a:gd name="connsiteX5" fmla="*/ 861440 w 1127766"/>
              <a:gd name="connsiteY5" fmla="*/ 95345 h 128977"/>
              <a:gd name="connsiteX6" fmla="*/ 858964 w 1127766"/>
              <a:gd name="connsiteY6" fmla="*/ 99155 h 128977"/>
              <a:gd name="connsiteX7" fmla="*/ 854964 w 1127766"/>
              <a:gd name="connsiteY7" fmla="*/ 101726 h 128977"/>
              <a:gd name="connsiteX8" fmla="*/ 844295 w 1127766"/>
              <a:gd name="connsiteY8" fmla="*/ 101726 h 128977"/>
              <a:gd name="connsiteX9" fmla="*/ 840295 w 1127766"/>
              <a:gd name="connsiteY9" fmla="*/ 99155 h 128977"/>
              <a:gd name="connsiteX10" fmla="*/ 837723 w 1127766"/>
              <a:gd name="connsiteY10" fmla="*/ 95345 h 128977"/>
              <a:gd name="connsiteX11" fmla="*/ 836866 w 1127766"/>
              <a:gd name="connsiteY11" fmla="*/ 90678 h 128977"/>
              <a:gd name="connsiteX12" fmla="*/ 837723 w 1127766"/>
              <a:gd name="connsiteY12" fmla="*/ 85915 h 128977"/>
              <a:gd name="connsiteX13" fmla="*/ 840295 w 1127766"/>
              <a:gd name="connsiteY13" fmla="*/ 82105 h 128977"/>
              <a:gd name="connsiteX14" fmla="*/ 844295 w 1127766"/>
              <a:gd name="connsiteY14" fmla="*/ 79533 h 128977"/>
              <a:gd name="connsiteX15" fmla="*/ 282035 w 1127766"/>
              <a:gd name="connsiteY15" fmla="*/ 78581 h 128977"/>
              <a:gd name="connsiteX16" fmla="*/ 287368 w 1127766"/>
              <a:gd name="connsiteY16" fmla="*/ 79533 h 128977"/>
              <a:gd name="connsiteX17" fmla="*/ 291369 w 1127766"/>
              <a:gd name="connsiteY17" fmla="*/ 82105 h 128977"/>
              <a:gd name="connsiteX18" fmla="*/ 293845 w 1127766"/>
              <a:gd name="connsiteY18" fmla="*/ 85915 h 128977"/>
              <a:gd name="connsiteX19" fmla="*/ 294703 w 1127766"/>
              <a:gd name="connsiteY19" fmla="*/ 90678 h 128977"/>
              <a:gd name="connsiteX20" fmla="*/ 293845 w 1127766"/>
              <a:gd name="connsiteY20" fmla="*/ 95345 h 128977"/>
              <a:gd name="connsiteX21" fmla="*/ 291369 w 1127766"/>
              <a:gd name="connsiteY21" fmla="*/ 99155 h 128977"/>
              <a:gd name="connsiteX22" fmla="*/ 287368 w 1127766"/>
              <a:gd name="connsiteY22" fmla="*/ 101726 h 128977"/>
              <a:gd name="connsiteX23" fmla="*/ 282035 w 1127766"/>
              <a:gd name="connsiteY23" fmla="*/ 102679 h 128977"/>
              <a:gd name="connsiteX24" fmla="*/ 276700 w 1127766"/>
              <a:gd name="connsiteY24" fmla="*/ 101726 h 128977"/>
              <a:gd name="connsiteX25" fmla="*/ 272700 w 1127766"/>
              <a:gd name="connsiteY25" fmla="*/ 99155 h 128977"/>
              <a:gd name="connsiteX26" fmla="*/ 270128 w 1127766"/>
              <a:gd name="connsiteY26" fmla="*/ 95345 h 128977"/>
              <a:gd name="connsiteX27" fmla="*/ 269271 w 1127766"/>
              <a:gd name="connsiteY27" fmla="*/ 90678 h 128977"/>
              <a:gd name="connsiteX28" fmla="*/ 270128 w 1127766"/>
              <a:gd name="connsiteY28" fmla="*/ 85915 h 128977"/>
              <a:gd name="connsiteX29" fmla="*/ 272700 w 1127766"/>
              <a:gd name="connsiteY29" fmla="*/ 82105 h 128977"/>
              <a:gd name="connsiteX30" fmla="*/ 276700 w 1127766"/>
              <a:gd name="connsiteY30" fmla="*/ 79533 h 128977"/>
              <a:gd name="connsiteX31" fmla="*/ 282035 w 1127766"/>
              <a:gd name="connsiteY31" fmla="*/ 78581 h 128977"/>
              <a:gd name="connsiteX32" fmla="*/ 364331 w 1127766"/>
              <a:gd name="connsiteY32" fmla="*/ 68675 h 128977"/>
              <a:gd name="connsiteX33" fmla="*/ 356996 w 1127766"/>
              <a:gd name="connsiteY33" fmla="*/ 69438 h 128977"/>
              <a:gd name="connsiteX34" fmla="*/ 352043 w 1127766"/>
              <a:gd name="connsiteY34" fmla="*/ 71819 h 128977"/>
              <a:gd name="connsiteX35" fmla="*/ 349186 w 1127766"/>
              <a:gd name="connsiteY35" fmla="*/ 75343 h 128977"/>
              <a:gd name="connsiteX36" fmla="*/ 348233 w 1127766"/>
              <a:gd name="connsiteY36" fmla="*/ 79915 h 128977"/>
              <a:gd name="connsiteX37" fmla="*/ 350900 w 1127766"/>
              <a:gd name="connsiteY37" fmla="*/ 86011 h 128977"/>
              <a:gd name="connsiteX38" fmla="*/ 358901 w 1127766"/>
              <a:gd name="connsiteY38" fmla="*/ 88488 h 128977"/>
              <a:gd name="connsiteX39" fmla="*/ 364140 w 1127766"/>
              <a:gd name="connsiteY39" fmla="*/ 87821 h 128977"/>
              <a:gd name="connsiteX40" fmla="*/ 368426 w 1127766"/>
              <a:gd name="connsiteY40" fmla="*/ 86107 h 128977"/>
              <a:gd name="connsiteX41" fmla="*/ 371665 w 1127766"/>
              <a:gd name="connsiteY41" fmla="*/ 83630 h 128977"/>
              <a:gd name="connsiteX42" fmla="*/ 373856 w 1127766"/>
              <a:gd name="connsiteY42" fmla="*/ 80963 h 128977"/>
              <a:gd name="connsiteX43" fmla="*/ 373856 w 1127766"/>
              <a:gd name="connsiteY43" fmla="*/ 68675 h 128977"/>
              <a:gd name="connsiteX44" fmla="*/ 761047 w 1127766"/>
              <a:gd name="connsiteY44" fmla="*/ 45148 h 128977"/>
              <a:gd name="connsiteX45" fmla="*/ 756285 w 1127766"/>
              <a:gd name="connsiteY45" fmla="*/ 49815 h 128977"/>
              <a:gd name="connsiteX46" fmla="*/ 753522 w 1127766"/>
              <a:gd name="connsiteY46" fmla="*/ 56673 h 128977"/>
              <a:gd name="connsiteX47" fmla="*/ 752760 w 1127766"/>
              <a:gd name="connsiteY47" fmla="*/ 64960 h 128977"/>
              <a:gd name="connsiteX48" fmla="*/ 752760 w 1127766"/>
              <a:gd name="connsiteY48" fmla="*/ 66389 h 128977"/>
              <a:gd name="connsiteX49" fmla="*/ 753522 w 1127766"/>
              <a:gd name="connsiteY49" fmla="*/ 74771 h 128977"/>
              <a:gd name="connsiteX50" fmla="*/ 756285 w 1127766"/>
              <a:gd name="connsiteY50" fmla="*/ 81629 h 128977"/>
              <a:gd name="connsiteX51" fmla="*/ 768191 w 1127766"/>
              <a:gd name="connsiteY51" fmla="*/ 88011 h 128977"/>
              <a:gd name="connsiteX52" fmla="*/ 779811 w 1127766"/>
              <a:gd name="connsiteY52" fmla="*/ 81629 h 128977"/>
              <a:gd name="connsiteX53" fmla="*/ 782478 w 1127766"/>
              <a:gd name="connsiteY53" fmla="*/ 74771 h 128977"/>
              <a:gd name="connsiteX54" fmla="*/ 783336 w 1127766"/>
              <a:gd name="connsiteY54" fmla="*/ 66389 h 128977"/>
              <a:gd name="connsiteX55" fmla="*/ 783336 w 1127766"/>
              <a:gd name="connsiteY55" fmla="*/ 64960 h 128977"/>
              <a:gd name="connsiteX56" fmla="*/ 782478 w 1127766"/>
              <a:gd name="connsiteY56" fmla="*/ 56673 h 128977"/>
              <a:gd name="connsiteX57" fmla="*/ 779811 w 1127766"/>
              <a:gd name="connsiteY57" fmla="*/ 49815 h 128977"/>
              <a:gd name="connsiteX58" fmla="*/ 775049 w 1127766"/>
              <a:gd name="connsiteY58" fmla="*/ 45148 h 128977"/>
              <a:gd name="connsiteX59" fmla="*/ 761047 w 1127766"/>
              <a:gd name="connsiteY59" fmla="*/ 45148 h 128977"/>
              <a:gd name="connsiteX60" fmla="*/ 525780 w 1127766"/>
              <a:gd name="connsiteY60" fmla="*/ 43529 h 128977"/>
              <a:gd name="connsiteX61" fmla="*/ 519017 w 1127766"/>
              <a:gd name="connsiteY61" fmla="*/ 45244 h 128977"/>
              <a:gd name="connsiteX62" fmla="*/ 514254 w 1127766"/>
              <a:gd name="connsiteY62" fmla="*/ 49816 h 128977"/>
              <a:gd name="connsiteX63" fmla="*/ 511492 w 1127766"/>
              <a:gd name="connsiteY63" fmla="*/ 56674 h 128977"/>
              <a:gd name="connsiteX64" fmla="*/ 510540 w 1127766"/>
              <a:gd name="connsiteY64" fmla="*/ 65056 h 128977"/>
              <a:gd name="connsiteX65" fmla="*/ 510540 w 1127766"/>
              <a:gd name="connsiteY65" fmla="*/ 66485 h 128977"/>
              <a:gd name="connsiteX66" fmla="*/ 511492 w 1127766"/>
              <a:gd name="connsiteY66" fmla="*/ 74867 h 128977"/>
              <a:gd name="connsiteX67" fmla="*/ 514159 w 1127766"/>
              <a:gd name="connsiteY67" fmla="*/ 81534 h 128977"/>
              <a:gd name="connsiteX68" fmla="*/ 518922 w 1127766"/>
              <a:gd name="connsiteY68" fmla="*/ 86107 h 128977"/>
              <a:gd name="connsiteX69" fmla="*/ 525589 w 1127766"/>
              <a:gd name="connsiteY69" fmla="*/ 87725 h 128977"/>
              <a:gd name="connsiteX70" fmla="*/ 533590 w 1127766"/>
              <a:gd name="connsiteY70" fmla="*/ 85916 h 128977"/>
              <a:gd name="connsiteX71" fmla="*/ 538543 w 1127766"/>
              <a:gd name="connsiteY71" fmla="*/ 80772 h 128977"/>
              <a:gd name="connsiteX72" fmla="*/ 538543 w 1127766"/>
              <a:gd name="connsiteY72" fmla="*/ 50482 h 128977"/>
              <a:gd name="connsiteX73" fmla="*/ 533590 w 1127766"/>
              <a:gd name="connsiteY73" fmla="*/ 45339 h 128977"/>
              <a:gd name="connsiteX74" fmla="*/ 525780 w 1127766"/>
              <a:gd name="connsiteY74" fmla="*/ 43529 h 128977"/>
              <a:gd name="connsiteX75" fmla="*/ 1011650 w 1127766"/>
              <a:gd name="connsiteY75" fmla="*/ 43433 h 128977"/>
              <a:gd name="connsiteX76" fmla="*/ 1004697 w 1127766"/>
              <a:gd name="connsiteY76" fmla="*/ 45148 h 128977"/>
              <a:gd name="connsiteX77" fmla="*/ 999934 w 1127766"/>
              <a:gd name="connsiteY77" fmla="*/ 49815 h 128977"/>
              <a:gd name="connsiteX78" fmla="*/ 997172 w 1127766"/>
              <a:gd name="connsiteY78" fmla="*/ 56673 h 128977"/>
              <a:gd name="connsiteX79" fmla="*/ 996315 w 1127766"/>
              <a:gd name="connsiteY79" fmla="*/ 64960 h 128977"/>
              <a:gd name="connsiteX80" fmla="*/ 996315 w 1127766"/>
              <a:gd name="connsiteY80" fmla="*/ 66389 h 128977"/>
              <a:gd name="connsiteX81" fmla="*/ 997172 w 1127766"/>
              <a:gd name="connsiteY81" fmla="*/ 74771 h 128977"/>
              <a:gd name="connsiteX82" fmla="*/ 999934 w 1127766"/>
              <a:gd name="connsiteY82" fmla="*/ 81629 h 128977"/>
              <a:gd name="connsiteX83" fmla="*/ 1004697 w 1127766"/>
              <a:gd name="connsiteY83" fmla="*/ 86296 h 128977"/>
              <a:gd name="connsiteX84" fmla="*/ 1011745 w 1127766"/>
              <a:gd name="connsiteY84" fmla="*/ 88011 h 128977"/>
              <a:gd name="connsiteX85" fmla="*/ 1023461 w 1127766"/>
              <a:gd name="connsiteY85" fmla="*/ 81629 h 128977"/>
              <a:gd name="connsiteX86" fmla="*/ 1026128 w 1127766"/>
              <a:gd name="connsiteY86" fmla="*/ 74771 h 128977"/>
              <a:gd name="connsiteX87" fmla="*/ 1026985 w 1127766"/>
              <a:gd name="connsiteY87" fmla="*/ 66389 h 128977"/>
              <a:gd name="connsiteX88" fmla="*/ 1026985 w 1127766"/>
              <a:gd name="connsiteY88" fmla="*/ 64960 h 128977"/>
              <a:gd name="connsiteX89" fmla="*/ 1026128 w 1127766"/>
              <a:gd name="connsiteY89" fmla="*/ 56673 h 128977"/>
              <a:gd name="connsiteX90" fmla="*/ 1023461 w 1127766"/>
              <a:gd name="connsiteY90" fmla="*/ 49815 h 128977"/>
              <a:gd name="connsiteX91" fmla="*/ 1018699 w 1127766"/>
              <a:gd name="connsiteY91" fmla="*/ 45148 h 128977"/>
              <a:gd name="connsiteX92" fmla="*/ 1011650 w 1127766"/>
              <a:gd name="connsiteY92" fmla="*/ 43433 h 128977"/>
              <a:gd name="connsiteX93" fmla="*/ 607504 w 1127766"/>
              <a:gd name="connsiteY93" fmla="*/ 43433 h 128977"/>
              <a:gd name="connsiteX94" fmla="*/ 601884 w 1127766"/>
              <a:gd name="connsiteY94" fmla="*/ 44576 h 128977"/>
              <a:gd name="connsiteX95" fmla="*/ 597312 w 1127766"/>
              <a:gd name="connsiteY95" fmla="*/ 47720 h 128977"/>
              <a:gd name="connsiteX96" fmla="*/ 594073 w 1127766"/>
              <a:gd name="connsiteY96" fmla="*/ 52578 h 128977"/>
              <a:gd name="connsiteX97" fmla="*/ 592073 w 1127766"/>
              <a:gd name="connsiteY97" fmla="*/ 58864 h 128977"/>
              <a:gd name="connsiteX98" fmla="*/ 622172 w 1127766"/>
              <a:gd name="connsiteY98" fmla="*/ 58864 h 128977"/>
              <a:gd name="connsiteX99" fmla="*/ 622172 w 1127766"/>
              <a:gd name="connsiteY99" fmla="*/ 57436 h 128977"/>
              <a:gd name="connsiteX100" fmla="*/ 621029 w 1127766"/>
              <a:gd name="connsiteY100" fmla="*/ 52006 h 128977"/>
              <a:gd name="connsiteX101" fmla="*/ 618267 w 1127766"/>
              <a:gd name="connsiteY101" fmla="*/ 47530 h 128977"/>
              <a:gd name="connsiteX102" fmla="*/ 613695 w 1127766"/>
              <a:gd name="connsiteY102" fmla="*/ 44576 h 128977"/>
              <a:gd name="connsiteX103" fmla="*/ 607504 w 1127766"/>
              <a:gd name="connsiteY103" fmla="*/ 43433 h 128977"/>
              <a:gd name="connsiteX104" fmla="*/ 997363 w 1127766"/>
              <a:gd name="connsiteY104" fmla="*/ 31338 h 128977"/>
              <a:gd name="connsiteX105" fmla="*/ 1025938 w 1127766"/>
              <a:gd name="connsiteY105" fmla="*/ 31338 h 128977"/>
              <a:gd name="connsiteX106" fmla="*/ 1036606 w 1127766"/>
              <a:gd name="connsiteY106" fmla="*/ 39052 h 128977"/>
              <a:gd name="connsiteX107" fmla="*/ 1043083 w 1127766"/>
              <a:gd name="connsiteY107" fmla="*/ 50577 h 128977"/>
              <a:gd name="connsiteX108" fmla="*/ 1045369 w 1127766"/>
              <a:gd name="connsiteY108" fmla="*/ 64960 h 128977"/>
              <a:gd name="connsiteX109" fmla="*/ 1045369 w 1127766"/>
              <a:gd name="connsiteY109" fmla="*/ 66389 h 128977"/>
              <a:gd name="connsiteX110" fmla="*/ 1043083 w 1127766"/>
              <a:gd name="connsiteY110" fmla="*/ 80867 h 128977"/>
              <a:gd name="connsiteX111" fmla="*/ 1036606 w 1127766"/>
              <a:gd name="connsiteY111" fmla="*/ 92392 h 128977"/>
              <a:gd name="connsiteX112" fmla="*/ 1026033 w 1127766"/>
              <a:gd name="connsiteY112" fmla="*/ 99917 h 128977"/>
              <a:gd name="connsiteX113" fmla="*/ 997458 w 1127766"/>
              <a:gd name="connsiteY113" fmla="*/ 99917 h 128977"/>
              <a:gd name="connsiteX114" fmla="*/ 986790 w 1127766"/>
              <a:gd name="connsiteY114" fmla="*/ 92392 h 128977"/>
              <a:gd name="connsiteX115" fmla="*/ 980218 w 1127766"/>
              <a:gd name="connsiteY115" fmla="*/ 80867 h 128977"/>
              <a:gd name="connsiteX116" fmla="*/ 978027 w 1127766"/>
              <a:gd name="connsiteY116" fmla="*/ 66389 h 128977"/>
              <a:gd name="connsiteX117" fmla="*/ 978027 w 1127766"/>
              <a:gd name="connsiteY117" fmla="*/ 64960 h 128977"/>
              <a:gd name="connsiteX118" fmla="*/ 980218 w 1127766"/>
              <a:gd name="connsiteY118" fmla="*/ 50577 h 128977"/>
              <a:gd name="connsiteX119" fmla="*/ 986790 w 1127766"/>
              <a:gd name="connsiteY119" fmla="*/ 39052 h 128977"/>
              <a:gd name="connsiteX120" fmla="*/ 997363 w 1127766"/>
              <a:gd name="connsiteY120" fmla="*/ 31338 h 128977"/>
              <a:gd name="connsiteX121" fmla="*/ 593883 w 1127766"/>
              <a:gd name="connsiteY121" fmla="*/ 31338 h 128977"/>
              <a:gd name="connsiteX122" fmla="*/ 621410 w 1127766"/>
              <a:gd name="connsiteY122" fmla="*/ 31338 h 128977"/>
              <a:gd name="connsiteX123" fmla="*/ 631697 w 1127766"/>
              <a:gd name="connsiteY123" fmla="*/ 38481 h 128977"/>
              <a:gd name="connsiteX124" fmla="*/ 637984 w 1127766"/>
              <a:gd name="connsiteY124" fmla="*/ 49625 h 128977"/>
              <a:gd name="connsiteX125" fmla="*/ 640174 w 1127766"/>
              <a:gd name="connsiteY125" fmla="*/ 64008 h 128977"/>
              <a:gd name="connsiteX126" fmla="*/ 640174 w 1127766"/>
              <a:gd name="connsiteY126" fmla="*/ 71723 h 128977"/>
              <a:gd name="connsiteX127" fmla="*/ 591502 w 1127766"/>
              <a:gd name="connsiteY127" fmla="*/ 71723 h 128977"/>
              <a:gd name="connsiteX128" fmla="*/ 593597 w 1127766"/>
              <a:gd name="connsiteY128" fmla="*/ 78390 h 128977"/>
              <a:gd name="connsiteX129" fmla="*/ 597788 w 1127766"/>
              <a:gd name="connsiteY129" fmla="*/ 83534 h 128977"/>
              <a:gd name="connsiteX130" fmla="*/ 603503 w 1127766"/>
              <a:gd name="connsiteY130" fmla="*/ 86963 h 128977"/>
              <a:gd name="connsiteX131" fmla="*/ 610552 w 1127766"/>
              <a:gd name="connsiteY131" fmla="*/ 88106 h 128977"/>
              <a:gd name="connsiteX132" fmla="*/ 615886 w 1127766"/>
              <a:gd name="connsiteY132" fmla="*/ 88106 h 128977"/>
              <a:gd name="connsiteX133" fmla="*/ 621029 w 1127766"/>
              <a:gd name="connsiteY133" fmla="*/ 86486 h 128977"/>
              <a:gd name="connsiteX134" fmla="*/ 625601 w 1127766"/>
              <a:gd name="connsiteY134" fmla="*/ 84010 h 128977"/>
              <a:gd name="connsiteX135" fmla="*/ 629316 w 1127766"/>
              <a:gd name="connsiteY135" fmla="*/ 80390 h 128977"/>
              <a:gd name="connsiteX136" fmla="*/ 638841 w 1127766"/>
              <a:gd name="connsiteY136" fmla="*/ 89915 h 128977"/>
              <a:gd name="connsiteX137" fmla="*/ 634364 w 1127766"/>
              <a:gd name="connsiteY137" fmla="*/ 94678 h 128977"/>
              <a:gd name="connsiteX138" fmla="*/ 627887 w 1127766"/>
              <a:gd name="connsiteY138" fmla="*/ 98869 h 128977"/>
              <a:gd name="connsiteX139" fmla="*/ 619696 w 1127766"/>
              <a:gd name="connsiteY139" fmla="*/ 101822 h 128977"/>
              <a:gd name="connsiteX140" fmla="*/ 609694 w 1127766"/>
              <a:gd name="connsiteY140" fmla="*/ 102680 h 128977"/>
              <a:gd name="connsiteX141" fmla="*/ 594740 w 1127766"/>
              <a:gd name="connsiteY141" fmla="*/ 99917 h 128977"/>
              <a:gd name="connsiteX142" fmla="*/ 583215 w 1127766"/>
              <a:gd name="connsiteY142" fmla="*/ 92583 h 128977"/>
              <a:gd name="connsiteX143" fmla="*/ 575785 w 1127766"/>
              <a:gd name="connsiteY143" fmla="*/ 81629 h 128977"/>
              <a:gd name="connsiteX144" fmla="*/ 573214 w 1127766"/>
              <a:gd name="connsiteY144" fmla="*/ 68104 h 128977"/>
              <a:gd name="connsiteX145" fmla="*/ 573214 w 1127766"/>
              <a:gd name="connsiteY145" fmla="*/ 65532 h 128977"/>
              <a:gd name="connsiteX146" fmla="*/ 575785 w 1127766"/>
              <a:gd name="connsiteY146" fmla="*/ 50577 h 128977"/>
              <a:gd name="connsiteX147" fmla="*/ 582929 w 1127766"/>
              <a:gd name="connsiteY147" fmla="*/ 38861 h 128977"/>
              <a:gd name="connsiteX148" fmla="*/ 593883 w 1127766"/>
              <a:gd name="connsiteY148" fmla="*/ 31338 h 128977"/>
              <a:gd name="connsiteX149" fmla="*/ 162115 w 1127766"/>
              <a:gd name="connsiteY149" fmla="*/ 29908 h 128977"/>
              <a:gd name="connsiteX150" fmla="*/ 178879 w 1127766"/>
              <a:gd name="connsiteY150" fmla="*/ 29908 h 128977"/>
              <a:gd name="connsiteX151" fmla="*/ 185070 w 1127766"/>
              <a:gd name="connsiteY151" fmla="*/ 79152 h 128977"/>
              <a:gd name="connsiteX152" fmla="*/ 194595 w 1127766"/>
              <a:gd name="connsiteY152" fmla="*/ 29908 h 128977"/>
              <a:gd name="connsiteX153" fmla="*/ 206787 w 1127766"/>
              <a:gd name="connsiteY153" fmla="*/ 29908 h 128977"/>
              <a:gd name="connsiteX154" fmla="*/ 215360 w 1127766"/>
              <a:gd name="connsiteY154" fmla="*/ 78962 h 128977"/>
              <a:gd name="connsiteX155" fmla="*/ 221551 w 1127766"/>
              <a:gd name="connsiteY155" fmla="*/ 29908 h 128977"/>
              <a:gd name="connsiteX156" fmla="*/ 238315 w 1127766"/>
              <a:gd name="connsiteY156" fmla="*/ 29908 h 128977"/>
              <a:gd name="connsiteX157" fmla="*/ 225552 w 1127766"/>
              <a:gd name="connsiteY157" fmla="*/ 101346 h 128977"/>
              <a:gd name="connsiteX158" fmla="*/ 209454 w 1127766"/>
              <a:gd name="connsiteY158" fmla="*/ 101346 h 128977"/>
              <a:gd name="connsiteX159" fmla="*/ 199929 w 1127766"/>
              <a:gd name="connsiteY159" fmla="*/ 55911 h 128977"/>
              <a:gd name="connsiteX160" fmla="*/ 190404 w 1127766"/>
              <a:gd name="connsiteY160" fmla="*/ 101346 h 128977"/>
              <a:gd name="connsiteX161" fmla="*/ 174974 w 1127766"/>
              <a:gd name="connsiteY161" fmla="*/ 101346 h 128977"/>
              <a:gd name="connsiteX162" fmla="*/ 81057 w 1127766"/>
              <a:gd name="connsiteY162" fmla="*/ 29908 h 128977"/>
              <a:gd name="connsiteX163" fmla="*/ 97821 w 1127766"/>
              <a:gd name="connsiteY163" fmla="*/ 29908 h 128977"/>
              <a:gd name="connsiteX164" fmla="*/ 104012 w 1127766"/>
              <a:gd name="connsiteY164" fmla="*/ 79152 h 128977"/>
              <a:gd name="connsiteX165" fmla="*/ 112966 w 1127766"/>
              <a:gd name="connsiteY165" fmla="*/ 29908 h 128977"/>
              <a:gd name="connsiteX166" fmla="*/ 125253 w 1127766"/>
              <a:gd name="connsiteY166" fmla="*/ 29908 h 128977"/>
              <a:gd name="connsiteX167" fmla="*/ 134302 w 1127766"/>
              <a:gd name="connsiteY167" fmla="*/ 78962 h 128977"/>
              <a:gd name="connsiteX168" fmla="*/ 140493 w 1127766"/>
              <a:gd name="connsiteY168" fmla="*/ 29908 h 128977"/>
              <a:gd name="connsiteX169" fmla="*/ 157352 w 1127766"/>
              <a:gd name="connsiteY169" fmla="*/ 29908 h 128977"/>
              <a:gd name="connsiteX170" fmla="*/ 144589 w 1127766"/>
              <a:gd name="connsiteY170" fmla="*/ 101346 h 128977"/>
              <a:gd name="connsiteX171" fmla="*/ 128396 w 1127766"/>
              <a:gd name="connsiteY171" fmla="*/ 101346 h 128977"/>
              <a:gd name="connsiteX172" fmla="*/ 118871 w 1127766"/>
              <a:gd name="connsiteY172" fmla="*/ 55911 h 128977"/>
              <a:gd name="connsiteX173" fmla="*/ 109346 w 1127766"/>
              <a:gd name="connsiteY173" fmla="*/ 101346 h 128977"/>
              <a:gd name="connsiteX174" fmla="*/ 93821 w 1127766"/>
              <a:gd name="connsiteY174" fmla="*/ 101346 h 128977"/>
              <a:gd name="connsiteX175" fmla="*/ 0 w 1127766"/>
              <a:gd name="connsiteY175" fmla="*/ 29908 h 128977"/>
              <a:gd name="connsiteX176" fmla="*/ 16764 w 1127766"/>
              <a:gd name="connsiteY176" fmla="*/ 29908 h 128977"/>
              <a:gd name="connsiteX177" fmla="*/ 22955 w 1127766"/>
              <a:gd name="connsiteY177" fmla="*/ 79152 h 128977"/>
              <a:gd name="connsiteX178" fmla="*/ 31909 w 1127766"/>
              <a:gd name="connsiteY178" fmla="*/ 29908 h 128977"/>
              <a:gd name="connsiteX179" fmla="*/ 44196 w 1127766"/>
              <a:gd name="connsiteY179" fmla="*/ 29908 h 128977"/>
              <a:gd name="connsiteX180" fmla="*/ 53150 w 1127766"/>
              <a:gd name="connsiteY180" fmla="*/ 78962 h 128977"/>
              <a:gd name="connsiteX181" fmla="*/ 59341 w 1127766"/>
              <a:gd name="connsiteY181" fmla="*/ 29908 h 128977"/>
              <a:gd name="connsiteX182" fmla="*/ 76200 w 1127766"/>
              <a:gd name="connsiteY182" fmla="*/ 29908 h 128977"/>
              <a:gd name="connsiteX183" fmla="*/ 63341 w 1127766"/>
              <a:gd name="connsiteY183" fmla="*/ 101346 h 128977"/>
              <a:gd name="connsiteX184" fmla="*/ 47244 w 1127766"/>
              <a:gd name="connsiteY184" fmla="*/ 101346 h 128977"/>
              <a:gd name="connsiteX185" fmla="*/ 37719 w 1127766"/>
              <a:gd name="connsiteY185" fmla="*/ 55911 h 128977"/>
              <a:gd name="connsiteX186" fmla="*/ 28670 w 1127766"/>
              <a:gd name="connsiteY186" fmla="*/ 101346 h 128977"/>
              <a:gd name="connsiteX187" fmla="*/ 12764 w 1127766"/>
              <a:gd name="connsiteY187" fmla="*/ 101346 h 128977"/>
              <a:gd name="connsiteX188" fmla="*/ 1087945 w 1127766"/>
              <a:gd name="connsiteY188" fmla="*/ 28575 h 128977"/>
              <a:gd name="connsiteX189" fmla="*/ 1099184 w 1127766"/>
              <a:gd name="connsiteY189" fmla="*/ 36194 h 128977"/>
              <a:gd name="connsiteX190" fmla="*/ 1104613 w 1127766"/>
              <a:gd name="connsiteY190" fmla="*/ 30670 h 128977"/>
              <a:gd name="connsiteX191" fmla="*/ 1112519 w 1127766"/>
              <a:gd name="connsiteY191" fmla="*/ 28575 h 128977"/>
              <a:gd name="connsiteX192" fmla="*/ 1118520 w 1127766"/>
              <a:gd name="connsiteY192" fmla="*/ 29813 h 128977"/>
              <a:gd name="connsiteX193" fmla="*/ 1123378 w 1127766"/>
              <a:gd name="connsiteY193" fmla="*/ 33623 h 128977"/>
              <a:gd name="connsiteX194" fmla="*/ 1126616 w 1127766"/>
              <a:gd name="connsiteY194" fmla="*/ 40290 h 128977"/>
              <a:gd name="connsiteX195" fmla="*/ 1127759 w 1127766"/>
              <a:gd name="connsiteY195" fmla="*/ 50387 h 128977"/>
              <a:gd name="connsiteX196" fmla="*/ 1127759 w 1127766"/>
              <a:gd name="connsiteY196" fmla="*/ 101346 h 128977"/>
              <a:gd name="connsiteX197" fmla="*/ 1111090 w 1127766"/>
              <a:gd name="connsiteY197" fmla="*/ 101346 h 128977"/>
              <a:gd name="connsiteX198" fmla="*/ 1111090 w 1127766"/>
              <a:gd name="connsiteY198" fmla="*/ 50292 h 128977"/>
              <a:gd name="connsiteX199" fmla="*/ 1110614 w 1127766"/>
              <a:gd name="connsiteY199" fmla="*/ 46957 h 128977"/>
              <a:gd name="connsiteX200" fmla="*/ 1109471 w 1127766"/>
              <a:gd name="connsiteY200" fmla="*/ 44862 h 128977"/>
              <a:gd name="connsiteX201" fmla="*/ 1107852 w 1127766"/>
              <a:gd name="connsiteY201" fmla="*/ 43815 h 128977"/>
              <a:gd name="connsiteX202" fmla="*/ 1105852 w 1127766"/>
              <a:gd name="connsiteY202" fmla="*/ 43815 h 128977"/>
              <a:gd name="connsiteX203" fmla="*/ 1102613 w 1127766"/>
              <a:gd name="connsiteY203" fmla="*/ 44671 h 128977"/>
              <a:gd name="connsiteX204" fmla="*/ 1100613 w 1127766"/>
              <a:gd name="connsiteY204" fmla="*/ 47148 h 128977"/>
              <a:gd name="connsiteX205" fmla="*/ 1100613 w 1127766"/>
              <a:gd name="connsiteY205" fmla="*/ 101632 h 128977"/>
              <a:gd name="connsiteX206" fmla="*/ 1084420 w 1127766"/>
              <a:gd name="connsiteY206" fmla="*/ 101632 h 128977"/>
              <a:gd name="connsiteX207" fmla="*/ 1084420 w 1127766"/>
              <a:gd name="connsiteY207" fmla="*/ 50577 h 128977"/>
              <a:gd name="connsiteX208" fmla="*/ 1084420 w 1127766"/>
              <a:gd name="connsiteY208" fmla="*/ 47148 h 128977"/>
              <a:gd name="connsiteX209" fmla="*/ 1083277 w 1127766"/>
              <a:gd name="connsiteY209" fmla="*/ 45148 h 128977"/>
              <a:gd name="connsiteX210" fmla="*/ 1081753 w 1127766"/>
              <a:gd name="connsiteY210" fmla="*/ 44101 h 128977"/>
              <a:gd name="connsiteX211" fmla="*/ 1079753 w 1127766"/>
              <a:gd name="connsiteY211" fmla="*/ 44101 h 128977"/>
              <a:gd name="connsiteX212" fmla="*/ 1076324 w 1127766"/>
              <a:gd name="connsiteY212" fmla="*/ 45244 h 128977"/>
              <a:gd name="connsiteX213" fmla="*/ 1074324 w 1127766"/>
              <a:gd name="connsiteY213" fmla="*/ 48482 h 128977"/>
              <a:gd name="connsiteX214" fmla="*/ 1074324 w 1127766"/>
              <a:gd name="connsiteY214" fmla="*/ 101917 h 128977"/>
              <a:gd name="connsiteX215" fmla="*/ 1057274 w 1127766"/>
              <a:gd name="connsiteY215" fmla="*/ 101917 h 128977"/>
              <a:gd name="connsiteX216" fmla="*/ 1057274 w 1127766"/>
              <a:gd name="connsiteY216" fmla="*/ 30479 h 128977"/>
              <a:gd name="connsiteX217" fmla="*/ 1072990 w 1127766"/>
              <a:gd name="connsiteY217" fmla="*/ 29908 h 128977"/>
              <a:gd name="connsiteX218" fmla="*/ 1073562 w 1127766"/>
              <a:gd name="connsiteY218" fmla="*/ 38575 h 128977"/>
              <a:gd name="connsiteX219" fmla="*/ 1079182 w 1127766"/>
              <a:gd name="connsiteY219" fmla="*/ 31242 h 128977"/>
              <a:gd name="connsiteX220" fmla="*/ 1087945 w 1127766"/>
              <a:gd name="connsiteY220" fmla="*/ 28575 h 128977"/>
              <a:gd name="connsiteX221" fmla="*/ 931449 w 1127766"/>
              <a:gd name="connsiteY221" fmla="*/ 28575 h 128977"/>
              <a:gd name="connsiteX222" fmla="*/ 943641 w 1127766"/>
              <a:gd name="connsiteY222" fmla="*/ 30575 h 128977"/>
              <a:gd name="connsiteX223" fmla="*/ 953166 w 1127766"/>
              <a:gd name="connsiteY223" fmla="*/ 36194 h 128977"/>
              <a:gd name="connsiteX224" fmla="*/ 959453 w 1127766"/>
              <a:gd name="connsiteY224" fmla="*/ 44862 h 128977"/>
              <a:gd name="connsiteX225" fmla="*/ 961644 w 1127766"/>
              <a:gd name="connsiteY225" fmla="*/ 56293 h 128977"/>
              <a:gd name="connsiteX226" fmla="*/ 943927 w 1127766"/>
              <a:gd name="connsiteY226" fmla="*/ 56293 h 128977"/>
              <a:gd name="connsiteX227" fmla="*/ 943165 w 1127766"/>
              <a:gd name="connsiteY227" fmla="*/ 51340 h 128977"/>
              <a:gd name="connsiteX228" fmla="*/ 940403 w 1127766"/>
              <a:gd name="connsiteY228" fmla="*/ 47243 h 128977"/>
              <a:gd name="connsiteX229" fmla="*/ 936116 w 1127766"/>
              <a:gd name="connsiteY229" fmla="*/ 44482 h 128977"/>
              <a:gd name="connsiteX230" fmla="*/ 930687 w 1127766"/>
              <a:gd name="connsiteY230" fmla="*/ 43433 h 128977"/>
              <a:gd name="connsiteX231" fmla="*/ 923448 w 1127766"/>
              <a:gd name="connsiteY231" fmla="*/ 45244 h 128977"/>
              <a:gd name="connsiteX232" fmla="*/ 918972 w 1127766"/>
              <a:gd name="connsiteY232" fmla="*/ 50006 h 128977"/>
              <a:gd name="connsiteX233" fmla="*/ 916590 w 1127766"/>
              <a:gd name="connsiteY233" fmla="*/ 56768 h 128977"/>
              <a:gd name="connsiteX234" fmla="*/ 915924 w 1127766"/>
              <a:gd name="connsiteY234" fmla="*/ 64675 h 128977"/>
              <a:gd name="connsiteX235" fmla="*/ 915924 w 1127766"/>
              <a:gd name="connsiteY235" fmla="*/ 66675 h 128977"/>
              <a:gd name="connsiteX236" fmla="*/ 916590 w 1127766"/>
              <a:gd name="connsiteY236" fmla="*/ 74676 h 128977"/>
              <a:gd name="connsiteX237" fmla="*/ 918876 w 1127766"/>
              <a:gd name="connsiteY237" fmla="*/ 81533 h 128977"/>
              <a:gd name="connsiteX238" fmla="*/ 930782 w 1127766"/>
              <a:gd name="connsiteY238" fmla="*/ 88011 h 128977"/>
              <a:gd name="connsiteX239" fmla="*/ 931068 w 1127766"/>
              <a:gd name="connsiteY239" fmla="*/ 88011 h 128977"/>
              <a:gd name="connsiteX240" fmla="*/ 936212 w 1127766"/>
              <a:gd name="connsiteY240" fmla="*/ 87249 h 128977"/>
              <a:gd name="connsiteX241" fmla="*/ 940498 w 1127766"/>
              <a:gd name="connsiteY241" fmla="*/ 84963 h 128977"/>
              <a:gd name="connsiteX242" fmla="*/ 943356 w 1127766"/>
              <a:gd name="connsiteY242" fmla="*/ 81438 h 128977"/>
              <a:gd name="connsiteX243" fmla="*/ 944213 w 1127766"/>
              <a:gd name="connsiteY243" fmla="*/ 76866 h 128977"/>
              <a:gd name="connsiteX244" fmla="*/ 961548 w 1127766"/>
              <a:gd name="connsiteY244" fmla="*/ 76866 h 128977"/>
              <a:gd name="connsiteX245" fmla="*/ 959262 w 1127766"/>
              <a:gd name="connsiteY245" fmla="*/ 87249 h 128977"/>
              <a:gd name="connsiteX246" fmla="*/ 952690 w 1127766"/>
              <a:gd name="connsiteY246" fmla="*/ 95345 h 128977"/>
              <a:gd name="connsiteX247" fmla="*/ 943165 w 1127766"/>
              <a:gd name="connsiteY247" fmla="*/ 100774 h 128977"/>
              <a:gd name="connsiteX248" fmla="*/ 931545 w 1127766"/>
              <a:gd name="connsiteY248" fmla="*/ 102680 h 128977"/>
              <a:gd name="connsiteX249" fmla="*/ 916971 w 1127766"/>
              <a:gd name="connsiteY249" fmla="*/ 99917 h 128977"/>
              <a:gd name="connsiteX250" fmla="*/ 906494 w 1127766"/>
              <a:gd name="connsiteY250" fmla="*/ 92201 h 128977"/>
              <a:gd name="connsiteX251" fmla="*/ 900207 w 1127766"/>
              <a:gd name="connsiteY251" fmla="*/ 80772 h 128977"/>
              <a:gd name="connsiteX252" fmla="*/ 898016 w 1127766"/>
              <a:gd name="connsiteY252" fmla="*/ 66675 h 128977"/>
              <a:gd name="connsiteX253" fmla="*/ 898016 w 1127766"/>
              <a:gd name="connsiteY253" fmla="*/ 64675 h 128977"/>
              <a:gd name="connsiteX254" fmla="*/ 900112 w 1127766"/>
              <a:gd name="connsiteY254" fmla="*/ 50577 h 128977"/>
              <a:gd name="connsiteX255" fmla="*/ 906494 w 1127766"/>
              <a:gd name="connsiteY255" fmla="*/ 39147 h 128977"/>
              <a:gd name="connsiteX256" fmla="*/ 916971 w 1127766"/>
              <a:gd name="connsiteY256" fmla="*/ 31432 h 128977"/>
              <a:gd name="connsiteX257" fmla="*/ 931449 w 1127766"/>
              <a:gd name="connsiteY257" fmla="*/ 28575 h 128977"/>
              <a:gd name="connsiteX258" fmla="*/ 768000 w 1127766"/>
              <a:gd name="connsiteY258" fmla="*/ 28575 h 128977"/>
              <a:gd name="connsiteX259" fmla="*/ 782288 w 1127766"/>
              <a:gd name="connsiteY259" fmla="*/ 31337 h 128977"/>
              <a:gd name="connsiteX260" fmla="*/ 792956 w 1127766"/>
              <a:gd name="connsiteY260" fmla="*/ 39052 h 128977"/>
              <a:gd name="connsiteX261" fmla="*/ 799528 w 1127766"/>
              <a:gd name="connsiteY261" fmla="*/ 50577 h 128977"/>
              <a:gd name="connsiteX262" fmla="*/ 801719 w 1127766"/>
              <a:gd name="connsiteY262" fmla="*/ 64960 h 128977"/>
              <a:gd name="connsiteX263" fmla="*/ 801719 w 1127766"/>
              <a:gd name="connsiteY263" fmla="*/ 66389 h 128977"/>
              <a:gd name="connsiteX264" fmla="*/ 799528 w 1127766"/>
              <a:gd name="connsiteY264" fmla="*/ 80867 h 128977"/>
              <a:gd name="connsiteX265" fmla="*/ 792956 w 1127766"/>
              <a:gd name="connsiteY265" fmla="*/ 92392 h 128977"/>
              <a:gd name="connsiteX266" fmla="*/ 782383 w 1127766"/>
              <a:gd name="connsiteY266" fmla="*/ 99917 h 128977"/>
              <a:gd name="connsiteX267" fmla="*/ 768191 w 1127766"/>
              <a:gd name="connsiteY267" fmla="*/ 102680 h 128977"/>
              <a:gd name="connsiteX268" fmla="*/ 753808 w 1127766"/>
              <a:gd name="connsiteY268" fmla="*/ 99917 h 128977"/>
              <a:gd name="connsiteX269" fmla="*/ 743140 w 1127766"/>
              <a:gd name="connsiteY269" fmla="*/ 92392 h 128977"/>
              <a:gd name="connsiteX270" fmla="*/ 736663 w 1127766"/>
              <a:gd name="connsiteY270" fmla="*/ 80867 h 128977"/>
              <a:gd name="connsiteX271" fmla="*/ 734377 w 1127766"/>
              <a:gd name="connsiteY271" fmla="*/ 66389 h 128977"/>
              <a:gd name="connsiteX272" fmla="*/ 734377 w 1127766"/>
              <a:gd name="connsiteY272" fmla="*/ 64960 h 128977"/>
              <a:gd name="connsiteX273" fmla="*/ 736663 w 1127766"/>
              <a:gd name="connsiteY273" fmla="*/ 50577 h 128977"/>
              <a:gd name="connsiteX274" fmla="*/ 743140 w 1127766"/>
              <a:gd name="connsiteY274" fmla="*/ 39052 h 128977"/>
              <a:gd name="connsiteX275" fmla="*/ 753713 w 1127766"/>
              <a:gd name="connsiteY275" fmla="*/ 31337 h 128977"/>
              <a:gd name="connsiteX276" fmla="*/ 768000 w 1127766"/>
              <a:gd name="connsiteY276" fmla="*/ 28575 h 128977"/>
              <a:gd name="connsiteX277" fmla="*/ 688181 w 1127766"/>
              <a:gd name="connsiteY277" fmla="*/ 28575 h 128977"/>
              <a:gd name="connsiteX278" fmla="*/ 700373 w 1127766"/>
              <a:gd name="connsiteY278" fmla="*/ 30575 h 128977"/>
              <a:gd name="connsiteX279" fmla="*/ 709898 w 1127766"/>
              <a:gd name="connsiteY279" fmla="*/ 36194 h 128977"/>
              <a:gd name="connsiteX280" fmla="*/ 716280 w 1127766"/>
              <a:gd name="connsiteY280" fmla="*/ 44862 h 128977"/>
              <a:gd name="connsiteX281" fmla="*/ 718376 w 1127766"/>
              <a:gd name="connsiteY281" fmla="*/ 56293 h 128977"/>
              <a:gd name="connsiteX282" fmla="*/ 701040 w 1127766"/>
              <a:gd name="connsiteY282" fmla="*/ 56293 h 128977"/>
              <a:gd name="connsiteX283" fmla="*/ 700278 w 1127766"/>
              <a:gd name="connsiteY283" fmla="*/ 51340 h 128977"/>
              <a:gd name="connsiteX284" fmla="*/ 697611 w 1127766"/>
              <a:gd name="connsiteY284" fmla="*/ 47243 h 128977"/>
              <a:gd name="connsiteX285" fmla="*/ 693325 w 1127766"/>
              <a:gd name="connsiteY285" fmla="*/ 44482 h 128977"/>
              <a:gd name="connsiteX286" fmla="*/ 687800 w 1127766"/>
              <a:gd name="connsiteY286" fmla="*/ 43433 h 128977"/>
              <a:gd name="connsiteX287" fmla="*/ 680656 w 1127766"/>
              <a:gd name="connsiteY287" fmla="*/ 45244 h 128977"/>
              <a:gd name="connsiteX288" fmla="*/ 676085 w 1127766"/>
              <a:gd name="connsiteY288" fmla="*/ 50006 h 128977"/>
              <a:gd name="connsiteX289" fmla="*/ 673703 w 1127766"/>
              <a:gd name="connsiteY289" fmla="*/ 56768 h 128977"/>
              <a:gd name="connsiteX290" fmla="*/ 673036 w 1127766"/>
              <a:gd name="connsiteY290" fmla="*/ 64675 h 128977"/>
              <a:gd name="connsiteX291" fmla="*/ 673036 w 1127766"/>
              <a:gd name="connsiteY291" fmla="*/ 66675 h 128977"/>
              <a:gd name="connsiteX292" fmla="*/ 673703 w 1127766"/>
              <a:gd name="connsiteY292" fmla="*/ 74676 h 128977"/>
              <a:gd name="connsiteX293" fmla="*/ 675989 w 1127766"/>
              <a:gd name="connsiteY293" fmla="*/ 81533 h 128977"/>
              <a:gd name="connsiteX294" fmla="*/ 687875 w 1127766"/>
              <a:gd name="connsiteY294" fmla="*/ 88000 h 128977"/>
              <a:gd name="connsiteX295" fmla="*/ 687800 w 1127766"/>
              <a:gd name="connsiteY295" fmla="*/ 88011 h 128977"/>
              <a:gd name="connsiteX296" fmla="*/ 687895 w 1127766"/>
              <a:gd name="connsiteY296" fmla="*/ 88011 h 128977"/>
              <a:gd name="connsiteX297" fmla="*/ 687875 w 1127766"/>
              <a:gd name="connsiteY297" fmla="*/ 88000 h 128977"/>
              <a:gd name="connsiteX298" fmla="*/ 692944 w 1127766"/>
              <a:gd name="connsiteY298" fmla="*/ 87249 h 128977"/>
              <a:gd name="connsiteX299" fmla="*/ 697230 w 1127766"/>
              <a:gd name="connsiteY299" fmla="*/ 84963 h 128977"/>
              <a:gd name="connsiteX300" fmla="*/ 700087 w 1127766"/>
              <a:gd name="connsiteY300" fmla="*/ 81438 h 128977"/>
              <a:gd name="connsiteX301" fmla="*/ 700945 w 1127766"/>
              <a:gd name="connsiteY301" fmla="*/ 76866 h 128977"/>
              <a:gd name="connsiteX302" fmla="*/ 718280 w 1127766"/>
              <a:gd name="connsiteY302" fmla="*/ 76866 h 128977"/>
              <a:gd name="connsiteX303" fmla="*/ 715994 w 1127766"/>
              <a:gd name="connsiteY303" fmla="*/ 87249 h 128977"/>
              <a:gd name="connsiteX304" fmla="*/ 709422 w 1127766"/>
              <a:gd name="connsiteY304" fmla="*/ 95345 h 128977"/>
              <a:gd name="connsiteX305" fmla="*/ 699897 w 1127766"/>
              <a:gd name="connsiteY305" fmla="*/ 100774 h 128977"/>
              <a:gd name="connsiteX306" fmla="*/ 688277 w 1127766"/>
              <a:gd name="connsiteY306" fmla="*/ 102680 h 128977"/>
              <a:gd name="connsiteX307" fmla="*/ 673703 w 1127766"/>
              <a:gd name="connsiteY307" fmla="*/ 99917 h 128977"/>
              <a:gd name="connsiteX308" fmla="*/ 663226 w 1127766"/>
              <a:gd name="connsiteY308" fmla="*/ 92201 h 128977"/>
              <a:gd name="connsiteX309" fmla="*/ 656939 w 1127766"/>
              <a:gd name="connsiteY309" fmla="*/ 80772 h 128977"/>
              <a:gd name="connsiteX310" fmla="*/ 654748 w 1127766"/>
              <a:gd name="connsiteY310" fmla="*/ 66675 h 128977"/>
              <a:gd name="connsiteX311" fmla="*/ 654748 w 1127766"/>
              <a:gd name="connsiteY311" fmla="*/ 64675 h 128977"/>
              <a:gd name="connsiteX312" fmla="*/ 656844 w 1127766"/>
              <a:gd name="connsiteY312" fmla="*/ 50577 h 128977"/>
              <a:gd name="connsiteX313" fmla="*/ 663226 w 1127766"/>
              <a:gd name="connsiteY313" fmla="*/ 39147 h 128977"/>
              <a:gd name="connsiteX314" fmla="*/ 673703 w 1127766"/>
              <a:gd name="connsiteY314" fmla="*/ 31432 h 128977"/>
              <a:gd name="connsiteX315" fmla="*/ 688181 w 1127766"/>
              <a:gd name="connsiteY315" fmla="*/ 28575 h 128977"/>
              <a:gd name="connsiteX316" fmla="*/ 521589 w 1127766"/>
              <a:gd name="connsiteY316" fmla="*/ 28575 h 128977"/>
              <a:gd name="connsiteX317" fmla="*/ 532352 w 1127766"/>
              <a:gd name="connsiteY317" fmla="*/ 30766 h 128977"/>
              <a:gd name="connsiteX318" fmla="*/ 539972 w 1127766"/>
              <a:gd name="connsiteY318" fmla="*/ 36767 h 128977"/>
              <a:gd name="connsiteX319" fmla="*/ 540734 w 1127766"/>
              <a:gd name="connsiteY319" fmla="*/ 29909 h 128977"/>
              <a:gd name="connsiteX320" fmla="*/ 557403 w 1127766"/>
              <a:gd name="connsiteY320" fmla="*/ 29909 h 128977"/>
              <a:gd name="connsiteX321" fmla="*/ 557403 w 1127766"/>
              <a:gd name="connsiteY321" fmla="*/ 98679 h 128977"/>
              <a:gd name="connsiteX322" fmla="*/ 554926 w 1127766"/>
              <a:gd name="connsiteY322" fmla="*/ 111538 h 128977"/>
              <a:gd name="connsiteX323" fmla="*/ 548068 w 1127766"/>
              <a:gd name="connsiteY323" fmla="*/ 121063 h 128977"/>
              <a:gd name="connsiteX324" fmla="*/ 537305 w 1127766"/>
              <a:gd name="connsiteY324" fmla="*/ 126968 h 128977"/>
              <a:gd name="connsiteX325" fmla="*/ 523589 w 1127766"/>
              <a:gd name="connsiteY325" fmla="*/ 128969 h 128977"/>
              <a:gd name="connsiteX326" fmla="*/ 516636 w 1127766"/>
              <a:gd name="connsiteY326" fmla="*/ 128302 h 128977"/>
              <a:gd name="connsiteX327" fmla="*/ 509301 w 1127766"/>
              <a:gd name="connsiteY327" fmla="*/ 126207 h 128977"/>
              <a:gd name="connsiteX328" fmla="*/ 502443 w 1127766"/>
              <a:gd name="connsiteY328" fmla="*/ 122682 h 128977"/>
              <a:gd name="connsiteX329" fmla="*/ 496919 w 1127766"/>
              <a:gd name="connsiteY329" fmla="*/ 117634 h 128977"/>
              <a:gd name="connsiteX330" fmla="*/ 505206 w 1127766"/>
              <a:gd name="connsiteY330" fmla="*/ 106489 h 128977"/>
              <a:gd name="connsiteX331" fmla="*/ 513111 w 1127766"/>
              <a:gd name="connsiteY331" fmla="*/ 112490 h 128977"/>
              <a:gd name="connsiteX332" fmla="*/ 522636 w 1127766"/>
              <a:gd name="connsiteY332" fmla="*/ 114586 h 128977"/>
              <a:gd name="connsiteX333" fmla="*/ 534733 w 1127766"/>
              <a:gd name="connsiteY333" fmla="*/ 110490 h 128977"/>
              <a:gd name="connsiteX334" fmla="*/ 539019 w 1127766"/>
              <a:gd name="connsiteY334" fmla="*/ 98775 h 128977"/>
              <a:gd name="connsiteX335" fmla="*/ 539019 w 1127766"/>
              <a:gd name="connsiteY335" fmla="*/ 94678 h 128977"/>
              <a:gd name="connsiteX336" fmla="*/ 531495 w 1127766"/>
              <a:gd name="connsiteY336" fmla="*/ 100204 h 128977"/>
              <a:gd name="connsiteX337" fmla="*/ 521493 w 1127766"/>
              <a:gd name="connsiteY337" fmla="*/ 102203 h 128977"/>
              <a:gd name="connsiteX338" fmla="*/ 509492 w 1127766"/>
              <a:gd name="connsiteY338" fmla="*/ 99441 h 128977"/>
              <a:gd name="connsiteX339" fmla="*/ 499967 w 1127766"/>
              <a:gd name="connsiteY339" fmla="*/ 91917 h 128977"/>
              <a:gd name="connsiteX340" fmla="*/ 494157 w 1127766"/>
              <a:gd name="connsiteY340" fmla="*/ 80391 h 128977"/>
              <a:gd name="connsiteX341" fmla="*/ 492156 w 1127766"/>
              <a:gd name="connsiteY341" fmla="*/ 66008 h 128977"/>
              <a:gd name="connsiteX342" fmla="*/ 492156 w 1127766"/>
              <a:gd name="connsiteY342" fmla="*/ 65056 h 128977"/>
              <a:gd name="connsiteX343" fmla="*/ 494157 w 1127766"/>
              <a:gd name="connsiteY343" fmla="*/ 50293 h 128977"/>
              <a:gd name="connsiteX344" fmla="*/ 499967 w 1127766"/>
              <a:gd name="connsiteY344" fmla="*/ 38671 h 128977"/>
              <a:gd name="connsiteX345" fmla="*/ 509492 w 1127766"/>
              <a:gd name="connsiteY345" fmla="*/ 31243 h 128977"/>
              <a:gd name="connsiteX346" fmla="*/ 521589 w 1127766"/>
              <a:gd name="connsiteY346" fmla="*/ 28575 h 128977"/>
              <a:gd name="connsiteX347" fmla="*/ 362045 w 1127766"/>
              <a:gd name="connsiteY347" fmla="*/ 28575 h 128977"/>
              <a:gd name="connsiteX348" fmla="*/ 374141 w 1127766"/>
              <a:gd name="connsiteY348" fmla="*/ 30195 h 128977"/>
              <a:gd name="connsiteX349" fmla="*/ 383666 w 1127766"/>
              <a:gd name="connsiteY349" fmla="*/ 34862 h 128977"/>
              <a:gd name="connsiteX350" fmla="*/ 390048 w 1127766"/>
              <a:gd name="connsiteY350" fmla="*/ 42672 h 128977"/>
              <a:gd name="connsiteX351" fmla="*/ 392429 w 1127766"/>
              <a:gd name="connsiteY351" fmla="*/ 53626 h 128977"/>
              <a:gd name="connsiteX352" fmla="*/ 392429 w 1127766"/>
              <a:gd name="connsiteY352" fmla="*/ 84201 h 128977"/>
              <a:gd name="connsiteX353" fmla="*/ 393096 w 1127766"/>
              <a:gd name="connsiteY353" fmla="*/ 93726 h 128977"/>
              <a:gd name="connsiteX354" fmla="*/ 395192 w 1127766"/>
              <a:gd name="connsiteY354" fmla="*/ 100204 h 128977"/>
              <a:gd name="connsiteX355" fmla="*/ 395192 w 1127766"/>
              <a:gd name="connsiteY355" fmla="*/ 101347 h 128977"/>
              <a:gd name="connsiteX356" fmla="*/ 376427 w 1127766"/>
              <a:gd name="connsiteY356" fmla="*/ 101347 h 128977"/>
              <a:gd name="connsiteX357" fmla="*/ 375285 w 1127766"/>
              <a:gd name="connsiteY357" fmla="*/ 98298 h 128977"/>
              <a:gd name="connsiteX358" fmla="*/ 374522 w 1127766"/>
              <a:gd name="connsiteY358" fmla="*/ 94678 h 128977"/>
              <a:gd name="connsiteX359" fmla="*/ 366617 w 1127766"/>
              <a:gd name="connsiteY359" fmla="*/ 100299 h 128977"/>
              <a:gd name="connsiteX360" fmla="*/ 361283 w 1127766"/>
              <a:gd name="connsiteY360" fmla="*/ 102013 h 128977"/>
              <a:gd name="connsiteX361" fmla="*/ 355091 w 1127766"/>
              <a:gd name="connsiteY361" fmla="*/ 102680 h 128977"/>
              <a:gd name="connsiteX362" fmla="*/ 344995 w 1127766"/>
              <a:gd name="connsiteY362" fmla="*/ 101060 h 128977"/>
              <a:gd name="connsiteX363" fmla="*/ 337089 w 1127766"/>
              <a:gd name="connsiteY363" fmla="*/ 96679 h 128977"/>
              <a:gd name="connsiteX364" fmla="*/ 331946 w 1127766"/>
              <a:gd name="connsiteY364" fmla="*/ 89916 h 128977"/>
              <a:gd name="connsiteX365" fmla="*/ 338518 w 1127766"/>
              <a:gd name="connsiteY365" fmla="*/ 63913 h 128977"/>
              <a:gd name="connsiteX366" fmla="*/ 363664 w 1127766"/>
              <a:gd name="connsiteY366" fmla="*/ 57721 h 128977"/>
              <a:gd name="connsiteX367" fmla="*/ 373856 w 1127766"/>
              <a:gd name="connsiteY367" fmla="*/ 57721 h 128977"/>
              <a:gd name="connsiteX368" fmla="*/ 373856 w 1127766"/>
              <a:gd name="connsiteY368" fmla="*/ 53531 h 128977"/>
              <a:gd name="connsiteX369" fmla="*/ 370522 w 1127766"/>
              <a:gd name="connsiteY369" fmla="*/ 45339 h 128977"/>
              <a:gd name="connsiteX370" fmla="*/ 360997 w 1127766"/>
              <a:gd name="connsiteY370" fmla="*/ 42291 h 128977"/>
              <a:gd name="connsiteX371" fmla="*/ 352805 w 1127766"/>
              <a:gd name="connsiteY371" fmla="*/ 44767 h 128977"/>
              <a:gd name="connsiteX372" fmla="*/ 350234 w 1127766"/>
              <a:gd name="connsiteY372" fmla="*/ 51150 h 128977"/>
              <a:gd name="connsiteX373" fmla="*/ 331946 w 1127766"/>
              <a:gd name="connsiteY373" fmla="*/ 51150 h 128977"/>
              <a:gd name="connsiteX374" fmla="*/ 333946 w 1127766"/>
              <a:gd name="connsiteY374" fmla="*/ 42577 h 128977"/>
              <a:gd name="connsiteX375" fmla="*/ 339756 w 1127766"/>
              <a:gd name="connsiteY375" fmla="*/ 35338 h 128977"/>
              <a:gd name="connsiteX376" fmla="*/ 349281 w 1127766"/>
              <a:gd name="connsiteY376" fmla="*/ 30385 h 128977"/>
              <a:gd name="connsiteX377" fmla="*/ 362045 w 1127766"/>
              <a:gd name="connsiteY377" fmla="*/ 28575 h 128977"/>
              <a:gd name="connsiteX378" fmla="*/ 416718 w 1127766"/>
              <a:gd name="connsiteY378" fmla="*/ 0 h 128977"/>
              <a:gd name="connsiteX379" fmla="*/ 456628 w 1127766"/>
              <a:gd name="connsiteY379" fmla="*/ 0 h 128977"/>
              <a:gd name="connsiteX380" fmla="*/ 456628 w 1127766"/>
              <a:gd name="connsiteY380" fmla="*/ 86392 h 128977"/>
              <a:gd name="connsiteX381" fmla="*/ 477202 w 1127766"/>
              <a:gd name="connsiteY381" fmla="*/ 86392 h 128977"/>
              <a:gd name="connsiteX382" fmla="*/ 477202 w 1127766"/>
              <a:gd name="connsiteY382" fmla="*/ 101347 h 128977"/>
              <a:gd name="connsiteX383" fmla="*/ 416813 w 1127766"/>
              <a:gd name="connsiteY383" fmla="*/ 101347 h 128977"/>
              <a:gd name="connsiteX384" fmla="*/ 416813 w 1127766"/>
              <a:gd name="connsiteY384" fmla="*/ 86392 h 128977"/>
              <a:gd name="connsiteX385" fmla="*/ 438245 w 1127766"/>
              <a:gd name="connsiteY385" fmla="*/ 86392 h 128977"/>
              <a:gd name="connsiteX386" fmla="*/ 438245 w 1127766"/>
              <a:gd name="connsiteY386" fmla="*/ 14954 h 128977"/>
              <a:gd name="connsiteX387" fmla="*/ 416813 w 1127766"/>
              <a:gd name="connsiteY387" fmla="*/ 14954 h 12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Lst>
            <a:rect l="l" t="t" r="r" b="b"/>
            <a:pathLst>
              <a:path w="1127766" h="128977">
                <a:moveTo>
                  <a:pt x="844295" y="79533"/>
                </a:moveTo>
                <a:cubicBezTo>
                  <a:pt x="847734" y="78295"/>
                  <a:pt x="851525" y="78295"/>
                  <a:pt x="854964" y="79533"/>
                </a:cubicBezTo>
                <a:cubicBezTo>
                  <a:pt x="856497" y="80010"/>
                  <a:pt x="857869" y="80962"/>
                  <a:pt x="858964" y="82105"/>
                </a:cubicBezTo>
                <a:cubicBezTo>
                  <a:pt x="860040" y="83153"/>
                  <a:pt x="860879" y="84486"/>
                  <a:pt x="861440" y="85915"/>
                </a:cubicBezTo>
                <a:cubicBezTo>
                  <a:pt x="862098" y="87438"/>
                  <a:pt x="862422" y="89058"/>
                  <a:pt x="862393" y="90678"/>
                </a:cubicBezTo>
                <a:cubicBezTo>
                  <a:pt x="862431" y="92296"/>
                  <a:pt x="862107" y="93916"/>
                  <a:pt x="861440" y="95345"/>
                </a:cubicBezTo>
                <a:cubicBezTo>
                  <a:pt x="860898" y="96774"/>
                  <a:pt x="860059" y="98106"/>
                  <a:pt x="858964" y="99155"/>
                </a:cubicBezTo>
                <a:cubicBezTo>
                  <a:pt x="857840" y="100298"/>
                  <a:pt x="856468" y="101155"/>
                  <a:pt x="854964" y="101726"/>
                </a:cubicBezTo>
                <a:cubicBezTo>
                  <a:pt x="851525" y="102964"/>
                  <a:pt x="847734" y="102964"/>
                  <a:pt x="844295" y="101726"/>
                </a:cubicBezTo>
                <a:cubicBezTo>
                  <a:pt x="842791" y="101155"/>
                  <a:pt x="841419" y="100298"/>
                  <a:pt x="840295" y="99155"/>
                </a:cubicBezTo>
                <a:cubicBezTo>
                  <a:pt x="839142" y="98106"/>
                  <a:pt x="838257" y="96774"/>
                  <a:pt x="837723" y="95345"/>
                </a:cubicBezTo>
                <a:cubicBezTo>
                  <a:pt x="837142" y="93821"/>
                  <a:pt x="836847" y="92296"/>
                  <a:pt x="836866" y="90678"/>
                </a:cubicBezTo>
                <a:cubicBezTo>
                  <a:pt x="836847" y="89058"/>
                  <a:pt x="837142" y="87438"/>
                  <a:pt x="837723" y="85915"/>
                </a:cubicBezTo>
                <a:cubicBezTo>
                  <a:pt x="838285" y="84486"/>
                  <a:pt x="839162" y="83153"/>
                  <a:pt x="840295" y="82105"/>
                </a:cubicBezTo>
                <a:cubicBezTo>
                  <a:pt x="841390" y="80962"/>
                  <a:pt x="842762" y="80010"/>
                  <a:pt x="844295" y="79533"/>
                </a:cubicBezTo>
                <a:close/>
                <a:moveTo>
                  <a:pt x="282035" y="78581"/>
                </a:moveTo>
                <a:cubicBezTo>
                  <a:pt x="283854" y="78581"/>
                  <a:pt x="285673" y="78867"/>
                  <a:pt x="287368" y="79533"/>
                </a:cubicBezTo>
                <a:cubicBezTo>
                  <a:pt x="288902" y="80010"/>
                  <a:pt x="290274" y="80962"/>
                  <a:pt x="291369" y="82105"/>
                </a:cubicBezTo>
                <a:cubicBezTo>
                  <a:pt x="292445" y="83153"/>
                  <a:pt x="293284" y="84486"/>
                  <a:pt x="293845" y="85915"/>
                </a:cubicBezTo>
                <a:cubicBezTo>
                  <a:pt x="294426" y="87438"/>
                  <a:pt x="294722" y="89058"/>
                  <a:pt x="294703" y="90678"/>
                </a:cubicBezTo>
                <a:cubicBezTo>
                  <a:pt x="294722" y="92296"/>
                  <a:pt x="294426" y="93821"/>
                  <a:pt x="293845" y="95345"/>
                </a:cubicBezTo>
                <a:cubicBezTo>
                  <a:pt x="293303" y="96774"/>
                  <a:pt x="292464" y="98106"/>
                  <a:pt x="291369" y="99155"/>
                </a:cubicBezTo>
                <a:cubicBezTo>
                  <a:pt x="290245" y="100298"/>
                  <a:pt x="288873" y="101155"/>
                  <a:pt x="287368" y="101726"/>
                </a:cubicBezTo>
                <a:cubicBezTo>
                  <a:pt x="285663" y="102393"/>
                  <a:pt x="283854" y="102679"/>
                  <a:pt x="282035" y="102679"/>
                </a:cubicBezTo>
                <a:cubicBezTo>
                  <a:pt x="280215" y="102679"/>
                  <a:pt x="278405" y="102393"/>
                  <a:pt x="276700" y="101726"/>
                </a:cubicBezTo>
                <a:cubicBezTo>
                  <a:pt x="275196" y="101155"/>
                  <a:pt x="273824" y="100298"/>
                  <a:pt x="272700" y="99155"/>
                </a:cubicBezTo>
                <a:cubicBezTo>
                  <a:pt x="271547" y="98106"/>
                  <a:pt x="270662" y="96774"/>
                  <a:pt x="270128" y="95345"/>
                </a:cubicBezTo>
                <a:cubicBezTo>
                  <a:pt x="269547" y="93821"/>
                  <a:pt x="269252" y="92296"/>
                  <a:pt x="269271" y="90678"/>
                </a:cubicBezTo>
                <a:cubicBezTo>
                  <a:pt x="269252" y="89058"/>
                  <a:pt x="269547" y="87438"/>
                  <a:pt x="270128" y="85915"/>
                </a:cubicBezTo>
                <a:cubicBezTo>
                  <a:pt x="270690" y="84486"/>
                  <a:pt x="271567" y="83153"/>
                  <a:pt x="272700" y="82105"/>
                </a:cubicBezTo>
                <a:cubicBezTo>
                  <a:pt x="273795" y="80962"/>
                  <a:pt x="275167" y="80010"/>
                  <a:pt x="276700" y="79533"/>
                </a:cubicBezTo>
                <a:cubicBezTo>
                  <a:pt x="278396" y="78867"/>
                  <a:pt x="280206" y="78486"/>
                  <a:pt x="282035" y="78581"/>
                </a:cubicBezTo>
                <a:close/>
                <a:moveTo>
                  <a:pt x="364331" y="68675"/>
                </a:moveTo>
                <a:cubicBezTo>
                  <a:pt x="361864" y="68675"/>
                  <a:pt x="359406" y="68866"/>
                  <a:pt x="356996" y="69438"/>
                </a:cubicBezTo>
                <a:cubicBezTo>
                  <a:pt x="355196" y="69914"/>
                  <a:pt x="353510" y="70676"/>
                  <a:pt x="352043" y="71819"/>
                </a:cubicBezTo>
                <a:cubicBezTo>
                  <a:pt x="350786" y="72676"/>
                  <a:pt x="349796" y="73914"/>
                  <a:pt x="349186" y="75343"/>
                </a:cubicBezTo>
                <a:cubicBezTo>
                  <a:pt x="348576" y="76771"/>
                  <a:pt x="348253" y="78296"/>
                  <a:pt x="348233" y="79915"/>
                </a:cubicBezTo>
                <a:cubicBezTo>
                  <a:pt x="348224" y="82201"/>
                  <a:pt x="349186" y="84487"/>
                  <a:pt x="350900" y="86011"/>
                </a:cubicBezTo>
                <a:cubicBezTo>
                  <a:pt x="353148" y="87821"/>
                  <a:pt x="356015" y="88773"/>
                  <a:pt x="358901" y="88488"/>
                </a:cubicBezTo>
                <a:cubicBezTo>
                  <a:pt x="360664" y="88488"/>
                  <a:pt x="362426" y="88202"/>
                  <a:pt x="364140" y="87821"/>
                </a:cubicBezTo>
                <a:cubicBezTo>
                  <a:pt x="365617" y="87345"/>
                  <a:pt x="367045" y="86773"/>
                  <a:pt x="368426" y="86107"/>
                </a:cubicBezTo>
                <a:cubicBezTo>
                  <a:pt x="369598" y="85439"/>
                  <a:pt x="370684" y="84582"/>
                  <a:pt x="371665" y="83630"/>
                </a:cubicBezTo>
                <a:cubicBezTo>
                  <a:pt x="372503" y="82867"/>
                  <a:pt x="373246" y="81915"/>
                  <a:pt x="373856" y="80963"/>
                </a:cubicBezTo>
                <a:lnTo>
                  <a:pt x="373856" y="68675"/>
                </a:lnTo>
                <a:close/>
                <a:moveTo>
                  <a:pt x="761047" y="45148"/>
                </a:moveTo>
                <a:cubicBezTo>
                  <a:pt x="759123" y="46291"/>
                  <a:pt x="757494" y="47911"/>
                  <a:pt x="756285" y="49815"/>
                </a:cubicBezTo>
                <a:cubicBezTo>
                  <a:pt x="755027" y="51911"/>
                  <a:pt x="754094" y="54292"/>
                  <a:pt x="753522" y="56673"/>
                </a:cubicBezTo>
                <a:cubicBezTo>
                  <a:pt x="753027" y="59436"/>
                  <a:pt x="752770" y="62198"/>
                  <a:pt x="752760" y="64960"/>
                </a:cubicBezTo>
                <a:lnTo>
                  <a:pt x="752760" y="66389"/>
                </a:lnTo>
                <a:cubicBezTo>
                  <a:pt x="752770" y="69247"/>
                  <a:pt x="753018" y="72008"/>
                  <a:pt x="753522" y="74771"/>
                </a:cubicBezTo>
                <a:cubicBezTo>
                  <a:pt x="754094" y="77152"/>
                  <a:pt x="755027" y="79533"/>
                  <a:pt x="756285" y="81629"/>
                </a:cubicBezTo>
                <a:cubicBezTo>
                  <a:pt x="758771" y="85820"/>
                  <a:pt x="763352" y="88201"/>
                  <a:pt x="768191" y="88011"/>
                </a:cubicBezTo>
                <a:cubicBezTo>
                  <a:pt x="772934" y="88106"/>
                  <a:pt x="777373" y="85725"/>
                  <a:pt x="779811" y="81629"/>
                </a:cubicBezTo>
                <a:cubicBezTo>
                  <a:pt x="781078" y="79533"/>
                  <a:pt x="781983" y="77152"/>
                  <a:pt x="782478" y="74771"/>
                </a:cubicBezTo>
                <a:cubicBezTo>
                  <a:pt x="783059" y="72008"/>
                  <a:pt x="783345" y="69247"/>
                  <a:pt x="783336" y="66389"/>
                </a:cubicBezTo>
                <a:lnTo>
                  <a:pt x="783336" y="64960"/>
                </a:lnTo>
                <a:cubicBezTo>
                  <a:pt x="783345" y="62198"/>
                  <a:pt x="783059" y="59436"/>
                  <a:pt x="782478" y="56673"/>
                </a:cubicBezTo>
                <a:cubicBezTo>
                  <a:pt x="781983" y="54292"/>
                  <a:pt x="781078" y="51911"/>
                  <a:pt x="779811" y="49815"/>
                </a:cubicBezTo>
                <a:cubicBezTo>
                  <a:pt x="778621" y="47911"/>
                  <a:pt x="776992" y="46291"/>
                  <a:pt x="775049" y="45148"/>
                </a:cubicBezTo>
                <a:cubicBezTo>
                  <a:pt x="770658" y="42862"/>
                  <a:pt x="765438" y="42862"/>
                  <a:pt x="761047" y="45148"/>
                </a:cubicBezTo>
                <a:close/>
                <a:moveTo>
                  <a:pt x="525780" y="43529"/>
                </a:moveTo>
                <a:cubicBezTo>
                  <a:pt x="523408" y="43434"/>
                  <a:pt x="521065" y="44101"/>
                  <a:pt x="519017" y="45244"/>
                </a:cubicBezTo>
                <a:cubicBezTo>
                  <a:pt x="517102" y="46387"/>
                  <a:pt x="515464" y="47911"/>
                  <a:pt x="514254" y="49816"/>
                </a:cubicBezTo>
                <a:cubicBezTo>
                  <a:pt x="512950" y="51911"/>
                  <a:pt x="512016" y="54292"/>
                  <a:pt x="511492" y="56674"/>
                </a:cubicBezTo>
                <a:cubicBezTo>
                  <a:pt x="510873" y="59436"/>
                  <a:pt x="510559" y="62199"/>
                  <a:pt x="510540" y="65056"/>
                </a:cubicBezTo>
                <a:lnTo>
                  <a:pt x="510540" y="66485"/>
                </a:lnTo>
                <a:cubicBezTo>
                  <a:pt x="510502" y="69343"/>
                  <a:pt x="510825" y="72104"/>
                  <a:pt x="511492" y="74867"/>
                </a:cubicBezTo>
                <a:cubicBezTo>
                  <a:pt x="512016" y="77248"/>
                  <a:pt x="512911" y="79439"/>
                  <a:pt x="514159" y="81534"/>
                </a:cubicBezTo>
                <a:cubicBezTo>
                  <a:pt x="515378" y="83439"/>
                  <a:pt x="517007" y="84964"/>
                  <a:pt x="518922" y="86107"/>
                </a:cubicBezTo>
                <a:cubicBezTo>
                  <a:pt x="520960" y="87250"/>
                  <a:pt x="523265" y="87821"/>
                  <a:pt x="525589" y="87725"/>
                </a:cubicBezTo>
                <a:cubicBezTo>
                  <a:pt x="528370" y="87821"/>
                  <a:pt x="531133" y="87250"/>
                  <a:pt x="533590" y="85916"/>
                </a:cubicBezTo>
                <a:cubicBezTo>
                  <a:pt x="535676" y="84678"/>
                  <a:pt x="537381" y="82867"/>
                  <a:pt x="538543" y="80772"/>
                </a:cubicBezTo>
                <a:lnTo>
                  <a:pt x="538543" y="50482"/>
                </a:lnTo>
                <a:cubicBezTo>
                  <a:pt x="537381" y="48387"/>
                  <a:pt x="535676" y="46578"/>
                  <a:pt x="533590" y="45339"/>
                </a:cubicBezTo>
                <a:cubicBezTo>
                  <a:pt x="531190" y="44101"/>
                  <a:pt x="528494" y="43434"/>
                  <a:pt x="525780" y="43529"/>
                </a:cubicBezTo>
                <a:close/>
                <a:moveTo>
                  <a:pt x="1011650" y="43433"/>
                </a:moveTo>
                <a:cubicBezTo>
                  <a:pt x="1009221" y="43338"/>
                  <a:pt x="1006811" y="43910"/>
                  <a:pt x="1004697" y="45148"/>
                </a:cubicBezTo>
                <a:cubicBezTo>
                  <a:pt x="1002754" y="46291"/>
                  <a:pt x="1001125" y="47911"/>
                  <a:pt x="999934" y="49815"/>
                </a:cubicBezTo>
                <a:cubicBezTo>
                  <a:pt x="998629" y="51911"/>
                  <a:pt x="997696" y="54292"/>
                  <a:pt x="997172" y="56673"/>
                </a:cubicBezTo>
                <a:cubicBezTo>
                  <a:pt x="996591" y="59436"/>
                  <a:pt x="996305" y="62198"/>
                  <a:pt x="996315" y="64960"/>
                </a:cubicBezTo>
                <a:lnTo>
                  <a:pt x="996315" y="66389"/>
                </a:lnTo>
                <a:cubicBezTo>
                  <a:pt x="996305" y="69247"/>
                  <a:pt x="996591" y="72008"/>
                  <a:pt x="997172" y="74771"/>
                </a:cubicBezTo>
                <a:cubicBezTo>
                  <a:pt x="997696" y="77152"/>
                  <a:pt x="998629" y="79533"/>
                  <a:pt x="999934" y="81629"/>
                </a:cubicBezTo>
                <a:cubicBezTo>
                  <a:pt x="1001096" y="83534"/>
                  <a:pt x="1002735" y="85153"/>
                  <a:pt x="1004697" y="86296"/>
                </a:cubicBezTo>
                <a:cubicBezTo>
                  <a:pt x="1006850" y="87439"/>
                  <a:pt x="1009288" y="88106"/>
                  <a:pt x="1011745" y="88011"/>
                </a:cubicBezTo>
                <a:cubicBezTo>
                  <a:pt x="1016517" y="88202"/>
                  <a:pt x="1021004" y="85725"/>
                  <a:pt x="1023461" y="81629"/>
                </a:cubicBezTo>
                <a:cubicBezTo>
                  <a:pt x="1024690" y="79533"/>
                  <a:pt x="1025585" y="77152"/>
                  <a:pt x="1026128" y="74771"/>
                </a:cubicBezTo>
                <a:cubicBezTo>
                  <a:pt x="1026709" y="72008"/>
                  <a:pt x="1026995" y="69247"/>
                  <a:pt x="1026985" y="66389"/>
                </a:cubicBezTo>
                <a:lnTo>
                  <a:pt x="1026985" y="64960"/>
                </a:lnTo>
                <a:cubicBezTo>
                  <a:pt x="1026995" y="62198"/>
                  <a:pt x="1026709" y="59436"/>
                  <a:pt x="1026128" y="56673"/>
                </a:cubicBezTo>
                <a:cubicBezTo>
                  <a:pt x="1025585" y="54292"/>
                  <a:pt x="1024690" y="51911"/>
                  <a:pt x="1023461" y="49815"/>
                </a:cubicBezTo>
                <a:cubicBezTo>
                  <a:pt x="1022271" y="47911"/>
                  <a:pt x="1020642" y="46291"/>
                  <a:pt x="1018699" y="45148"/>
                </a:cubicBezTo>
                <a:cubicBezTo>
                  <a:pt x="1016546" y="43910"/>
                  <a:pt x="1014108" y="43338"/>
                  <a:pt x="1011650" y="43433"/>
                </a:cubicBezTo>
                <a:close/>
                <a:moveTo>
                  <a:pt x="607504" y="43433"/>
                </a:moveTo>
                <a:cubicBezTo>
                  <a:pt x="605570" y="43433"/>
                  <a:pt x="603656" y="43815"/>
                  <a:pt x="601884" y="44576"/>
                </a:cubicBezTo>
                <a:cubicBezTo>
                  <a:pt x="600141" y="45244"/>
                  <a:pt x="598579" y="46291"/>
                  <a:pt x="597312" y="47720"/>
                </a:cubicBezTo>
                <a:cubicBezTo>
                  <a:pt x="595978" y="49149"/>
                  <a:pt x="594883" y="50768"/>
                  <a:pt x="594073" y="52578"/>
                </a:cubicBezTo>
                <a:cubicBezTo>
                  <a:pt x="593178" y="54578"/>
                  <a:pt x="592511" y="56673"/>
                  <a:pt x="592073" y="58864"/>
                </a:cubicBezTo>
                <a:lnTo>
                  <a:pt x="622172" y="58864"/>
                </a:lnTo>
                <a:lnTo>
                  <a:pt x="622172" y="57436"/>
                </a:lnTo>
                <a:cubicBezTo>
                  <a:pt x="622086" y="55530"/>
                  <a:pt x="621705" y="53721"/>
                  <a:pt x="621029" y="52006"/>
                </a:cubicBezTo>
                <a:cubicBezTo>
                  <a:pt x="620467" y="50292"/>
                  <a:pt x="619524" y="48768"/>
                  <a:pt x="618267" y="47530"/>
                </a:cubicBezTo>
                <a:cubicBezTo>
                  <a:pt x="616971" y="46196"/>
                  <a:pt x="615419" y="45244"/>
                  <a:pt x="613695" y="44576"/>
                </a:cubicBezTo>
                <a:cubicBezTo>
                  <a:pt x="611733" y="43815"/>
                  <a:pt x="609628" y="43338"/>
                  <a:pt x="607504" y="43433"/>
                </a:cubicBezTo>
                <a:close/>
                <a:moveTo>
                  <a:pt x="997363" y="31338"/>
                </a:moveTo>
                <a:cubicBezTo>
                  <a:pt x="1006526" y="27623"/>
                  <a:pt x="1016775" y="27623"/>
                  <a:pt x="1025938" y="31338"/>
                </a:cubicBezTo>
                <a:cubicBezTo>
                  <a:pt x="1029986" y="33147"/>
                  <a:pt x="1033615" y="35814"/>
                  <a:pt x="1036606" y="39052"/>
                </a:cubicBezTo>
                <a:cubicBezTo>
                  <a:pt x="1039549" y="42386"/>
                  <a:pt x="1041759" y="46291"/>
                  <a:pt x="1043083" y="50577"/>
                </a:cubicBezTo>
                <a:cubicBezTo>
                  <a:pt x="1044645" y="55244"/>
                  <a:pt x="1045416" y="60102"/>
                  <a:pt x="1045369" y="64960"/>
                </a:cubicBezTo>
                <a:lnTo>
                  <a:pt x="1045369" y="66389"/>
                </a:lnTo>
                <a:cubicBezTo>
                  <a:pt x="1045416" y="71342"/>
                  <a:pt x="1044645" y="76200"/>
                  <a:pt x="1043083" y="80867"/>
                </a:cubicBezTo>
                <a:cubicBezTo>
                  <a:pt x="1041711" y="85058"/>
                  <a:pt x="1039511" y="89058"/>
                  <a:pt x="1036606" y="92392"/>
                </a:cubicBezTo>
                <a:cubicBezTo>
                  <a:pt x="1033691" y="95631"/>
                  <a:pt x="1030072" y="98202"/>
                  <a:pt x="1026033" y="99917"/>
                </a:cubicBezTo>
                <a:cubicBezTo>
                  <a:pt x="1016870" y="103632"/>
                  <a:pt x="1006621" y="103632"/>
                  <a:pt x="997458" y="99917"/>
                </a:cubicBezTo>
                <a:cubicBezTo>
                  <a:pt x="993391" y="98202"/>
                  <a:pt x="989743" y="95631"/>
                  <a:pt x="986790" y="92392"/>
                </a:cubicBezTo>
                <a:cubicBezTo>
                  <a:pt x="983885" y="88963"/>
                  <a:pt x="981656" y="85058"/>
                  <a:pt x="980218" y="80867"/>
                </a:cubicBezTo>
                <a:cubicBezTo>
                  <a:pt x="978732" y="76200"/>
                  <a:pt x="977998" y="71342"/>
                  <a:pt x="978027" y="66389"/>
                </a:cubicBezTo>
                <a:lnTo>
                  <a:pt x="978027" y="64960"/>
                </a:lnTo>
                <a:cubicBezTo>
                  <a:pt x="977998" y="60102"/>
                  <a:pt x="978741" y="55244"/>
                  <a:pt x="980218" y="50577"/>
                </a:cubicBezTo>
                <a:cubicBezTo>
                  <a:pt x="981618" y="46291"/>
                  <a:pt x="983847" y="42386"/>
                  <a:pt x="986790" y="39052"/>
                </a:cubicBezTo>
                <a:cubicBezTo>
                  <a:pt x="989724" y="35719"/>
                  <a:pt x="993324" y="33147"/>
                  <a:pt x="997363" y="31338"/>
                </a:cubicBezTo>
                <a:close/>
                <a:moveTo>
                  <a:pt x="593883" y="31338"/>
                </a:moveTo>
                <a:cubicBezTo>
                  <a:pt x="602713" y="27813"/>
                  <a:pt x="612580" y="27813"/>
                  <a:pt x="621410" y="31338"/>
                </a:cubicBezTo>
                <a:cubicBezTo>
                  <a:pt x="625315" y="32956"/>
                  <a:pt x="628821" y="35433"/>
                  <a:pt x="631697" y="38481"/>
                </a:cubicBezTo>
                <a:cubicBezTo>
                  <a:pt x="634526" y="41719"/>
                  <a:pt x="636660" y="45530"/>
                  <a:pt x="637984" y="49625"/>
                </a:cubicBezTo>
                <a:cubicBezTo>
                  <a:pt x="639527" y="54292"/>
                  <a:pt x="640270" y="59150"/>
                  <a:pt x="640174" y="64008"/>
                </a:cubicBezTo>
                <a:lnTo>
                  <a:pt x="640174" y="71723"/>
                </a:lnTo>
                <a:lnTo>
                  <a:pt x="591502" y="71723"/>
                </a:lnTo>
                <a:cubicBezTo>
                  <a:pt x="591825" y="74009"/>
                  <a:pt x="592530" y="76295"/>
                  <a:pt x="593597" y="78390"/>
                </a:cubicBezTo>
                <a:cubicBezTo>
                  <a:pt x="594673" y="80390"/>
                  <a:pt x="596093" y="82105"/>
                  <a:pt x="597788" y="83534"/>
                </a:cubicBezTo>
                <a:cubicBezTo>
                  <a:pt x="599455" y="85057"/>
                  <a:pt x="601389" y="86200"/>
                  <a:pt x="603503" y="86963"/>
                </a:cubicBezTo>
                <a:cubicBezTo>
                  <a:pt x="605770" y="87725"/>
                  <a:pt x="608151" y="88106"/>
                  <a:pt x="610552" y="88106"/>
                </a:cubicBezTo>
                <a:cubicBezTo>
                  <a:pt x="612323" y="88297"/>
                  <a:pt x="614114" y="88297"/>
                  <a:pt x="615886" y="88106"/>
                </a:cubicBezTo>
                <a:cubicBezTo>
                  <a:pt x="617648" y="87725"/>
                  <a:pt x="619372" y="87154"/>
                  <a:pt x="621029" y="86486"/>
                </a:cubicBezTo>
                <a:cubicBezTo>
                  <a:pt x="622629" y="85820"/>
                  <a:pt x="624163" y="84963"/>
                  <a:pt x="625601" y="84010"/>
                </a:cubicBezTo>
                <a:cubicBezTo>
                  <a:pt x="627020" y="82962"/>
                  <a:pt x="628278" y="81819"/>
                  <a:pt x="629316" y="80390"/>
                </a:cubicBezTo>
                <a:lnTo>
                  <a:pt x="638841" y="89915"/>
                </a:lnTo>
                <a:cubicBezTo>
                  <a:pt x="637584" y="91726"/>
                  <a:pt x="636079" y="93344"/>
                  <a:pt x="634364" y="94678"/>
                </a:cubicBezTo>
                <a:cubicBezTo>
                  <a:pt x="632412" y="96393"/>
                  <a:pt x="630230" y="97822"/>
                  <a:pt x="627887" y="98869"/>
                </a:cubicBezTo>
                <a:cubicBezTo>
                  <a:pt x="625268" y="100108"/>
                  <a:pt x="622525" y="101155"/>
                  <a:pt x="619696" y="101822"/>
                </a:cubicBezTo>
                <a:cubicBezTo>
                  <a:pt x="616410" y="102489"/>
                  <a:pt x="613047" y="102775"/>
                  <a:pt x="609694" y="102680"/>
                </a:cubicBezTo>
                <a:cubicBezTo>
                  <a:pt x="604579" y="102775"/>
                  <a:pt x="599503" y="101822"/>
                  <a:pt x="594740" y="99917"/>
                </a:cubicBezTo>
                <a:cubicBezTo>
                  <a:pt x="590473" y="98202"/>
                  <a:pt x="586568" y="95725"/>
                  <a:pt x="583215" y="92583"/>
                </a:cubicBezTo>
                <a:cubicBezTo>
                  <a:pt x="579996" y="89535"/>
                  <a:pt x="577471" y="85725"/>
                  <a:pt x="575785" y="81629"/>
                </a:cubicBezTo>
                <a:cubicBezTo>
                  <a:pt x="574052" y="77343"/>
                  <a:pt x="573176" y="72771"/>
                  <a:pt x="573214" y="68104"/>
                </a:cubicBezTo>
                <a:lnTo>
                  <a:pt x="573214" y="65532"/>
                </a:lnTo>
                <a:cubicBezTo>
                  <a:pt x="573147" y="60388"/>
                  <a:pt x="574014" y="55340"/>
                  <a:pt x="575785" y="50577"/>
                </a:cubicBezTo>
                <a:cubicBezTo>
                  <a:pt x="577386" y="46291"/>
                  <a:pt x="579805" y="42290"/>
                  <a:pt x="582929" y="38861"/>
                </a:cubicBezTo>
                <a:cubicBezTo>
                  <a:pt x="586025" y="35623"/>
                  <a:pt x="589749" y="33051"/>
                  <a:pt x="593883" y="31338"/>
                </a:cubicBezTo>
                <a:close/>
                <a:moveTo>
                  <a:pt x="162115" y="29908"/>
                </a:moveTo>
                <a:lnTo>
                  <a:pt x="178879" y="29908"/>
                </a:lnTo>
                <a:lnTo>
                  <a:pt x="185070" y="79152"/>
                </a:lnTo>
                <a:lnTo>
                  <a:pt x="194595" y="29908"/>
                </a:lnTo>
                <a:lnTo>
                  <a:pt x="206787" y="29908"/>
                </a:lnTo>
                <a:lnTo>
                  <a:pt x="215360" y="78962"/>
                </a:lnTo>
                <a:lnTo>
                  <a:pt x="221551" y="29908"/>
                </a:lnTo>
                <a:lnTo>
                  <a:pt x="238315" y="29908"/>
                </a:lnTo>
                <a:lnTo>
                  <a:pt x="225552" y="101346"/>
                </a:lnTo>
                <a:lnTo>
                  <a:pt x="209454" y="101346"/>
                </a:lnTo>
                <a:lnTo>
                  <a:pt x="199929" y="55911"/>
                </a:lnTo>
                <a:lnTo>
                  <a:pt x="190404" y="101346"/>
                </a:lnTo>
                <a:lnTo>
                  <a:pt x="174974" y="101346"/>
                </a:lnTo>
                <a:close/>
                <a:moveTo>
                  <a:pt x="81057" y="29908"/>
                </a:moveTo>
                <a:lnTo>
                  <a:pt x="97821" y="29908"/>
                </a:lnTo>
                <a:lnTo>
                  <a:pt x="104012" y="79152"/>
                </a:lnTo>
                <a:lnTo>
                  <a:pt x="112966" y="29908"/>
                </a:lnTo>
                <a:lnTo>
                  <a:pt x="125253" y="29908"/>
                </a:lnTo>
                <a:lnTo>
                  <a:pt x="134302" y="78962"/>
                </a:lnTo>
                <a:lnTo>
                  <a:pt x="140493" y="29908"/>
                </a:lnTo>
                <a:lnTo>
                  <a:pt x="157352" y="29908"/>
                </a:lnTo>
                <a:lnTo>
                  <a:pt x="144589" y="101346"/>
                </a:lnTo>
                <a:lnTo>
                  <a:pt x="128396" y="101346"/>
                </a:lnTo>
                <a:lnTo>
                  <a:pt x="118871" y="55911"/>
                </a:lnTo>
                <a:lnTo>
                  <a:pt x="109346" y="101346"/>
                </a:lnTo>
                <a:lnTo>
                  <a:pt x="93821" y="101346"/>
                </a:lnTo>
                <a:close/>
                <a:moveTo>
                  <a:pt x="0" y="29908"/>
                </a:moveTo>
                <a:lnTo>
                  <a:pt x="16764" y="29908"/>
                </a:lnTo>
                <a:lnTo>
                  <a:pt x="22955" y="79152"/>
                </a:lnTo>
                <a:lnTo>
                  <a:pt x="31909" y="29908"/>
                </a:lnTo>
                <a:lnTo>
                  <a:pt x="44196" y="29908"/>
                </a:lnTo>
                <a:lnTo>
                  <a:pt x="53150" y="78962"/>
                </a:lnTo>
                <a:lnTo>
                  <a:pt x="59341" y="29908"/>
                </a:lnTo>
                <a:lnTo>
                  <a:pt x="76200" y="29908"/>
                </a:lnTo>
                <a:lnTo>
                  <a:pt x="63341" y="101346"/>
                </a:lnTo>
                <a:lnTo>
                  <a:pt x="47244" y="101346"/>
                </a:lnTo>
                <a:lnTo>
                  <a:pt x="37719" y="55911"/>
                </a:lnTo>
                <a:lnTo>
                  <a:pt x="28670" y="101346"/>
                </a:lnTo>
                <a:lnTo>
                  <a:pt x="12764" y="101346"/>
                </a:lnTo>
                <a:close/>
                <a:moveTo>
                  <a:pt x="1087945" y="28575"/>
                </a:moveTo>
                <a:cubicBezTo>
                  <a:pt x="1093021" y="28098"/>
                  <a:pt x="1097717" y="31337"/>
                  <a:pt x="1099184" y="36194"/>
                </a:cubicBezTo>
                <a:cubicBezTo>
                  <a:pt x="1100508" y="33908"/>
                  <a:pt x="1102375" y="32004"/>
                  <a:pt x="1104613" y="30670"/>
                </a:cubicBezTo>
                <a:cubicBezTo>
                  <a:pt x="1106985" y="29241"/>
                  <a:pt x="1109738" y="28479"/>
                  <a:pt x="1112519" y="28575"/>
                </a:cubicBezTo>
                <a:cubicBezTo>
                  <a:pt x="1114577" y="28575"/>
                  <a:pt x="1116615" y="29050"/>
                  <a:pt x="1118520" y="29813"/>
                </a:cubicBezTo>
                <a:cubicBezTo>
                  <a:pt x="1120473" y="30575"/>
                  <a:pt x="1122149" y="31908"/>
                  <a:pt x="1123378" y="33623"/>
                </a:cubicBezTo>
                <a:cubicBezTo>
                  <a:pt x="1124902" y="35623"/>
                  <a:pt x="1126007" y="37909"/>
                  <a:pt x="1126616" y="40290"/>
                </a:cubicBezTo>
                <a:cubicBezTo>
                  <a:pt x="1127445" y="43624"/>
                  <a:pt x="1127826" y="46957"/>
                  <a:pt x="1127759" y="50387"/>
                </a:cubicBezTo>
                <a:lnTo>
                  <a:pt x="1127759" y="101346"/>
                </a:lnTo>
                <a:lnTo>
                  <a:pt x="1111090" y="101346"/>
                </a:lnTo>
                <a:lnTo>
                  <a:pt x="1111090" y="50292"/>
                </a:lnTo>
                <a:cubicBezTo>
                  <a:pt x="1111109" y="49149"/>
                  <a:pt x="1110948" y="48006"/>
                  <a:pt x="1110614" y="46957"/>
                </a:cubicBezTo>
                <a:cubicBezTo>
                  <a:pt x="1110395" y="46196"/>
                  <a:pt x="1110005" y="45434"/>
                  <a:pt x="1109471" y="44862"/>
                </a:cubicBezTo>
                <a:cubicBezTo>
                  <a:pt x="1109014" y="44387"/>
                  <a:pt x="1108462" y="44005"/>
                  <a:pt x="1107852" y="43815"/>
                </a:cubicBezTo>
                <a:lnTo>
                  <a:pt x="1105852" y="43815"/>
                </a:lnTo>
                <a:cubicBezTo>
                  <a:pt x="1104709" y="43815"/>
                  <a:pt x="1103594" y="44101"/>
                  <a:pt x="1102613" y="44671"/>
                </a:cubicBezTo>
                <a:cubicBezTo>
                  <a:pt x="1101727" y="45339"/>
                  <a:pt x="1101032" y="46196"/>
                  <a:pt x="1100613" y="47148"/>
                </a:cubicBezTo>
                <a:lnTo>
                  <a:pt x="1100613" y="101632"/>
                </a:lnTo>
                <a:lnTo>
                  <a:pt x="1084420" y="101632"/>
                </a:lnTo>
                <a:lnTo>
                  <a:pt x="1084420" y="50577"/>
                </a:lnTo>
                <a:cubicBezTo>
                  <a:pt x="1084592" y="49434"/>
                  <a:pt x="1084592" y="48291"/>
                  <a:pt x="1084420" y="47148"/>
                </a:cubicBezTo>
                <a:cubicBezTo>
                  <a:pt x="1084201" y="46387"/>
                  <a:pt x="1083811" y="45719"/>
                  <a:pt x="1083277" y="45148"/>
                </a:cubicBezTo>
                <a:cubicBezTo>
                  <a:pt x="1082877" y="44671"/>
                  <a:pt x="1082344" y="44291"/>
                  <a:pt x="1081753" y="44101"/>
                </a:cubicBezTo>
                <a:lnTo>
                  <a:pt x="1079753" y="44101"/>
                </a:lnTo>
                <a:cubicBezTo>
                  <a:pt x="1078505" y="44005"/>
                  <a:pt x="1077286" y="44482"/>
                  <a:pt x="1076324" y="45244"/>
                </a:cubicBezTo>
                <a:cubicBezTo>
                  <a:pt x="1075419" y="46196"/>
                  <a:pt x="1074734" y="47243"/>
                  <a:pt x="1074324" y="48482"/>
                </a:cubicBezTo>
                <a:lnTo>
                  <a:pt x="1074324" y="101917"/>
                </a:lnTo>
                <a:lnTo>
                  <a:pt x="1057274" y="101917"/>
                </a:lnTo>
                <a:lnTo>
                  <a:pt x="1057274" y="30479"/>
                </a:lnTo>
                <a:lnTo>
                  <a:pt x="1072990" y="29908"/>
                </a:lnTo>
                <a:lnTo>
                  <a:pt x="1073562" y="38575"/>
                </a:lnTo>
                <a:cubicBezTo>
                  <a:pt x="1074772" y="35719"/>
                  <a:pt x="1076705" y="33147"/>
                  <a:pt x="1079182" y="31242"/>
                </a:cubicBezTo>
                <a:cubicBezTo>
                  <a:pt x="1081744" y="29432"/>
                  <a:pt x="1084811" y="28479"/>
                  <a:pt x="1087945" y="28575"/>
                </a:cubicBezTo>
                <a:close/>
                <a:moveTo>
                  <a:pt x="931449" y="28575"/>
                </a:moveTo>
                <a:cubicBezTo>
                  <a:pt x="935602" y="28575"/>
                  <a:pt x="939727" y="29241"/>
                  <a:pt x="943641" y="30575"/>
                </a:cubicBezTo>
                <a:cubicBezTo>
                  <a:pt x="947146" y="31813"/>
                  <a:pt x="950375" y="33719"/>
                  <a:pt x="953166" y="36194"/>
                </a:cubicBezTo>
                <a:cubicBezTo>
                  <a:pt x="955919" y="38575"/>
                  <a:pt x="958072" y="41529"/>
                  <a:pt x="959453" y="44862"/>
                </a:cubicBezTo>
                <a:cubicBezTo>
                  <a:pt x="961024" y="48482"/>
                  <a:pt x="961777" y="52387"/>
                  <a:pt x="961644" y="56293"/>
                </a:cubicBezTo>
                <a:lnTo>
                  <a:pt x="943927" y="56293"/>
                </a:lnTo>
                <a:cubicBezTo>
                  <a:pt x="944013" y="54578"/>
                  <a:pt x="943756" y="52958"/>
                  <a:pt x="943165" y="51340"/>
                </a:cubicBezTo>
                <a:cubicBezTo>
                  <a:pt x="942565" y="49815"/>
                  <a:pt x="941622" y="48386"/>
                  <a:pt x="940403" y="47243"/>
                </a:cubicBezTo>
                <a:cubicBezTo>
                  <a:pt x="939184" y="46005"/>
                  <a:pt x="937726" y="45053"/>
                  <a:pt x="936116" y="44482"/>
                </a:cubicBezTo>
                <a:cubicBezTo>
                  <a:pt x="934392" y="43815"/>
                  <a:pt x="932545" y="43433"/>
                  <a:pt x="930687" y="43433"/>
                </a:cubicBezTo>
                <a:cubicBezTo>
                  <a:pt x="928154" y="43338"/>
                  <a:pt x="925648" y="44005"/>
                  <a:pt x="923448" y="45244"/>
                </a:cubicBezTo>
                <a:cubicBezTo>
                  <a:pt x="921591" y="46482"/>
                  <a:pt x="920048" y="48100"/>
                  <a:pt x="918972" y="50006"/>
                </a:cubicBezTo>
                <a:cubicBezTo>
                  <a:pt x="917800" y="52101"/>
                  <a:pt x="916990" y="54387"/>
                  <a:pt x="916590" y="56768"/>
                </a:cubicBezTo>
                <a:cubicBezTo>
                  <a:pt x="916123" y="59340"/>
                  <a:pt x="915904" y="62008"/>
                  <a:pt x="915924" y="64675"/>
                </a:cubicBezTo>
                <a:lnTo>
                  <a:pt x="915924" y="66675"/>
                </a:lnTo>
                <a:cubicBezTo>
                  <a:pt x="915904" y="69342"/>
                  <a:pt x="916123" y="72008"/>
                  <a:pt x="916590" y="74676"/>
                </a:cubicBezTo>
                <a:cubicBezTo>
                  <a:pt x="916962" y="77057"/>
                  <a:pt x="917733" y="79438"/>
                  <a:pt x="918876" y="81533"/>
                </a:cubicBezTo>
                <a:cubicBezTo>
                  <a:pt x="921296" y="85820"/>
                  <a:pt x="925906" y="88297"/>
                  <a:pt x="930782" y="88011"/>
                </a:cubicBezTo>
                <a:lnTo>
                  <a:pt x="931068" y="88011"/>
                </a:lnTo>
                <a:cubicBezTo>
                  <a:pt x="932811" y="88011"/>
                  <a:pt x="934545" y="87725"/>
                  <a:pt x="936212" y="87249"/>
                </a:cubicBezTo>
                <a:cubicBezTo>
                  <a:pt x="937755" y="86677"/>
                  <a:pt x="939203" y="85916"/>
                  <a:pt x="940498" y="84963"/>
                </a:cubicBezTo>
                <a:cubicBezTo>
                  <a:pt x="941717" y="84010"/>
                  <a:pt x="942698" y="82867"/>
                  <a:pt x="943356" y="81438"/>
                </a:cubicBezTo>
                <a:cubicBezTo>
                  <a:pt x="944041" y="80010"/>
                  <a:pt x="944337" y="78486"/>
                  <a:pt x="944213" y="76866"/>
                </a:cubicBezTo>
                <a:lnTo>
                  <a:pt x="961548" y="76866"/>
                </a:lnTo>
                <a:cubicBezTo>
                  <a:pt x="961663" y="80486"/>
                  <a:pt x="960882" y="84010"/>
                  <a:pt x="959262" y="87249"/>
                </a:cubicBezTo>
                <a:cubicBezTo>
                  <a:pt x="957653" y="90392"/>
                  <a:pt x="955414" y="93155"/>
                  <a:pt x="952690" y="95345"/>
                </a:cubicBezTo>
                <a:cubicBezTo>
                  <a:pt x="949852" y="97726"/>
                  <a:pt x="946632" y="99536"/>
                  <a:pt x="943165" y="100774"/>
                </a:cubicBezTo>
                <a:cubicBezTo>
                  <a:pt x="939422" y="102012"/>
                  <a:pt x="935497" y="102680"/>
                  <a:pt x="931545" y="102680"/>
                </a:cubicBezTo>
                <a:cubicBezTo>
                  <a:pt x="926553" y="102775"/>
                  <a:pt x="921591" y="101822"/>
                  <a:pt x="916971" y="99917"/>
                </a:cubicBezTo>
                <a:cubicBezTo>
                  <a:pt x="912961" y="98107"/>
                  <a:pt x="909389" y="95536"/>
                  <a:pt x="906494" y="92201"/>
                </a:cubicBezTo>
                <a:cubicBezTo>
                  <a:pt x="903665" y="88868"/>
                  <a:pt x="901531" y="84963"/>
                  <a:pt x="900207" y="80772"/>
                </a:cubicBezTo>
                <a:cubicBezTo>
                  <a:pt x="898731" y="76200"/>
                  <a:pt x="897997" y="71437"/>
                  <a:pt x="898016" y="66675"/>
                </a:cubicBezTo>
                <a:lnTo>
                  <a:pt x="898016" y="64675"/>
                </a:lnTo>
                <a:cubicBezTo>
                  <a:pt x="898016" y="59912"/>
                  <a:pt x="898721" y="55150"/>
                  <a:pt x="900112" y="50577"/>
                </a:cubicBezTo>
                <a:cubicBezTo>
                  <a:pt x="901426" y="46387"/>
                  <a:pt x="903598" y="42481"/>
                  <a:pt x="906494" y="39147"/>
                </a:cubicBezTo>
                <a:cubicBezTo>
                  <a:pt x="909370" y="35814"/>
                  <a:pt x="912952" y="33242"/>
                  <a:pt x="916971" y="31432"/>
                </a:cubicBezTo>
                <a:cubicBezTo>
                  <a:pt x="921534" y="29432"/>
                  <a:pt x="926477" y="28480"/>
                  <a:pt x="931449" y="28575"/>
                </a:cubicBezTo>
                <a:close/>
                <a:moveTo>
                  <a:pt x="768000" y="28575"/>
                </a:moveTo>
                <a:cubicBezTo>
                  <a:pt x="772906" y="28480"/>
                  <a:pt x="777773" y="29432"/>
                  <a:pt x="782288" y="31337"/>
                </a:cubicBezTo>
                <a:cubicBezTo>
                  <a:pt x="786336" y="33147"/>
                  <a:pt x="789965" y="35814"/>
                  <a:pt x="792956" y="39052"/>
                </a:cubicBezTo>
                <a:cubicBezTo>
                  <a:pt x="795899" y="42386"/>
                  <a:pt x="798128" y="46291"/>
                  <a:pt x="799528" y="50577"/>
                </a:cubicBezTo>
                <a:cubicBezTo>
                  <a:pt x="801005" y="55244"/>
                  <a:pt x="801747" y="60102"/>
                  <a:pt x="801719" y="64960"/>
                </a:cubicBezTo>
                <a:lnTo>
                  <a:pt x="801719" y="66389"/>
                </a:lnTo>
                <a:cubicBezTo>
                  <a:pt x="801747" y="71342"/>
                  <a:pt x="801014" y="76200"/>
                  <a:pt x="799528" y="80867"/>
                </a:cubicBezTo>
                <a:cubicBezTo>
                  <a:pt x="798090" y="85057"/>
                  <a:pt x="795861" y="88963"/>
                  <a:pt x="792956" y="92392"/>
                </a:cubicBezTo>
                <a:cubicBezTo>
                  <a:pt x="790041" y="95631"/>
                  <a:pt x="786422" y="98202"/>
                  <a:pt x="782383" y="99917"/>
                </a:cubicBezTo>
                <a:cubicBezTo>
                  <a:pt x="777907" y="101822"/>
                  <a:pt x="773068" y="102775"/>
                  <a:pt x="768191" y="102680"/>
                </a:cubicBezTo>
                <a:cubicBezTo>
                  <a:pt x="763257" y="102775"/>
                  <a:pt x="758352" y="101822"/>
                  <a:pt x="753808" y="99917"/>
                </a:cubicBezTo>
                <a:cubicBezTo>
                  <a:pt x="749751" y="98202"/>
                  <a:pt x="746112" y="95631"/>
                  <a:pt x="743140" y="92392"/>
                </a:cubicBezTo>
                <a:cubicBezTo>
                  <a:pt x="740235" y="89058"/>
                  <a:pt x="738035" y="85057"/>
                  <a:pt x="736663" y="80867"/>
                </a:cubicBezTo>
                <a:cubicBezTo>
                  <a:pt x="735101" y="76200"/>
                  <a:pt x="734330" y="71342"/>
                  <a:pt x="734377" y="66389"/>
                </a:cubicBezTo>
                <a:lnTo>
                  <a:pt x="734377" y="64960"/>
                </a:lnTo>
                <a:cubicBezTo>
                  <a:pt x="734330" y="60102"/>
                  <a:pt x="735101" y="55244"/>
                  <a:pt x="736663" y="50577"/>
                </a:cubicBezTo>
                <a:cubicBezTo>
                  <a:pt x="737987" y="46291"/>
                  <a:pt x="740197" y="42386"/>
                  <a:pt x="743140" y="39052"/>
                </a:cubicBezTo>
                <a:cubicBezTo>
                  <a:pt x="746112" y="35814"/>
                  <a:pt x="749712" y="33147"/>
                  <a:pt x="753713" y="31337"/>
                </a:cubicBezTo>
                <a:cubicBezTo>
                  <a:pt x="758237" y="29432"/>
                  <a:pt x="763095" y="28480"/>
                  <a:pt x="768000" y="28575"/>
                </a:cubicBezTo>
                <a:close/>
                <a:moveTo>
                  <a:pt x="688181" y="28575"/>
                </a:moveTo>
                <a:cubicBezTo>
                  <a:pt x="692334" y="28575"/>
                  <a:pt x="696458" y="29241"/>
                  <a:pt x="700373" y="30575"/>
                </a:cubicBezTo>
                <a:cubicBezTo>
                  <a:pt x="703878" y="31813"/>
                  <a:pt x="707107" y="33719"/>
                  <a:pt x="709898" y="36194"/>
                </a:cubicBezTo>
                <a:cubicBezTo>
                  <a:pt x="712651" y="38575"/>
                  <a:pt x="714832" y="41529"/>
                  <a:pt x="716280" y="44862"/>
                </a:cubicBezTo>
                <a:cubicBezTo>
                  <a:pt x="717775" y="48482"/>
                  <a:pt x="718490" y="52387"/>
                  <a:pt x="718376" y="56293"/>
                </a:cubicBezTo>
                <a:lnTo>
                  <a:pt x="701040" y="56293"/>
                </a:lnTo>
                <a:cubicBezTo>
                  <a:pt x="701126" y="54578"/>
                  <a:pt x="700868" y="52958"/>
                  <a:pt x="700278" y="51340"/>
                </a:cubicBezTo>
                <a:cubicBezTo>
                  <a:pt x="699706" y="49815"/>
                  <a:pt x="698802" y="48386"/>
                  <a:pt x="697611" y="47243"/>
                </a:cubicBezTo>
                <a:cubicBezTo>
                  <a:pt x="696354" y="46101"/>
                  <a:pt x="694906" y="45148"/>
                  <a:pt x="693325" y="44482"/>
                </a:cubicBezTo>
                <a:cubicBezTo>
                  <a:pt x="691563" y="43815"/>
                  <a:pt x="689696" y="43433"/>
                  <a:pt x="687800" y="43433"/>
                </a:cubicBezTo>
                <a:cubicBezTo>
                  <a:pt x="685295" y="43338"/>
                  <a:pt x="682819" y="44005"/>
                  <a:pt x="680656" y="45244"/>
                </a:cubicBezTo>
                <a:cubicBezTo>
                  <a:pt x="678752" y="46387"/>
                  <a:pt x="677170" y="48006"/>
                  <a:pt x="676085" y="50006"/>
                </a:cubicBezTo>
                <a:cubicBezTo>
                  <a:pt x="674913" y="52101"/>
                  <a:pt x="674103" y="54387"/>
                  <a:pt x="673703" y="56768"/>
                </a:cubicBezTo>
                <a:cubicBezTo>
                  <a:pt x="673236" y="59340"/>
                  <a:pt x="673017" y="62008"/>
                  <a:pt x="673036" y="64675"/>
                </a:cubicBezTo>
                <a:lnTo>
                  <a:pt x="673036" y="66675"/>
                </a:lnTo>
                <a:cubicBezTo>
                  <a:pt x="673017" y="69342"/>
                  <a:pt x="673236" y="72008"/>
                  <a:pt x="673703" y="74676"/>
                </a:cubicBezTo>
                <a:cubicBezTo>
                  <a:pt x="674113" y="77057"/>
                  <a:pt x="674884" y="79343"/>
                  <a:pt x="675989" y="81533"/>
                </a:cubicBezTo>
                <a:lnTo>
                  <a:pt x="687875" y="88000"/>
                </a:lnTo>
                <a:lnTo>
                  <a:pt x="687800" y="88011"/>
                </a:lnTo>
                <a:lnTo>
                  <a:pt x="687895" y="88011"/>
                </a:lnTo>
                <a:lnTo>
                  <a:pt x="687875" y="88000"/>
                </a:lnTo>
                <a:lnTo>
                  <a:pt x="692944" y="87249"/>
                </a:lnTo>
                <a:cubicBezTo>
                  <a:pt x="694487" y="86677"/>
                  <a:pt x="695935" y="85916"/>
                  <a:pt x="697230" y="84963"/>
                </a:cubicBezTo>
                <a:cubicBezTo>
                  <a:pt x="698449" y="84010"/>
                  <a:pt x="699430" y="82867"/>
                  <a:pt x="700087" y="81438"/>
                </a:cubicBezTo>
                <a:cubicBezTo>
                  <a:pt x="700773" y="80010"/>
                  <a:pt x="701069" y="78486"/>
                  <a:pt x="700945" y="76866"/>
                </a:cubicBezTo>
                <a:lnTo>
                  <a:pt x="718280" y="76866"/>
                </a:lnTo>
                <a:cubicBezTo>
                  <a:pt x="718395" y="80486"/>
                  <a:pt x="717614" y="84010"/>
                  <a:pt x="715994" y="87249"/>
                </a:cubicBezTo>
                <a:cubicBezTo>
                  <a:pt x="714385" y="90392"/>
                  <a:pt x="712146" y="93155"/>
                  <a:pt x="709422" y="95345"/>
                </a:cubicBezTo>
                <a:cubicBezTo>
                  <a:pt x="706584" y="97726"/>
                  <a:pt x="703364" y="99536"/>
                  <a:pt x="699897" y="100774"/>
                </a:cubicBezTo>
                <a:cubicBezTo>
                  <a:pt x="696154" y="102012"/>
                  <a:pt x="692229" y="102680"/>
                  <a:pt x="688277" y="102680"/>
                </a:cubicBezTo>
                <a:cubicBezTo>
                  <a:pt x="683285" y="102775"/>
                  <a:pt x="678323" y="101822"/>
                  <a:pt x="673703" y="99917"/>
                </a:cubicBezTo>
                <a:cubicBezTo>
                  <a:pt x="669693" y="98107"/>
                  <a:pt x="666121" y="95536"/>
                  <a:pt x="663226" y="92201"/>
                </a:cubicBezTo>
                <a:cubicBezTo>
                  <a:pt x="660397" y="88868"/>
                  <a:pt x="658263" y="84963"/>
                  <a:pt x="656939" y="80772"/>
                </a:cubicBezTo>
                <a:cubicBezTo>
                  <a:pt x="655463" y="76200"/>
                  <a:pt x="654729" y="71437"/>
                  <a:pt x="654748" y="66675"/>
                </a:cubicBezTo>
                <a:lnTo>
                  <a:pt x="654748" y="64675"/>
                </a:lnTo>
                <a:cubicBezTo>
                  <a:pt x="654748" y="59912"/>
                  <a:pt x="655453" y="55150"/>
                  <a:pt x="656844" y="50577"/>
                </a:cubicBezTo>
                <a:cubicBezTo>
                  <a:pt x="658158" y="46387"/>
                  <a:pt x="660330" y="42481"/>
                  <a:pt x="663226" y="39147"/>
                </a:cubicBezTo>
                <a:cubicBezTo>
                  <a:pt x="666121" y="35814"/>
                  <a:pt x="669693" y="33242"/>
                  <a:pt x="673703" y="31432"/>
                </a:cubicBezTo>
                <a:cubicBezTo>
                  <a:pt x="678266" y="29432"/>
                  <a:pt x="683209" y="28480"/>
                  <a:pt x="688181" y="28575"/>
                </a:cubicBezTo>
                <a:close/>
                <a:moveTo>
                  <a:pt x="521589" y="28575"/>
                </a:moveTo>
                <a:cubicBezTo>
                  <a:pt x="525294" y="28480"/>
                  <a:pt x="528970" y="29242"/>
                  <a:pt x="532352" y="30766"/>
                </a:cubicBezTo>
                <a:cubicBezTo>
                  <a:pt x="535343" y="32100"/>
                  <a:pt x="537953" y="34195"/>
                  <a:pt x="539972" y="36767"/>
                </a:cubicBezTo>
                <a:lnTo>
                  <a:pt x="540734" y="29909"/>
                </a:lnTo>
                <a:lnTo>
                  <a:pt x="557403" y="29909"/>
                </a:lnTo>
                <a:lnTo>
                  <a:pt x="557403" y="98679"/>
                </a:lnTo>
                <a:cubicBezTo>
                  <a:pt x="557517" y="103060"/>
                  <a:pt x="556669" y="107443"/>
                  <a:pt x="554926" y="111538"/>
                </a:cubicBezTo>
                <a:cubicBezTo>
                  <a:pt x="553364" y="115157"/>
                  <a:pt x="551030" y="118395"/>
                  <a:pt x="548068" y="121063"/>
                </a:cubicBezTo>
                <a:cubicBezTo>
                  <a:pt x="544906" y="123730"/>
                  <a:pt x="541248" y="125730"/>
                  <a:pt x="537305" y="126968"/>
                </a:cubicBezTo>
                <a:cubicBezTo>
                  <a:pt x="532866" y="128397"/>
                  <a:pt x="528237" y="129063"/>
                  <a:pt x="523589" y="128969"/>
                </a:cubicBezTo>
                <a:cubicBezTo>
                  <a:pt x="521255" y="128969"/>
                  <a:pt x="518931" y="128779"/>
                  <a:pt x="516636" y="128302"/>
                </a:cubicBezTo>
                <a:cubicBezTo>
                  <a:pt x="514131" y="127826"/>
                  <a:pt x="511683" y="127159"/>
                  <a:pt x="509301" y="126207"/>
                </a:cubicBezTo>
                <a:cubicBezTo>
                  <a:pt x="506892" y="125254"/>
                  <a:pt x="504587" y="124111"/>
                  <a:pt x="502443" y="122682"/>
                </a:cubicBezTo>
                <a:cubicBezTo>
                  <a:pt x="500367" y="121253"/>
                  <a:pt x="498500" y="119538"/>
                  <a:pt x="496919" y="117634"/>
                </a:cubicBezTo>
                <a:lnTo>
                  <a:pt x="505206" y="106489"/>
                </a:lnTo>
                <a:cubicBezTo>
                  <a:pt x="507415" y="108966"/>
                  <a:pt x="510101" y="111062"/>
                  <a:pt x="513111" y="112490"/>
                </a:cubicBezTo>
                <a:cubicBezTo>
                  <a:pt x="516102" y="113824"/>
                  <a:pt x="519350" y="114586"/>
                  <a:pt x="522636" y="114586"/>
                </a:cubicBezTo>
                <a:cubicBezTo>
                  <a:pt x="527046" y="114776"/>
                  <a:pt x="531371" y="113348"/>
                  <a:pt x="534733" y="110490"/>
                </a:cubicBezTo>
                <a:cubicBezTo>
                  <a:pt x="537733" y="107347"/>
                  <a:pt x="539296" y="103060"/>
                  <a:pt x="539019" y="98775"/>
                </a:cubicBezTo>
                <a:lnTo>
                  <a:pt x="539019" y="94678"/>
                </a:lnTo>
                <a:cubicBezTo>
                  <a:pt x="536876" y="96964"/>
                  <a:pt x="534324" y="98870"/>
                  <a:pt x="531495" y="100204"/>
                </a:cubicBezTo>
                <a:cubicBezTo>
                  <a:pt x="528342" y="101633"/>
                  <a:pt x="524932" y="102299"/>
                  <a:pt x="521493" y="102203"/>
                </a:cubicBezTo>
                <a:cubicBezTo>
                  <a:pt x="517331" y="102299"/>
                  <a:pt x="513216" y="101346"/>
                  <a:pt x="509492" y="99441"/>
                </a:cubicBezTo>
                <a:cubicBezTo>
                  <a:pt x="505796" y="97632"/>
                  <a:pt x="502539" y="95060"/>
                  <a:pt x="499967" y="91917"/>
                </a:cubicBezTo>
                <a:cubicBezTo>
                  <a:pt x="497300" y="88488"/>
                  <a:pt x="495328" y="84582"/>
                  <a:pt x="494157" y="80391"/>
                </a:cubicBezTo>
                <a:cubicBezTo>
                  <a:pt x="492785" y="75724"/>
                  <a:pt x="492109" y="70866"/>
                  <a:pt x="492156" y="66008"/>
                </a:cubicBezTo>
                <a:lnTo>
                  <a:pt x="492156" y="65056"/>
                </a:lnTo>
                <a:cubicBezTo>
                  <a:pt x="492109" y="60102"/>
                  <a:pt x="492785" y="55055"/>
                  <a:pt x="494157" y="50293"/>
                </a:cubicBezTo>
                <a:cubicBezTo>
                  <a:pt x="495309" y="46101"/>
                  <a:pt x="497290" y="42101"/>
                  <a:pt x="499967" y="38671"/>
                </a:cubicBezTo>
                <a:cubicBezTo>
                  <a:pt x="502548" y="35528"/>
                  <a:pt x="505806" y="32956"/>
                  <a:pt x="509492" y="31243"/>
                </a:cubicBezTo>
                <a:cubicBezTo>
                  <a:pt x="513273" y="29432"/>
                  <a:pt x="517407" y="28575"/>
                  <a:pt x="521589" y="28575"/>
                </a:cubicBezTo>
                <a:close/>
                <a:moveTo>
                  <a:pt x="362045" y="28575"/>
                </a:moveTo>
                <a:cubicBezTo>
                  <a:pt x="366131" y="28575"/>
                  <a:pt x="370208" y="29051"/>
                  <a:pt x="374141" y="30195"/>
                </a:cubicBezTo>
                <a:cubicBezTo>
                  <a:pt x="377590" y="31147"/>
                  <a:pt x="380828" y="32670"/>
                  <a:pt x="383666" y="34862"/>
                </a:cubicBezTo>
                <a:cubicBezTo>
                  <a:pt x="386391" y="36957"/>
                  <a:pt x="388581" y="39625"/>
                  <a:pt x="390048" y="42672"/>
                </a:cubicBezTo>
                <a:cubicBezTo>
                  <a:pt x="391706" y="46101"/>
                  <a:pt x="392515" y="49816"/>
                  <a:pt x="392429" y="53626"/>
                </a:cubicBezTo>
                <a:lnTo>
                  <a:pt x="392429" y="84201"/>
                </a:lnTo>
                <a:cubicBezTo>
                  <a:pt x="392363" y="87345"/>
                  <a:pt x="392591" y="90583"/>
                  <a:pt x="393096" y="93726"/>
                </a:cubicBezTo>
                <a:cubicBezTo>
                  <a:pt x="393525" y="95917"/>
                  <a:pt x="394230" y="98107"/>
                  <a:pt x="395192" y="100204"/>
                </a:cubicBezTo>
                <a:lnTo>
                  <a:pt x="395192" y="101347"/>
                </a:lnTo>
                <a:lnTo>
                  <a:pt x="376427" y="101347"/>
                </a:lnTo>
                <a:cubicBezTo>
                  <a:pt x="375961" y="100394"/>
                  <a:pt x="375580" y="99345"/>
                  <a:pt x="375285" y="98298"/>
                </a:cubicBezTo>
                <a:cubicBezTo>
                  <a:pt x="375285" y="97155"/>
                  <a:pt x="374713" y="95917"/>
                  <a:pt x="374522" y="94678"/>
                </a:cubicBezTo>
                <a:cubicBezTo>
                  <a:pt x="372256" y="97060"/>
                  <a:pt x="369569" y="98965"/>
                  <a:pt x="366617" y="100299"/>
                </a:cubicBezTo>
                <a:cubicBezTo>
                  <a:pt x="364921" y="101060"/>
                  <a:pt x="363131" y="101633"/>
                  <a:pt x="361283" y="102013"/>
                </a:cubicBezTo>
                <a:cubicBezTo>
                  <a:pt x="359244" y="102394"/>
                  <a:pt x="357168" y="102680"/>
                  <a:pt x="355091" y="102680"/>
                </a:cubicBezTo>
                <a:cubicBezTo>
                  <a:pt x="351662" y="102680"/>
                  <a:pt x="348243" y="102203"/>
                  <a:pt x="344995" y="101060"/>
                </a:cubicBezTo>
                <a:cubicBezTo>
                  <a:pt x="342118" y="100108"/>
                  <a:pt x="339442" y="98584"/>
                  <a:pt x="337089" y="96679"/>
                </a:cubicBezTo>
                <a:cubicBezTo>
                  <a:pt x="334927" y="94774"/>
                  <a:pt x="333184" y="92488"/>
                  <a:pt x="331946" y="89916"/>
                </a:cubicBezTo>
                <a:cubicBezTo>
                  <a:pt x="327993" y="80772"/>
                  <a:pt x="330688" y="70104"/>
                  <a:pt x="338518" y="63913"/>
                </a:cubicBezTo>
                <a:cubicBezTo>
                  <a:pt x="346033" y="59246"/>
                  <a:pt x="354834" y="57055"/>
                  <a:pt x="363664" y="57721"/>
                </a:cubicBezTo>
                <a:lnTo>
                  <a:pt x="373856" y="57721"/>
                </a:lnTo>
                <a:lnTo>
                  <a:pt x="373856" y="53531"/>
                </a:lnTo>
                <a:cubicBezTo>
                  <a:pt x="374008" y="50482"/>
                  <a:pt x="372789" y="47435"/>
                  <a:pt x="370522" y="45339"/>
                </a:cubicBezTo>
                <a:cubicBezTo>
                  <a:pt x="367817" y="43244"/>
                  <a:pt x="364436" y="42101"/>
                  <a:pt x="360997" y="42291"/>
                </a:cubicBezTo>
                <a:cubicBezTo>
                  <a:pt x="358054" y="42101"/>
                  <a:pt x="355130" y="42958"/>
                  <a:pt x="352805" y="44767"/>
                </a:cubicBezTo>
                <a:cubicBezTo>
                  <a:pt x="351062" y="46387"/>
                  <a:pt x="350129" y="48768"/>
                  <a:pt x="350234" y="51150"/>
                </a:cubicBezTo>
                <a:lnTo>
                  <a:pt x="331946" y="51150"/>
                </a:lnTo>
                <a:cubicBezTo>
                  <a:pt x="331879" y="48196"/>
                  <a:pt x="332565" y="45244"/>
                  <a:pt x="333946" y="42577"/>
                </a:cubicBezTo>
                <a:cubicBezTo>
                  <a:pt x="335318" y="39720"/>
                  <a:pt x="337308" y="37243"/>
                  <a:pt x="339756" y="35338"/>
                </a:cubicBezTo>
                <a:cubicBezTo>
                  <a:pt x="342604" y="33147"/>
                  <a:pt x="345833" y="31432"/>
                  <a:pt x="349281" y="30385"/>
                </a:cubicBezTo>
                <a:cubicBezTo>
                  <a:pt x="353425" y="29146"/>
                  <a:pt x="357720" y="28575"/>
                  <a:pt x="362045" y="28575"/>
                </a:cubicBezTo>
                <a:close/>
                <a:moveTo>
                  <a:pt x="416718" y="0"/>
                </a:moveTo>
                <a:lnTo>
                  <a:pt x="456628" y="0"/>
                </a:lnTo>
                <a:lnTo>
                  <a:pt x="456628" y="86392"/>
                </a:lnTo>
                <a:lnTo>
                  <a:pt x="477202" y="86392"/>
                </a:lnTo>
                <a:lnTo>
                  <a:pt x="477202" y="101347"/>
                </a:lnTo>
                <a:lnTo>
                  <a:pt x="416813" y="101347"/>
                </a:lnTo>
                <a:lnTo>
                  <a:pt x="416813" y="86392"/>
                </a:lnTo>
                <a:lnTo>
                  <a:pt x="438245" y="86392"/>
                </a:lnTo>
                <a:lnTo>
                  <a:pt x="438245" y="14954"/>
                </a:lnTo>
                <a:lnTo>
                  <a:pt x="416813" y="14954"/>
                </a:lnTo>
                <a:close/>
              </a:path>
            </a:pathLst>
          </a:custGeom>
          <a:solidFill>
            <a:schemeClr val="tx1"/>
          </a:solidFill>
          <a:ln w="9525" cap="flat">
            <a:noFill/>
            <a:prstDash val="solid"/>
            <a:miter/>
          </a:ln>
        </p:spPr>
        <p:txBody>
          <a:bodyPr rtlCol="0" anchor="ctr"/>
          <a:lstStyle/>
          <a:p>
            <a:endParaRPr lang="fr-FR" dirty="0"/>
          </a:p>
        </p:txBody>
      </p:sp>
      <p:sp>
        <p:nvSpPr>
          <p:cNvPr id="10" name="Espace réservé pour une image  9">
            <a:extLst>
              <a:ext uri="{FF2B5EF4-FFF2-40B4-BE49-F238E27FC236}">
                <a16:creationId xmlns:a16="http://schemas.microsoft.com/office/drawing/2014/main" id="{26F3188E-47CF-4D5B-88B8-CD8D4A24F9D7}"/>
              </a:ext>
            </a:extLst>
          </p:cNvPr>
          <p:cNvSpPr>
            <a:spLocks noGrp="1"/>
          </p:cNvSpPr>
          <p:nvPr>
            <p:ph type="pic" sz="quarter" idx="11" hasCustomPrompt="1"/>
          </p:nvPr>
        </p:nvSpPr>
        <p:spPr>
          <a:xfrm>
            <a:off x="0" y="0"/>
            <a:ext cx="12192000" cy="6091238"/>
          </a:xfrm>
          <a:custGeom>
            <a:avLst/>
            <a:gdLst>
              <a:gd name="connsiteX0" fmla="*/ 0 w 12192000"/>
              <a:gd name="connsiteY0" fmla="*/ 0 h 6091238"/>
              <a:gd name="connsiteX1" fmla="*/ 12192000 w 12192000"/>
              <a:gd name="connsiteY1" fmla="*/ 0 h 6091238"/>
              <a:gd name="connsiteX2" fmla="*/ 12192000 w 12192000"/>
              <a:gd name="connsiteY2" fmla="*/ 6091238 h 6091238"/>
              <a:gd name="connsiteX3" fmla="*/ 0 w 12192000"/>
              <a:gd name="connsiteY3" fmla="*/ 6091238 h 6091238"/>
            </a:gdLst>
            <a:ahLst/>
            <a:cxnLst>
              <a:cxn ang="0">
                <a:pos x="connsiteX0" y="connsiteY0"/>
              </a:cxn>
              <a:cxn ang="0">
                <a:pos x="connsiteX1" y="connsiteY1"/>
              </a:cxn>
              <a:cxn ang="0">
                <a:pos x="connsiteX2" y="connsiteY2"/>
              </a:cxn>
              <a:cxn ang="0">
                <a:pos x="connsiteX3" y="connsiteY3"/>
              </a:cxn>
            </a:cxnLst>
            <a:rect l="l" t="t" r="r" b="b"/>
            <a:pathLst>
              <a:path w="12192000" h="6091238">
                <a:moveTo>
                  <a:pt x="0" y="0"/>
                </a:moveTo>
                <a:lnTo>
                  <a:pt x="12192000" y="0"/>
                </a:lnTo>
                <a:lnTo>
                  <a:pt x="12192000" y="6091238"/>
                </a:lnTo>
                <a:lnTo>
                  <a:pt x="0" y="6091238"/>
                </a:lnTo>
                <a:close/>
              </a:path>
            </a:pathLst>
          </a:custGeom>
          <a:noFill/>
        </p:spPr>
        <p:txBody>
          <a:bodyPr wrap="square" anchor="ctr">
            <a:noAutofit/>
          </a:bodyPr>
          <a:lstStyle>
            <a:lvl1pPr algn="ctr">
              <a:defRPr/>
            </a:lvl1pPr>
          </a:lstStyle>
          <a:p>
            <a:r>
              <a:rPr lang="fr-FR" dirty="0"/>
              <a:t>Image</a:t>
            </a:r>
          </a:p>
        </p:txBody>
      </p:sp>
      <p:sp>
        <p:nvSpPr>
          <p:cNvPr id="3" name="Espace réservé du texte 2">
            <a:extLst>
              <a:ext uri="{FF2B5EF4-FFF2-40B4-BE49-F238E27FC236}">
                <a16:creationId xmlns:a16="http://schemas.microsoft.com/office/drawing/2014/main" id="{1496312A-E23D-40A3-A591-5DA3C64B86AB}"/>
              </a:ext>
            </a:extLst>
          </p:cNvPr>
          <p:cNvSpPr>
            <a:spLocks noGrp="1"/>
          </p:cNvSpPr>
          <p:nvPr>
            <p:ph type="body" sz="quarter" idx="12" hasCustomPrompt="1"/>
          </p:nvPr>
        </p:nvSpPr>
        <p:spPr>
          <a:xfrm>
            <a:off x="504673" y="5698680"/>
            <a:ext cx="10745940" cy="180049"/>
          </a:xfrm>
        </p:spPr>
        <p:txBody>
          <a:bodyPr wrap="square" anchor="b">
            <a:spAutoFit/>
          </a:bodyPr>
          <a:lstStyle>
            <a:lvl1pPr>
              <a:spcBef>
                <a:spcPts val="0"/>
              </a:spcBef>
              <a:spcAft>
                <a:spcPts val="600"/>
              </a:spcAft>
              <a:defRPr lang="fr-FR" sz="1300" b="1" kern="1200" dirty="0" smtClean="0">
                <a:solidFill>
                  <a:schemeClr val="bg1"/>
                </a:solidFill>
                <a:effectLst>
                  <a:outerShdw blurRad="38100" dist="38100" dir="2700000" algn="tl">
                    <a:srgbClr val="000000">
                      <a:alpha val="43137"/>
                    </a:srgbClr>
                  </a:outerShdw>
                </a:effectLst>
                <a:latin typeface="Roboto Mono" panose="02000009000000000000" pitchFamily="49" charset="0"/>
                <a:ea typeface="Roboto Mono" panose="02000009000000000000" pitchFamily="49" charset="0"/>
                <a:cs typeface="+mn-cs"/>
              </a:defRPr>
            </a:lvl1pPr>
            <a:lvl2pPr marL="0" indent="0">
              <a:spcBef>
                <a:spcPts val="0"/>
              </a:spcBef>
              <a:spcAft>
                <a:spcPts val="600"/>
              </a:spcAft>
              <a:buFont typeface="Roboto" panose="020B0604020202020204" pitchFamily="34" charset="0"/>
              <a:buNone/>
              <a:defRPr lang="fr-FR" sz="1300" b="1" kern="1200" spc="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600"/>
              </a:spcAft>
              <a:buFont typeface="Roboto" panose="020B0604020202020204" pitchFamily="34" charset="0"/>
              <a:buNone/>
              <a:defRPr lang="fr-FR" sz="1300" b="1" kern="1200" spc="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600"/>
              </a:spcAft>
              <a:buNone/>
              <a:defRPr lang="fr-FR" sz="1300" b="1" kern="1200" spc="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600"/>
              </a:spcAft>
              <a:buNone/>
              <a:defRPr lang="fr-FR" sz="1300" b="1" kern="1200" spc="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600"/>
              </a:spcAft>
              <a:buFont typeface="Roboto" panose="020B0604020202020204" pitchFamily="34" charset="0"/>
              <a:buNone/>
              <a:defRPr lang="fr-FR" sz="1300" b="1" kern="1200" spc="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600"/>
              </a:spcAft>
              <a:buFont typeface="Roboto" panose="020B0604020202020204" pitchFamily="34" charset="0"/>
              <a:buNone/>
              <a:defRPr lang="fr-FR" sz="1300" b="1" kern="1200" spc="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600"/>
              </a:spcAft>
              <a:buFont typeface="Roboto" panose="020B0604020202020204" pitchFamily="34" charset="0"/>
              <a:buNone/>
              <a:defRPr lang="fr-FR" sz="1300" b="1" kern="1200" spc="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600"/>
              </a:spcAft>
              <a:buFont typeface="Roboto" panose="020B0604020202020204" pitchFamily="34" charset="0"/>
              <a:buNone/>
              <a:defRPr lang="fr-FR" sz="1300" b="1" kern="1200" spc="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Légende</a:t>
            </a:r>
          </a:p>
        </p:txBody>
      </p:sp>
      <p:sp>
        <p:nvSpPr>
          <p:cNvPr id="8" name="Espace réservé du pied de page 7">
            <a:extLst>
              <a:ext uri="{FF2B5EF4-FFF2-40B4-BE49-F238E27FC236}">
                <a16:creationId xmlns:a16="http://schemas.microsoft.com/office/drawing/2014/main" id="{4FEB7014-0067-22E9-FCA5-8260FA476F6C}"/>
              </a:ext>
            </a:extLst>
          </p:cNvPr>
          <p:cNvSpPr>
            <a:spLocks noGrp="1"/>
          </p:cNvSpPr>
          <p:nvPr>
            <p:ph type="ftr" sz="quarter" idx="14"/>
          </p:nvPr>
        </p:nvSpPr>
        <p:spPr/>
        <p:txBody>
          <a:bodyPr/>
          <a:lstStyle>
            <a:lvl1pPr>
              <a:defRPr>
                <a:solidFill>
                  <a:schemeClr val="bg1"/>
                </a:solidFill>
              </a:defRPr>
            </a:lvl1pPr>
          </a:lstStyle>
          <a:p>
            <a:pPr algn="ctr"/>
            <a:r>
              <a:rPr lang="fr-FR"/>
              <a:t>Confidentiel</a:t>
            </a:r>
          </a:p>
        </p:txBody>
      </p:sp>
    </p:spTree>
    <p:extLst>
      <p:ext uri="{BB962C8B-B14F-4D97-AF65-F5344CB8AC3E}">
        <p14:creationId xmlns:p14="http://schemas.microsoft.com/office/powerpoint/2010/main" val="126925771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ntercalaire">
    <p:bg>
      <p:bgPr>
        <a:solidFill>
          <a:schemeClr val="tx1"/>
        </a:solidFill>
        <a:effectLst/>
      </p:bgPr>
    </p:bg>
    <p:spTree>
      <p:nvGrpSpPr>
        <p:cNvPr id="1" name=""/>
        <p:cNvGrpSpPr/>
        <p:nvPr/>
      </p:nvGrpSpPr>
      <p:grpSpPr>
        <a:xfrm>
          <a:off x="0" y="0"/>
          <a:ext cx="0" cy="0"/>
          <a:chOff x="0" y="0"/>
          <a:chExt cx="0" cy="0"/>
        </a:xfrm>
      </p:grpSpPr>
      <p:sp>
        <p:nvSpPr>
          <p:cNvPr id="18" name="Espace réservé du texte 17">
            <a:extLst>
              <a:ext uri="{FF2B5EF4-FFF2-40B4-BE49-F238E27FC236}">
                <a16:creationId xmlns:a16="http://schemas.microsoft.com/office/drawing/2014/main" id="{D20D4EC0-DE09-4DA8-B573-6EDE16FA456A}"/>
              </a:ext>
            </a:extLst>
          </p:cNvPr>
          <p:cNvSpPr>
            <a:spLocks noGrp="1"/>
          </p:cNvSpPr>
          <p:nvPr>
            <p:ph type="body" sz="quarter" idx="17" hasCustomPrompt="1"/>
          </p:nvPr>
        </p:nvSpPr>
        <p:spPr>
          <a:xfrm>
            <a:off x="5725319" y="4125119"/>
            <a:ext cx="1536700" cy="1541462"/>
          </a:xfrm>
          <a:custGeom>
            <a:avLst/>
            <a:gdLst>
              <a:gd name="connsiteX0" fmla="*/ 768350 w 1536700"/>
              <a:gd name="connsiteY0" fmla="*/ 0 h 1541462"/>
              <a:gd name="connsiteX1" fmla="*/ 1536700 w 1536700"/>
              <a:gd name="connsiteY1" fmla="*/ 0 h 1541462"/>
              <a:gd name="connsiteX2" fmla="*/ 1536700 w 1536700"/>
              <a:gd name="connsiteY2" fmla="*/ 1541462 h 1541462"/>
              <a:gd name="connsiteX3" fmla="*/ 768350 w 1536700"/>
              <a:gd name="connsiteY3" fmla="*/ 1541462 h 1541462"/>
              <a:gd name="connsiteX4" fmla="*/ 0 w 1536700"/>
              <a:gd name="connsiteY4" fmla="*/ 773112 h 1541462"/>
              <a:gd name="connsiteX5" fmla="*/ 0 w 1536700"/>
              <a:gd name="connsiteY5" fmla="*/ 768350 h 1541462"/>
              <a:gd name="connsiteX6" fmla="*/ 768350 w 1536700"/>
              <a:gd name="connsiteY6" fmla="*/ 0 h 154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700" h="1541462">
                <a:moveTo>
                  <a:pt x="768350" y="0"/>
                </a:moveTo>
                <a:lnTo>
                  <a:pt x="1536700" y="0"/>
                </a:lnTo>
                <a:lnTo>
                  <a:pt x="1536700" y="1541462"/>
                </a:lnTo>
                <a:lnTo>
                  <a:pt x="768350" y="1541462"/>
                </a:lnTo>
                <a:cubicBezTo>
                  <a:pt x="344002" y="1541462"/>
                  <a:pt x="0" y="1197460"/>
                  <a:pt x="0" y="773112"/>
                </a:cubicBezTo>
                <a:lnTo>
                  <a:pt x="0" y="768350"/>
                </a:lnTo>
                <a:cubicBezTo>
                  <a:pt x="0" y="344002"/>
                  <a:pt x="344002" y="0"/>
                  <a:pt x="768350" y="0"/>
                </a:cubicBez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16" name="Espace réservé pour une image  15">
            <a:extLst>
              <a:ext uri="{FF2B5EF4-FFF2-40B4-BE49-F238E27FC236}">
                <a16:creationId xmlns:a16="http://schemas.microsoft.com/office/drawing/2014/main" id="{5874757E-7871-4423-BF9E-F5AB00E03ED4}"/>
              </a:ext>
            </a:extLst>
          </p:cNvPr>
          <p:cNvSpPr>
            <a:spLocks noGrp="1"/>
          </p:cNvSpPr>
          <p:nvPr>
            <p:ph type="pic" sz="quarter" idx="11" hasCustomPrompt="1"/>
          </p:nvPr>
        </p:nvSpPr>
        <p:spPr>
          <a:xfrm>
            <a:off x="939801" y="520700"/>
            <a:ext cx="4729164" cy="4775200"/>
          </a:xfrm>
          <a:custGeom>
            <a:avLst/>
            <a:gdLst>
              <a:gd name="connsiteX0" fmla="*/ 0 w 4729164"/>
              <a:gd name="connsiteY0" fmla="*/ 0 h 4775200"/>
              <a:gd name="connsiteX1" fmla="*/ 4729163 w 4729164"/>
              <a:gd name="connsiteY1" fmla="*/ 0 h 4775200"/>
              <a:gd name="connsiteX2" fmla="*/ 4729164 w 4729164"/>
              <a:gd name="connsiteY2" fmla="*/ 2410618 h 4775200"/>
              <a:gd name="connsiteX3" fmla="*/ 2364582 w 4729164"/>
              <a:gd name="connsiteY3" fmla="*/ 4775200 h 4775200"/>
              <a:gd name="connsiteX4" fmla="*/ 0 w 4729164"/>
              <a:gd name="connsiteY4" fmla="*/ 4775200 h 477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9164" h="4775200">
                <a:moveTo>
                  <a:pt x="0" y="0"/>
                </a:moveTo>
                <a:lnTo>
                  <a:pt x="4729163" y="0"/>
                </a:lnTo>
                <a:cubicBezTo>
                  <a:pt x="4729163" y="803539"/>
                  <a:pt x="4729164" y="1607079"/>
                  <a:pt x="4729164" y="2410618"/>
                </a:cubicBezTo>
                <a:cubicBezTo>
                  <a:pt x="4729164" y="3716541"/>
                  <a:pt x="3670505" y="4775200"/>
                  <a:pt x="2364582" y="4775200"/>
                </a:cubicBezTo>
                <a:lnTo>
                  <a:pt x="0" y="4775200"/>
                </a:lnTo>
                <a:close/>
              </a:path>
            </a:pathLst>
          </a:custGeom>
          <a:noFill/>
        </p:spPr>
        <p:txBody>
          <a:bodyPr wrap="square" anchor="ctr">
            <a:noAutofit/>
          </a:bodyPr>
          <a:lstStyle>
            <a:lvl1pPr algn="ctr">
              <a:defRPr sz="1400">
                <a:solidFill>
                  <a:schemeClr val="bg1"/>
                </a:solidFill>
              </a:defRPr>
            </a:lvl1pPr>
          </a:lstStyle>
          <a:p>
            <a:r>
              <a:rPr lang="fr-FR" dirty="0"/>
              <a:t>Image</a:t>
            </a:r>
          </a:p>
        </p:txBody>
      </p:sp>
      <p:sp>
        <p:nvSpPr>
          <p:cNvPr id="14" name="Titre 13">
            <a:extLst>
              <a:ext uri="{FF2B5EF4-FFF2-40B4-BE49-F238E27FC236}">
                <a16:creationId xmlns:a16="http://schemas.microsoft.com/office/drawing/2014/main" id="{1DC55EE9-B1FB-47AB-833D-E0EB8497B537}"/>
              </a:ext>
            </a:extLst>
          </p:cNvPr>
          <p:cNvSpPr>
            <a:spLocks noGrp="1"/>
          </p:cNvSpPr>
          <p:nvPr>
            <p:ph type="title" hasCustomPrompt="1"/>
          </p:nvPr>
        </p:nvSpPr>
        <p:spPr>
          <a:xfrm>
            <a:off x="8102276" y="2523655"/>
            <a:ext cx="3150000" cy="1161280"/>
          </a:xfrm>
        </p:spPr>
        <p:txBody>
          <a:bodyPr anchor="t"/>
          <a:lstStyle>
            <a:lvl1pPr>
              <a:lnSpc>
                <a:spcPct val="82000"/>
              </a:lnSpc>
              <a:defRPr lang="fr-FR" sz="4600" b="0" kern="1200" cap="all" spc="-50" dirty="0" smtClean="0">
                <a:solidFill>
                  <a:schemeClr val="bg1"/>
                </a:solidFill>
                <a:latin typeface="Roboto Mono" panose="02000009000000000000" pitchFamily="49" charset="0"/>
                <a:ea typeface="Roboto Mono" panose="020B0604020202020204" charset="0"/>
                <a:cs typeface="+mn-cs"/>
              </a:defRPr>
            </a:lvl1pPr>
          </a:lstStyle>
          <a:p>
            <a:r>
              <a:rPr lang="fr-FR" dirty="0"/>
              <a:t>Titre chapitre</a:t>
            </a:r>
          </a:p>
        </p:txBody>
      </p:sp>
      <p:sp>
        <p:nvSpPr>
          <p:cNvPr id="12" name="Espace réservé du texte 11">
            <a:extLst>
              <a:ext uri="{FF2B5EF4-FFF2-40B4-BE49-F238E27FC236}">
                <a16:creationId xmlns:a16="http://schemas.microsoft.com/office/drawing/2014/main" id="{2A2AAA1F-250C-450E-BF7A-E6964E568CD4}"/>
              </a:ext>
            </a:extLst>
          </p:cNvPr>
          <p:cNvSpPr>
            <a:spLocks noGrp="1"/>
          </p:cNvSpPr>
          <p:nvPr>
            <p:ph type="body" sz="quarter" idx="12" hasCustomPrompt="1"/>
          </p:nvPr>
        </p:nvSpPr>
        <p:spPr>
          <a:xfrm>
            <a:off x="6017358" y="2625125"/>
            <a:ext cx="1548475" cy="921791"/>
          </a:xfrm>
        </p:spPr>
        <p:txBody>
          <a:bodyPr wrap="square" anchor="t">
            <a:spAutoFit/>
          </a:bodyPr>
          <a:lstStyle>
            <a:lvl1pPr marL="0" indent="0">
              <a:lnSpc>
                <a:spcPct val="70000"/>
              </a:lnSpc>
              <a:spcBef>
                <a:spcPts val="0"/>
              </a:spcBef>
              <a:spcAft>
                <a:spcPts val="0"/>
              </a:spcAft>
              <a:buFont typeface="Roboto" panose="020B0604020202020204" pitchFamily="34" charset="0"/>
              <a:buNone/>
              <a:defRPr sz="8200" b="0">
                <a:solidFill>
                  <a:schemeClr val="bg1"/>
                </a:solidFill>
                <a:latin typeface="+mj-lt"/>
              </a:defRPr>
            </a:lvl1pPr>
            <a:lvl2pPr marL="0" indent="0">
              <a:lnSpc>
                <a:spcPct val="70000"/>
              </a:lnSpc>
              <a:spcBef>
                <a:spcPts val="0"/>
              </a:spcBef>
              <a:spcAft>
                <a:spcPts val="0"/>
              </a:spcAft>
              <a:buFont typeface="Roboto" panose="020B0604020202020204" pitchFamily="34" charset="0"/>
              <a:buNone/>
              <a:defRPr sz="8200" spc="0">
                <a:solidFill>
                  <a:schemeClr val="bg1"/>
                </a:solidFill>
                <a:latin typeface="+mj-lt"/>
              </a:defRPr>
            </a:lvl2pPr>
            <a:lvl3pPr marL="0" indent="0">
              <a:lnSpc>
                <a:spcPct val="70000"/>
              </a:lnSpc>
              <a:spcBef>
                <a:spcPts val="0"/>
              </a:spcBef>
              <a:spcAft>
                <a:spcPts val="0"/>
              </a:spcAft>
              <a:buFont typeface="Roboto" panose="020B0604020202020204" pitchFamily="34" charset="0"/>
              <a:buNone/>
              <a:defRPr sz="8200" spc="0">
                <a:solidFill>
                  <a:schemeClr val="bg1"/>
                </a:solidFill>
                <a:latin typeface="+mj-lt"/>
              </a:defRPr>
            </a:lvl3pPr>
            <a:lvl4pPr marL="0" indent="0">
              <a:lnSpc>
                <a:spcPct val="70000"/>
              </a:lnSpc>
              <a:spcBef>
                <a:spcPts val="0"/>
              </a:spcBef>
              <a:spcAft>
                <a:spcPts val="0"/>
              </a:spcAft>
              <a:buNone/>
              <a:defRPr sz="8200" spc="0">
                <a:solidFill>
                  <a:schemeClr val="bg1"/>
                </a:solidFill>
                <a:latin typeface="+mj-lt"/>
              </a:defRPr>
            </a:lvl4pPr>
            <a:lvl5pPr marL="0" indent="0">
              <a:lnSpc>
                <a:spcPct val="70000"/>
              </a:lnSpc>
              <a:spcBef>
                <a:spcPts val="0"/>
              </a:spcBef>
              <a:spcAft>
                <a:spcPts val="0"/>
              </a:spcAft>
              <a:buNone/>
              <a:defRPr sz="8200">
                <a:solidFill>
                  <a:schemeClr val="bg1"/>
                </a:solidFill>
                <a:latin typeface="+mj-lt"/>
              </a:defRPr>
            </a:lvl5pPr>
            <a:lvl6pPr marL="0" indent="0">
              <a:lnSpc>
                <a:spcPct val="70000"/>
              </a:lnSpc>
              <a:spcBef>
                <a:spcPts val="0"/>
              </a:spcBef>
              <a:spcAft>
                <a:spcPts val="0"/>
              </a:spcAft>
              <a:buFont typeface="Roboto" panose="020B0604020202020204" pitchFamily="34" charset="0"/>
              <a:buNone/>
              <a:defRPr sz="8200">
                <a:solidFill>
                  <a:schemeClr val="bg1"/>
                </a:solidFill>
                <a:latin typeface="+mj-lt"/>
              </a:defRPr>
            </a:lvl6pPr>
            <a:lvl7pPr marL="0" indent="0">
              <a:lnSpc>
                <a:spcPct val="70000"/>
              </a:lnSpc>
              <a:spcBef>
                <a:spcPts val="0"/>
              </a:spcBef>
              <a:spcAft>
                <a:spcPts val="0"/>
              </a:spcAft>
              <a:buFont typeface="Roboto" panose="020B0604020202020204" pitchFamily="34" charset="0"/>
              <a:buNone/>
              <a:defRPr sz="8200">
                <a:solidFill>
                  <a:schemeClr val="bg1"/>
                </a:solidFill>
                <a:latin typeface="+mj-lt"/>
              </a:defRPr>
            </a:lvl7pPr>
            <a:lvl8pPr marL="0" indent="0">
              <a:lnSpc>
                <a:spcPct val="70000"/>
              </a:lnSpc>
              <a:spcBef>
                <a:spcPts val="0"/>
              </a:spcBef>
              <a:spcAft>
                <a:spcPts val="0"/>
              </a:spcAft>
              <a:buFont typeface="Roboto" panose="020B0604020202020204" pitchFamily="34" charset="0"/>
              <a:buNone/>
              <a:defRPr sz="8200">
                <a:solidFill>
                  <a:schemeClr val="bg1"/>
                </a:solidFill>
                <a:latin typeface="+mj-lt"/>
              </a:defRPr>
            </a:lvl8pPr>
            <a:lvl9pPr marL="0" indent="0">
              <a:lnSpc>
                <a:spcPct val="70000"/>
              </a:lnSpc>
              <a:spcBef>
                <a:spcPts val="0"/>
              </a:spcBef>
              <a:spcAft>
                <a:spcPts val="0"/>
              </a:spcAft>
              <a:buFont typeface="Roboto" panose="020B0604020202020204" pitchFamily="34" charset="0"/>
              <a:buNone/>
              <a:defRPr sz="8200">
                <a:solidFill>
                  <a:schemeClr val="bg1"/>
                </a:solidFill>
                <a:latin typeface="Roboto Mono" panose="02000009000000000000" pitchFamily="49" charset="0"/>
              </a:defRPr>
            </a:lvl9pPr>
          </a:lstStyle>
          <a:p>
            <a:pPr lvl="8"/>
            <a:r>
              <a:rPr lang="fr-FR" dirty="0"/>
              <a:t>00</a:t>
            </a:r>
          </a:p>
        </p:txBody>
      </p:sp>
      <p:sp>
        <p:nvSpPr>
          <p:cNvPr id="4" name="Espace réservé du numéro de diapositive 3">
            <a:extLst>
              <a:ext uri="{FF2B5EF4-FFF2-40B4-BE49-F238E27FC236}">
                <a16:creationId xmlns:a16="http://schemas.microsoft.com/office/drawing/2014/main" id="{09FBB965-3988-47E2-AD05-87A9DDE44890}"/>
              </a:ext>
            </a:extLst>
          </p:cNvPr>
          <p:cNvSpPr>
            <a:spLocks noGrp="1"/>
          </p:cNvSpPr>
          <p:nvPr>
            <p:ph type="sldNum" sz="quarter" idx="10"/>
          </p:nvPr>
        </p:nvSpPr>
        <p:spPr/>
        <p:txBody>
          <a:bodyPr/>
          <a:lstStyle>
            <a:lvl1pPr>
              <a:defRPr>
                <a:solidFill>
                  <a:schemeClr val="bg1"/>
                </a:solidFill>
              </a:defRPr>
            </a:lvl1pPr>
          </a:lstStyle>
          <a:p>
            <a:r>
              <a:rPr lang="fr-FR" dirty="0"/>
              <a:t>page </a:t>
            </a:r>
            <a:fld id="{D4393D1B-37AB-4561-B448-10CBADDAE970}" type="slidenum">
              <a:rPr smtClean="0"/>
              <a:pPr/>
              <a:t>‹N°›</a:t>
            </a:fld>
            <a:endParaRPr dirty="0"/>
          </a:p>
        </p:txBody>
      </p:sp>
      <p:sp>
        <p:nvSpPr>
          <p:cNvPr id="6" name="Forme libre : forme 5">
            <a:extLst>
              <a:ext uri="{FF2B5EF4-FFF2-40B4-BE49-F238E27FC236}">
                <a16:creationId xmlns:a16="http://schemas.microsoft.com/office/drawing/2014/main" id="{CFEECB6E-87C8-4D6A-BFC2-75836CF33CFE}"/>
              </a:ext>
            </a:extLst>
          </p:cNvPr>
          <p:cNvSpPr/>
          <p:nvPr userDrawn="1"/>
        </p:nvSpPr>
        <p:spPr>
          <a:xfrm>
            <a:off x="10924352" y="6401895"/>
            <a:ext cx="795961" cy="251317"/>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bg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7" name="Forme libre : forme 6">
            <a:extLst>
              <a:ext uri="{FF2B5EF4-FFF2-40B4-BE49-F238E27FC236}">
                <a16:creationId xmlns:a16="http://schemas.microsoft.com/office/drawing/2014/main" id="{65FA87D4-B193-44AE-BB99-12580290CA63}"/>
              </a:ext>
            </a:extLst>
          </p:cNvPr>
          <p:cNvSpPr/>
          <p:nvPr userDrawn="1"/>
        </p:nvSpPr>
        <p:spPr>
          <a:xfrm>
            <a:off x="515587" y="6492444"/>
            <a:ext cx="754413" cy="86278"/>
          </a:xfrm>
          <a:custGeom>
            <a:avLst/>
            <a:gdLst>
              <a:gd name="connsiteX0" fmla="*/ 844295 w 1127766"/>
              <a:gd name="connsiteY0" fmla="*/ 79533 h 128977"/>
              <a:gd name="connsiteX1" fmla="*/ 854964 w 1127766"/>
              <a:gd name="connsiteY1" fmla="*/ 79533 h 128977"/>
              <a:gd name="connsiteX2" fmla="*/ 858964 w 1127766"/>
              <a:gd name="connsiteY2" fmla="*/ 82105 h 128977"/>
              <a:gd name="connsiteX3" fmla="*/ 861440 w 1127766"/>
              <a:gd name="connsiteY3" fmla="*/ 85915 h 128977"/>
              <a:gd name="connsiteX4" fmla="*/ 862393 w 1127766"/>
              <a:gd name="connsiteY4" fmla="*/ 90678 h 128977"/>
              <a:gd name="connsiteX5" fmla="*/ 861440 w 1127766"/>
              <a:gd name="connsiteY5" fmla="*/ 95345 h 128977"/>
              <a:gd name="connsiteX6" fmla="*/ 858964 w 1127766"/>
              <a:gd name="connsiteY6" fmla="*/ 99155 h 128977"/>
              <a:gd name="connsiteX7" fmla="*/ 854964 w 1127766"/>
              <a:gd name="connsiteY7" fmla="*/ 101726 h 128977"/>
              <a:gd name="connsiteX8" fmla="*/ 844295 w 1127766"/>
              <a:gd name="connsiteY8" fmla="*/ 101726 h 128977"/>
              <a:gd name="connsiteX9" fmla="*/ 840295 w 1127766"/>
              <a:gd name="connsiteY9" fmla="*/ 99155 h 128977"/>
              <a:gd name="connsiteX10" fmla="*/ 837723 w 1127766"/>
              <a:gd name="connsiteY10" fmla="*/ 95345 h 128977"/>
              <a:gd name="connsiteX11" fmla="*/ 836866 w 1127766"/>
              <a:gd name="connsiteY11" fmla="*/ 90678 h 128977"/>
              <a:gd name="connsiteX12" fmla="*/ 837723 w 1127766"/>
              <a:gd name="connsiteY12" fmla="*/ 85915 h 128977"/>
              <a:gd name="connsiteX13" fmla="*/ 840295 w 1127766"/>
              <a:gd name="connsiteY13" fmla="*/ 82105 h 128977"/>
              <a:gd name="connsiteX14" fmla="*/ 844295 w 1127766"/>
              <a:gd name="connsiteY14" fmla="*/ 79533 h 128977"/>
              <a:gd name="connsiteX15" fmla="*/ 282035 w 1127766"/>
              <a:gd name="connsiteY15" fmla="*/ 78581 h 128977"/>
              <a:gd name="connsiteX16" fmla="*/ 287368 w 1127766"/>
              <a:gd name="connsiteY16" fmla="*/ 79533 h 128977"/>
              <a:gd name="connsiteX17" fmla="*/ 291369 w 1127766"/>
              <a:gd name="connsiteY17" fmla="*/ 82105 h 128977"/>
              <a:gd name="connsiteX18" fmla="*/ 293845 w 1127766"/>
              <a:gd name="connsiteY18" fmla="*/ 85915 h 128977"/>
              <a:gd name="connsiteX19" fmla="*/ 294703 w 1127766"/>
              <a:gd name="connsiteY19" fmla="*/ 90678 h 128977"/>
              <a:gd name="connsiteX20" fmla="*/ 293845 w 1127766"/>
              <a:gd name="connsiteY20" fmla="*/ 95345 h 128977"/>
              <a:gd name="connsiteX21" fmla="*/ 291369 w 1127766"/>
              <a:gd name="connsiteY21" fmla="*/ 99155 h 128977"/>
              <a:gd name="connsiteX22" fmla="*/ 287368 w 1127766"/>
              <a:gd name="connsiteY22" fmla="*/ 101726 h 128977"/>
              <a:gd name="connsiteX23" fmla="*/ 282035 w 1127766"/>
              <a:gd name="connsiteY23" fmla="*/ 102679 h 128977"/>
              <a:gd name="connsiteX24" fmla="*/ 276700 w 1127766"/>
              <a:gd name="connsiteY24" fmla="*/ 101726 h 128977"/>
              <a:gd name="connsiteX25" fmla="*/ 272700 w 1127766"/>
              <a:gd name="connsiteY25" fmla="*/ 99155 h 128977"/>
              <a:gd name="connsiteX26" fmla="*/ 270128 w 1127766"/>
              <a:gd name="connsiteY26" fmla="*/ 95345 h 128977"/>
              <a:gd name="connsiteX27" fmla="*/ 269271 w 1127766"/>
              <a:gd name="connsiteY27" fmla="*/ 90678 h 128977"/>
              <a:gd name="connsiteX28" fmla="*/ 270128 w 1127766"/>
              <a:gd name="connsiteY28" fmla="*/ 85915 h 128977"/>
              <a:gd name="connsiteX29" fmla="*/ 272700 w 1127766"/>
              <a:gd name="connsiteY29" fmla="*/ 82105 h 128977"/>
              <a:gd name="connsiteX30" fmla="*/ 276700 w 1127766"/>
              <a:gd name="connsiteY30" fmla="*/ 79533 h 128977"/>
              <a:gd name="connsiteX31" fmla="*/ 282035 w 1127766"/>
              <a:gd name="connsiteY31" fmla="*/ 78581 h 128977"/>
              <a:gd name="connsiteX32" fmla="*/ 364331 w 1127766"/>
              <a:gd name="connsiteY32" fmla="*/ 68675 h 128977"/>
              <a:gd name="connsiteX33" fmla="*/ 356996 w 1127766"/>
              <a:gd name="connsiteY33" fmla="*/ 69438 h 128977"/>
              <a:gd name="connsiteX34" fmla="*/ 352043 w 1127766"/>
              <a:gd name="connsiteY34" fmla="*/ 71819 h 128977"/>
              <a:gd name="connsiteX35" fmla="*/ 349186 w 1127766"/>
              <a:gd name="connsiteY35" fmla="*/ 75343 h 128977"/>
              <a:gd name="connsiteX36" fmla="*/ 348233 w 1127766"/>
              <a:gd name="connsiteY36" fmla="*/ 79915 h 128977"/>
              <a:gd name="connsiteX37" fmla="*/ 350900 w 1127766"/>
              <a:gd name="connsiteY37" fmla="*/ 86011 h 128977"/>
              <a:gd name="connsiteX38" fmla="*/ 358901 w 1127766"/>
              <a:gd name="connsiteY38" fmla="*/ 88488 h 128977"/>
              <a:gd name="connsiteX39" fmla="*/ 364140 w 1127766"/>
              <a:gd name="connsiteY39" fmla="*/ 87821 h 128977"/>
              <a:gd name="connsiteX40" fmla="*/ 368426 w 1127766"/>
              <a:gd name="connsiteY40" fmla="*/ 86107 h 128977"/>
              <a:gd name="connsiteX41" fmla="*/ 371665 w 1127766"/>
              <a:gd name="connsiteY41" fmla="*/ 83630 h 128977"/>
              <a:gd name="connsiteX42" fmla="*/ 373856 w 1127766"/>
              <a:gd name="connsiteY42" fmla="*/ 80963 h 128977"/>
              <a:gd name="connsiteX43" fmla="*/ 373856 w 1127766"/>
              <a:gd name="connsiteY43" fmla="*/ 68675 h 128977"/>
              <a:gd name="connsiteX44" fmla="*/ 761047 w 1127766"/>
              <a:gd name="connsiteY44" fmla="*/ 45148 h 128977"/>
              <a:gd name="connsiteX45" fmla="*/ 756285 w 1127766"/>
              <a:gd name="connsiteY45" fmla="*/ 49815 h 128977"/>
              <a:gd name="connsiteX46" fmla="*/ 753522 w 1127766"/>
              <a:gd name="connsiteY46" fmla="*/ 56673 h 128977"/>
              <a:gd name="connsiteX47" fmla="*/ 752760 w 1127766"/>
              <a:gd name="connsiteY47" fmla="*/ 64960 h 128977"/>
              <a:gd name="connsiteX48" fmla="*/ 752760 w 1127766"/>
              <a:gd name="connsiteY48" fmla="*/ 66389 h 128977"/>
              <a:gd name="connsiteX49" fmla="*/ 753522 w 1127766"/>
              <a:gd name="connsiteY49" fmla="*/ 74771 h 128977"/>
              <a:gd name="connsiteX50" fmla="*/ 756285 w 1127766"/>
              <a:gd name="connsiteY50" fmla="*/ 81629 h 128977"/>
              <a:gd name="connsiteX51" fmla="*/ 768191 w 1127766"/>
              <a:gd name="connsiteY51" fmla="*/ 88011 h 128977"/>
              <a:gd name="connsiteX52" fmla="*/ 779811 w 1127766"/>
              <a:gd name="connsiteY52" fmla="*/ 81629 h 128977"/>
              <a:gd name="connsiteX53" fmla="*/ 782478 w 1127766"/>
              <a:gd name="connsiteY53" fmla="*/ 74771 h 128977"/>
              <a:gd name="connsiteX54" fmla="*/ 783336 w 1127766"/>
              <a:gd name="connsiteY54" fmla="*/ 66389 h 128977"/>
              <a:gd name="connsiteX55" fmla="*/ 783336 w 1127766"/>
              <a:gd name="connsiteY55" fmla="*/ 64960 h 128977"/>
              <a:gd name="connsiteX56" fmla="*/ 782478 w 1127766"/>
              <a:gd name="connsiteY56" fmla="*/ 56673 h 128977"/>
              <a:gd name="connsiteX57" fmla="*/ 779811 w 1127766"/>
              <a:gd name="connsiteY57" fmla="*/ 49815 h 128977"/>
              <a:gd name="connsiteX58" fmla="*/ 775049 w 1127766"/>
              <a:gd name="connsiteY58" fmla="*/ 45148 h 128977"/>
              <a:gd name="connsiteX59" fmla="*/ 761047 w 1127766"/>
              <a:gd name="connsiteY59" fmla="*/ 45148 h 128977"/>
              <a:gd name="connsiteX60" fmla="*/ 525780 w 1127766"/>
              <a:gd name="connsiteY60" fmla="*/ 43529 h 128977"/>
              <a:gd name="connsiteX61" fmla="*/ 519017 w 1127766"/>
              <a:gd name="connsiteY61" fmla="*/ 45244 h 128977"/>
              <a:gd name="connsiteX62" fmla="*/ 514254 w 1127766"/>
              <a:gd name="connsiteY62" fmla="*/ 49816 h 128977"/>
              <a:gd name="connsiteX63" fmla="*/ 511492 w 1127766"/>
              <a:gd name="connsiteY63" fmla="*/ 56674 h 128977"/>
              <a:gd name="connsiteX64" fmla="*/ 510540 w 1127766"/>
              <a:gd name="connsiteY64" fmla="*/ 65056 h 128977"/>
              <a:gd name="connsiteX65" fmla="*/ 510540 w 1127766"/>
              <a:gd name="connsiteY65" fmla="*/ 66485 h 128977"/>
              <a:gd name="connsiteX66" fmla="*/ 511492 w 1127766"/>
              <a:gd name="connsiteY66" fmla="*/ 74867 h 128977"/>
              <a:gd name="connsiteX67" fmla="*/ 514159 w 1127766"/>
              <a:gd name="connsiteY67" fmla="*/ 81534 h 128977"/>
              <a:gd name="connsiteX68" fmla="*/ 518922 w 1127766"/>
              <a:gd name="connsiteY68" fmla="*/ 86107 h 128977"/>
              <a:gd name="connsiteX69" fmla="*/ 525589 w 1127766"/>
              <a:gd name="connsiteY69" fmla="*/ 87725 h 128977"/>
              <a:gd name="connsiteX70" fmla="*/ 533590 w 1127766"/>
              <a:gd name="connsiteY70" fmla="*/ 85916 h 128977"/>
              <a:gd name="connsiteX71" fmla="*/ 538543 w 1127766"/>
              <a:gd name="connsiteY71" fmla="*/ 80772 h 128977"/>
              <a:gd name="connsiteX72" fmla="*/ 538543 w 1127766"/>
              <a:gd name="connsiteY72" fmla="*/ 50482 h 128977"/>
              <a:gd name="connsiteX73" fmla="*/ 533590 w 1127766"/>
              <a:gd name="connsiteY73" fmla="*/ 45339 h 128977"/>
              <a:gd name="connsiteX74" fmla="*/ 525780 w 1127766"/>
              <a:gd name="connsiteY74" fmla="*/ 43529 h 128977"/>
              <a:gd name="connsiteX75" fmla="*/ 1011650 w 1127766"/>
              <a:gd name="connsiteY75" fmla="*/ 43433 h 128977"/>
              <a:gd name="connsiteX76" fmla="*/ 1004697 w 1127766"/>
              <a:gd name="connsiteY76" fmla="*/ 45148 h 128977"/>
              <a:gd name="connsiteX77" fmla="*/ 999934 w 1127766"/>
              <a:gd name="connsiteY77" fmla="*/ 49815 h 128977"/>
              <a:gd name="connsiteX78" fmla="*/ 997172 w 1127766"/>
              <a:gd name="connsiteY78" fmla="*/ 56673 h 128977"/>
              <a:gd name="connsiteX79" fmla="*/ 996315 w 1127766"/>
              <a:gd name="connsiteY79" fmla="*/ 64960 h 128977"/>
              <a:gd name="connsiteX80" fmla="*/ 996315 w 1127766"/>
              <a:gd name="connsiteY80" fmla="*/ 66389 h 128977"/>
              <a:gd name="connsiteX81" fmla="*/ 997172 w 1127766"/>
              <a:gd name="connsiteY81" fmla="*/ 74771 h 128977"/>
              <a:gd name="connsiteX82" fmla="*/ 999934 w 1127766"/>
              <a:gd name="connsiteY82" fmla="*/ 81629 h 128977"/>
              <a:gd name="connsiteX83" fmla="*/ 1004697 w 1127766"/>
              <a:gd name="connsiteY83" fmla="*/ 86296 h 128977"/>
              <a:gd name="connsiteX84" fmla="*/ 1011745 w 1127766"/>
              <a:gd name="connsiteY84" fmla="*/ 88011 h 128977"/>
              <a:gd name="connsiteX85" fmla="*/ 1023461 w 1127766"/>
              <a:gd name="connsiteY85" fmla="*/ 81629 h 128977"/>
              <a:gd name="connsiteX86" fmla="*/ 1026128 w 1127766"/>
              <a:gd name="connsiteY86" fmla="*/ 74771 h 128977"/>
              <a:gd name="connsiteX87" fmla="*/ 1026985 w 1127766"/>
              <a:gd name="connsiteY87" fmla="*/ 66389 h 128977"/>
              <a:gd name="connsiteX88" fmla="*/ 1026985 w 1127766"/>
              <a:gd name="connsiteY88" fmla="*/ 64960 h 128977"/>
              <a:gd name="connsiteX89" fmla="*/ 1026128 w 1127766"/>
              <a:gd name="connsiteY89" fmla="*/ 56673 h 128977"/>
              <a:gd name="connsiteX90" fmla="*/ 1023461 w 1127766"/>
              <a:gd name="connsiteY90" fmla="*/ 49815 h 128977"/>
              <a:gd name="connsiteX91" fmla="*/ 1018699 w 1127766"/>
              <a:gd name="connsiteY91" fmla="*/ 45148 h 128977"/>
              <a:gd name="connsiteX92" fmla="*/ 1011650 w 1127766"/>
              <a:gd name="connsiteY92" fmla="*/ 43433 h 128977"/>
              <a:gd name="connsiteX93" fmla="*/ 607504 w 1127766"/>
              <a:gd name="connsiteY93" fmla="*/ 43433 h 128977"/>
              <a:gd name="connsiteX94" fmla="*/ 601884 w 1127766"/>
              <a:gd name="connsiteY94" fmla="*/ 44576 h 128977"/>
              <a:gd name="connsiteX95" fmla="*/ 597312 w 1127766"/>
              <a:gd name="connsiteY95" fmla="*/ 47720 h 128977"/>
              <a:gd name="connsiteX96" fmla="*/ 594073 w 1127766"/>
              <a:gd name="connsiteY96" fmla="*/ 52578 h 128977"/>
              <a:gd name="connsiteX97" fmla="*/ 592073 w 1127766"/>
              <a:gd name="connsiteY97" fmla="*/ 58864 h 128977"/>
              <a:gd name="connsiteX98" fmla="*/ 622172 w 1127766"/>
              <a:gd name="connsiteY98" fmla="*/ 58864 h 128977"/>
              <a:gd name="connsiteX99" fmla="*/ 622172 w 1127766"/>
              <a:gd name="connsiteY99" fmla="*/ 57436 h 128977"/>
              <a:gd name="connsiteX100" fmla="*/ 621029 w 1127766"/>
              <a:gd name="connsiteY100" fmla="*/ 52006 h 128977"/>
              <a:gd name="connsiteX101" fmla="*/ 618267 w 1127766"/>
              <a:gd name="connsiteY101" fmla="*/ 47530 h 128977"/>
              <a:gd name="connsiteX102" fmla="*/ 613695 w 1127766"/>
              <a:gd name="connsiteY102" fmla="*/ 44576 h 128977"/>
              <a:gd name="connsiteX103" fmla="*/ 607504 w 1127766"/>
              <a:gd name="connsiteY103" fmla="*/ 43433 h 128977"/>
              <a:gd name="connsiteX104" fmla="*/ 997363 w 1127766"/>
              <a:gd name="connsiteY104" fmla="*/ 31338 h 128977"/>
              <a:gd name="connsiteX105" fmla="*/ 1025938 w 1127766"/>
              <a:gd name="connsiteY105" fmla="*/ 31338 h 128977"/>
              <a:gd name="connsiteX106" fmla="*/ 1036606 w 1127766"/>
              <a:gd name="connsiteY106" fmla="*/ 39052 h 128977"/>
              <a:gd name="connsiteX107" fmla="*/ 1043083 w 1127766"/>
              <a:gd name="connsiteY107" fmla="*/ 50577 h 128977"/>
              <a:gd name="connsiteX108" fmla="*/ 1045369 w 1127766"/>
              <a:gd name="connsiteY108" fmla="*/ 64960 h 128977"/>
              <a:gd name="connsiteX109" fmla="*/ 1045369 w 1127766"/>
              <a:gd name="connsiteY109" fmla="*/ 66389 h 128977"/>
              <a:gd name="connsiteX110" fmla="*/ 1043083 w 1127766"/>
              <a:gd name="connsiteY110" fmla="*/ 80867 h 128977"/>
              <a:gd name="connsiteX111" fmla="*/ 1036606 w 1127766"/>
              <a:gd name="connsiteY111" fmla="*/ 92392 h 128977"/>
              <a:gd name="connsiteX112" fmla="*/ 1026033 w 1127766"/>
              <a:gd name="connsiteY112" fmla="*/ 99917 h 128977"/>
              <a:gd name="connsiteX113" fmla="*/ 997458 w 1127766"/>
              <a:gd name="connsiteY113" fmla="*/ 99917 h 128977"/>
              <a:gd name="connsiteX114" fmla="*/ 986790 w 1127766"/>
              <a:gd name="connsiteY114" fmla="*/ 92392 h 128977"/>
              <a:gd name="connsiteX115" fmla="*/ 980218 w 1127766"/>
              <a:gd name="connsiteY115" fmla="*/ 80867 h 128977"/>
              <a:gd name="connsiteX116" fmla="*/ 978027 w 1127766"/>
              <a:gd name="connsiteY116" fmla="*/ 66389 h 128977"/>
              <a:gd name="connsiteX117" fmla="*/ 978027 w 1127766"/>
              <a:gd name="connsiteY117" fmla="*/ 64960 h 128977"/>
              <a:gd name="connsiteX118" fmla="*/ 980218 w 1127766"/>
              <a:gd name="connsiteY118" fmla="*/ 50577 h 128977"/>
              <a:gd name="connsiteX119" fmla="*/ 986790 w 1127766"/>
              <a:gd name="connsiteY119" fmla="*/ 39052 h 128977"/>
              <a:gd name="connsiteX120" fmla="*/ 997363 w 1127766"/>
              <a:gd name="connsiteY120" fmla="*/ 31338 h 128977"/>
              <a:gd name="connsiteX121" fmla="*/ 593883 w 1127766"/>
              <a:gd name="connsiteY121" fmla="*/ 31338 h 128977"/>
              <a:gd name="connsiteX122" fmla="*/ 621410 w 1127766"/>
              <a:gd name="connsiteY122" fmla="*/ 31338 h 128977"/>
              <a:gd name="connsiteX123" fmla="*/ 631697 w 1127766"/>
              <a:gd name="connsiteY123" fmla="*/ 38481 h 128977"/>
              <a:gd name="connsiteX124" fmla="*/ 637984 w 1127766"/>
              <a:gd name="connsiteY124" fmla="*/ 49625 h 128977"/>
              <a:gd name="connsiteX125" fmla="*/ 640174 w 1127766"/>
              <a:gd name="connsiteY125" fmla="*/ 64008 h 128977"/>
              <a:gd name="connsiteX126" fmla="*/ 640174 w 1127766"/>
              <a:gd name="connsiteY126" fmla="*/ 71723 h 128977"/>
              <a:gd name="connsiteX127" fmla="*/ 591502 w 1127766"/>
              <a:gd name="connsiteY127" fmla="*/ 71723 h 128977"/>
              <a:gd name="connsiteX128" fmla="*/ 593597 w 1127766"/>
              <a:gd name="connsiteY128" fmla="*/ 78390 h 128977"/>
              <a:gd name="connsiteX129" fmla="*/ 597788 w 1127766"/>
              <a:gd name="connsiteY129" fmla="*/ 83534 h 128977"/>
              <a:gd name="connsiteX130" fmla="*/ 603503 w 1127766"/>
              <a:gd name="connsiteY130" fmla="*/ 86963 h 128977"/>
              <a:gd name="connsiteX131" fmla="*/ 610552 w 1127766"/>
              <a:gd name="connsiteY131" fmla="*/ 88106 h 128977"/>
              <a:gd name="connsiteX132" fmla="*/ 615886 w 1127766"/>
              <a:gd name="connsiteY132" fmla="*/ 88106 h 128977"/>
              <a:gd name="connsiteX133" fmla="*/ 621029 w 1127766"/>
              <a:gd name="connsiteY133" fmla="*/ 86486 h 128977"/>
              <a:gd name="connsiteX134" fmla="*/ 625601 w 1127766"/>
              <a:gd name="connsiteY134" fmla="*/ 84010 h 128977"/>
              <a:gd name="connsiteX135" fmla="*/ 629316 w 1127766"/>
              <a:gd name="connsiteY135" fmla="*/ 80390 h 128977"/>
              <a:gd name="connsiteX136" fmla="*/ 638841 w 1127766"/>
              <a:gd name="connsiteY136" fmla="*/ 89915 h 128977"/>
              <a:gd name="connsiteX137" fmla="*/ 634364 w 1127766"/>
              <a:gd name="connsiteY137" fmla="*/ 94678 h 128977"/>
              <a:gd name="connsiteX138" fmla="*/ 627887 w 1127766"/>
              <a:gd name="connsiteY138" fmla="*/ 98869 h 128977"/>
              <a:gd name="connsiteX139" fmla="*/ 619696 w 1127766"/>
              <a:gd name="connsiteY139" fmla="*/ 101822 h 128977"/>
              <a:gd name="connsiteX140" fmla="*/ 609694 w 1127766"/>
              <a:gd name="connsiteY140" fmla="*/ 102680 h 128977"/>
              <a:gd name="connsiteX141" fmla="*/ 594740 w 1127766"/>
              <a:gd name="connsiteY141" fmla="*/ 99917 h 128977"/>
              <a:gd name="connsiteX142" fmla="*/ 583215 w 1127766"/>
              <a:gd name="connsiteY142" fmla="*/ 92583 h 128977"/>
              <a:gd name="connsiteX143" fmla="*/ 575785 w 1127766"/>
              <a:gd name="connsiteY143" fmla="*/ 81629 h 128977"/>
              <a:gd name="connsiteX144" fmla="*/ 573214 w 1127766"/>
              <a:gd name="connsiteY144" fmla="*/ 68104 h 128977"/>
              <a:gd name="connsiteX145" fmla="*/ 573214 w 1127766"/>
              <a:gd name="connsiteY145" fmla="*/ 65532 h 128977"/>
              <a:gd name="connsiteX146" fmla="*/ 575785 w 1127766"/>
              <a:gd name="connsiteY146" fmla="*/ 50577 h 128977"/>
              <a:gd name="connsiteX147" fmla="*/ 582929 w 1127766"/>
              <a:gd name="connsiteY147" fmla="*/ 38861 h 128977"/>
              <a:gd name="connsiteX148" fmla="*/ 593883 w 1127766"/>
              <a:gd name="connsiteY148" fmla="*/ 31338 h 128977"/>
              <a:gd name="connsiteX149" fmla="*/ 162115 w 1127766"/>
              <a:gd name="connsiteY149" fmla="*/ 29908 h 128977"/>
              <a:gd name="connsiteX150" fmla="*/ 178879 w 1127766"/>
              <a:gd name="connsiteY150" fmla="*/ 29908 h 128977"/>
              <a:gd name="connsiteX151" fmla="*/ 185070 w 1127766"/>
              <a:gd name="connsiteY151" fmla="*/ 79152 h 128977"/>
              <a:gd name="connsiteX152" fmla="*/ 194595 w 1127766"/>
              <a:gd name="connsiteY152" fmla="*/ 29908 h 128977"/>
              <a:gd name="connsiteX153" fmla="*/ 206787 w 1127766"/>
              <a:gd name="connsiteY153" fmla="*/ 29908 h 128977"/>
              <a:gd name="connsiteX154" fmla="*/ 215360 w 1127766"/>
              <a:gd name="connsiteY154" fmla="*/ 78962 h 128977"/>
              <a:gd name="connsiteX155" fmla="*/ 221551 w 1127766"/>
              <a:gd name="connsiteY155" fmla="*/ 29908 h 128977"/>
              <a:gd name="connsiteX156" fmla="*/ 238315 w 1127766"/>
              <a:gd name="connsiteY156" fmla="*/ 29908 h 128977"/>
              <a:gd name="connsiteX157" fmla="*/ 225552 w 1127766"/>
              <a:gd name="connsiteY157" fmla="*/ 101346 h 128977"/>
              <a:gd name="connsiteX158" fmla="*/ 209454 w 1127766"/>
              <a:gd name="connsiteY158" fmla="*/ 101346 h 128977"/>
              <a:gd name="connsiteX159" fmla="*/ 199929 w 1127766"/>
              <a:gd name="connsiteY159" fmla="*/ 55911 h 128977"/>
              <a:gd name="connsiteX160" fmla="*/ 190404 w 1127766"/>
              <a:gd name="connsiteY160" fmla="*/ 101346 h 128977"/>
              <a:gd name="connsiteX161" fmla="*/ 174974 w 1127766"/>
              <a:gd name="connsiteY161" fmla="*/ 101346 h 128977"/>
              <a:gd name="connsiteX162" fmla="*/ 81057 w 1127766"/>
              <a:gd name="connsiteY162" fmla="*/ 29908 h 128977"/>
              <a:gd name="connsiteX163" fmla="*/ 97821 w 1127766"/>
              <a:gd name="connsiteY163" fmla="*/ 29908 h 128977"/>
              <a:gd name="connsiteX164" fmla="*/ 104012 w 1127766"/>
              <a:gd name="connsiteY164" fmla="*/ 79152 h 128977"/>
              <a:gd name="connsiteX165" fmla="*/ 112966 w 1127766"/>
              <a:gd name="connsiteY165" fmla="*/ 29908 h 128977"/>
              <a:gd name="connsiteX166" fmla="*/ 125253 w 1127766"/>
              <a:gd name="connsiteY166" fmla="*/ 29908 h 128977"/>
              <a:gd name="connsiteX167" fmla="*/ 134302 w 1127766"/>
              <a:gd name="connsiteY167" fmla="*/ 78962 h 128977"/>
              <a:gd name="connsiteX168" fmla="*/ 140493 w 1127766"/>
              <a:gd name="connsiteY168" fmla="*/ 29908 h 128977"/>
              <a:gd name="connsiteX169" fmla="*/ 157352 w 1127766"/>
              <a:gd name="connsiteY169" fmla="*/ 29908 h 128977"/>
              <a:gd name="connsiteX170" fmla="*/ 144589 w 1127766"/>
              <a:gd name="connsiteY170" fmla="*/ 101346 h 128977"/>
              <a:gd name="connsiteX171" fmla="*/ 128396 w 1127766"/>
              <a:gd name="connsiteY171" fmla="*/ 101346 h 128977"/>
              <a:gd name="connsiteX172" fmla="*/ 118871 w 1127766"/>
              <a:gd name="connsiteY172" fmla="*/ 55911 h 128977"/>
              <a:gd name="connsiteX173" fmla="*/ 109346 w 1127766"/>
              <a:gd name="connsiteY173" fmla="*/ 101346 h 128977"/>
              <a:gd name="connsiteX174" fmla="*/ 93821 w 1127766"/>
              <a:gd name="connsiteY174" fmla="*/ 101346 h 128977"/>
              <a:gd name="connsiteX175" fmla="*/ 0 w 1127766"/>
              <a:gd name="connsiteY175" fmla="*/ 29908 h 128977"/>
              <a:gd name="connsiteX176" fmla="*/ 16764 w 1127766"/>
              <a:gd name="connsiteY176" fmla="*/ 29908 h 128977"/>
              <a:gd name="connsiteX177" fmla="*/ 22955 w 1127766"/>
              <a:gd name="connsiteY177" fmla="*/ 79152 h 128977"/>
              <a:gd name="connsiteX178" fmla="*/ 31909 w 1127766"/>
              <a:gd name="connsiteY178" fmla="*/ 29908 h 128977"/>
              <a:gd name="connsiteX179" fmla="*/ 44196 w 1127766"/>
              <a:gd name="connsiteY179" fmla="*/ 29908 h 128977"/>
              <a:gd name="connsiteX180" fmla="*/ 53150 w 1127766"/>
              <a:gd name="connsiteY180" fmla="*/ 78962 h 128977"/>
              <a:gd name="connsiteX181" fmla="*/ 59341 w 1127766"/>
              <a:gd name="connsiteY181" fmla="*/ 29908 h 128977"/>
              <a:gd name="connsiteX182" fmla="*/ 76200 w 1127766"/>
              <a:gd name="connsiteY182" fmla="*/ 29908 h 128977"/>
              <a:gd name="connsiteX183" fmla="*/ 63341 w 1127766"/>
              <a:gd name="connsiteY183" fmla="*/ 101346 h 128977"/>
              <a:gd name="connsiteX184" fmla="*/ 47244 w 1127766"/>
              <a:gd name="connsiteY184" fmla="*/ 101346 h 128977"/>
              <a:gd name="connsiteX185" fmla="*/ 37719 w 1127766"/>
              <a:gd name="connsiteY185" fmla="*/ 55911 h 128977"/>
              <a:gd name="connsiteX186" fmla="*/ 28670 w 1127766"/>
              <a:gd name="connsiteY186" fmla="*/ 101346 h 128977"/>
              <a:gd name="connsiteX187" fmla="*/ 12764 w 1127766"/>
              <a:gd name="connsiteY187" fmla="*/ 101346 h 128977"/>
              <a:gd name="connsiteX188" fmla="*/ 1087945 w 1127766"/>
              <a:gd name="connsiteY188" fmla="*/ 28575 h 128977"/>
              <a:gd name="connsiteX189" fmla="*/ 1099184 w 1127766"/>
              <a:gd name="connsiteY189" fmla="*/ 36194 h 128977"/>
              <a:gd name="connsiteX190" fmla="*/ 1104613 w 1127766"/>
              <a:gd name="connsiteY190" fmla="*/ 30670 h 128977"/>
              <a:gd name="connsiteX191" fmla="*/ 1112519 w 1127766"/>
              <a:gd name="connsiteY191" fmla="*/ 28575 h 128977"/>
              <a:gd name="connsiteX192" fmla="*/ 1118520 w 1127766"/>
              <a:gd name="connsiteY192" fmla="*/ 29813 h 128977"/>
              <a:gd name="connsiteX193" fmla="*/ 1123378 w 1127766"/>
              <a:gd name="connsiteY193" fmla="*/ 33623 h 128977"/>
              <a:gd name="connsiteX194" fmla="*/ 1126616 w 1127766"/>
              <a:gd name="connsiteY194" fmla="*/ 40290 h 128977"/>
              <a:gd name="connsiteX195" fmla="*/ 1127759 w 1127766"/>
              <a:gd name="connsiteY195" fmla="*/ 50387 h 128977"/>
              <a:gd name="connsiteX196" fmla="*/ 1127759 w 1127766"/>
              <a:gd name="connsiteY196" fmla="*/ 101346 h 128977"/>
              <a:gd name="connsiteX197" fmla="*/ 1111090 w 1127766"/>
              <a:gd name="connsiteY197" fmla="*/ 101346 h 128977"/>
              <a:gd name="connsiteX198" fmla="*/ 1111090 w 1127766"/>
              <a:gd name="connsiteY198" fmla="*/ 50292 h 128977"/>
              <a:gd name="connsiteX199" fmla="*/ 1110614 w 1127766"/>
              <a:gd name="connsiteY199" fmla="*/ 46957 h 128977"/>
              <a:gd name="connsiteX200" fmla="*/ 1109471 w 1127766"/>
              <a:gd name="connsiteY200" fmla="*/ 44862 h 128977"/>
              <a:gd name="connsiteX201" fmla="*/ 1107852 w 1127766"/>
              <a:gd name="connsiteY201" fmla="*/ 43815 h 128977"/>
              <a:gd name="connsiteX202" fmla="*/ 1105852 w 1127766"/>
              <a:gd name="connsiteY202" fmla="*/ 43815 h 128977"/>
              <a:gd name="connsiteX203" fmla="*/ 1102613 w 1127766"/>
              <a:gd name="connsiteY203" fmla="*/ 44671 h 128977"/>
              <a:gd name="connsiteX204" fmla="*/ 1100613 w 1127766"/>
              <a:gd name="connsiteY204" fmla="*/ 47148 h 128977"/>
              <a:gd name="connsiteX205" fmla="*/ 1100613 w 1127766"/>
              <a:gd name="connsiteY205" fmla="*/ 101632 h 128977"/>
              <a:gd name="connsiteX206" fmla="*/ 1084420 w 1127766"/>
              <a:gd name="connsiteY206" fmla="*/ 101632 h 128977"/>
              <a:gd name="connsiteX207" fmla="*/ 1084420 w 1127766"/>
              <a:gd name="connsiteY207" fmla="*/ 50577 h 128977"/>
              <a:gd name="connsiteX208" fmla="*/ 1084420 w 1127766"/>
              <a:gd name="connsiteY208" fmla="*/ 47148 h 128977"/>
              <a:gd name="connsiteX209" fmla="*/ 1083277 w 1127766"/>
              <a:gd name="connsiteY209" fmla="*/ 45148 h 128977"/>
              <a:gd name="connsiteX210" fmla="*/ 1081753 w 1127766"/>
              <a:gd name="connsiteY210" fmla="*/ 44101 h 128977"/>
              <a:gd name="connsiteX211" fmla="*/ 1079753 w 1127766"/>
              <a:gd name="connsiteY211" fmla="*/ 44101 h 128977"/>
              <a:gd name="connsiteX212" fmla="*/ 1076324 w 1127766"/>
              <a:gd name="connsiteY212" fmla="*/ 45244 h 128977"/>
              <a:gd name="connsiteX213" fmla="*/ 1074324 w 1127766"/>
              <a:gd name="connsiteY213" fmla="*/ 48482 h 128977"/>
              <a:gd name="connsiteX214" fmla="*/ 1074324 w 1127766"/>
              <a:gd name="connsiteY214" fmla="*/ 101917 h 128977"/>
              <a:gd name="connsiteX215" fmla="*/ 1057274 w 1127766"/>
              <a:gd name="connsiteY215" fmla="*/ 101917 h 128977"/>
              <a:gd name="connsiteX216" fmla="*/ 1057274 w 1127766"/>
              <a:gd name="connsiteY216" fmla="*/ 30479 h 128977"/>
              <a:gd name="connsiteX217" fmla="*/ 1072990 w 1127766"/>
              <a:gd name="connsiteY217" fmla="*/ 29908 h 128977"/>
              <a:gd name="connsiteX218" fmla="*/ 1073562 w 1127766"/>
              <a:gd name="connsiteY218" fmla="*/ 38575 h 128977"/>
              <a:gd name="connsiteX219" fmla="*/ 1079182 w 1127766"/>
              <a:gd name="connsiteY219" fmla="*/ 31242 h 128977"/>
              <a:gd name="connsiteX220" fmla="*/ 1087945 w 1127766"/>
              <a:gd name="connsiteY220" fmla="*/ 28575 h 128977"/>
              <a:gd name="connsiteX221" fmla="*/ 931449 w 1127766"/>
              <a:gd name="connsiteY221" fmla="*/ 28575 h 128977"/>
              <a:gd name="connsiteX222" fmla="*/ 943641 w 1127766"/>
              <a:gd name="connsiteY222" fmla="*/ 30575 h 128977"/>
              <a:gd name="connsiteX223" fmla="*/ 953166 w 1127766"/>
              <a:gd name="connsiteY223" fmla="*/ 36194 h 128977"/>
              <a:gd name="connsiteX224" fmla="*/ 959453 w 1127766"/>
              <a:gd name="connsiteY224" fmla="*/ 44862 h 128977"/>
              <a:gd name="connsiteX225" fmla="*/ 961644 w 1127766"/>
              <a:gd name="connsiteY225" fmla="*/ 56293 h 128977"/>
              <a:gd name="connsiteX226" fmla="*/ 943927 w 1127766"/>
              <a:gd name="connsiteY226" fmla="*/ 56293 h 128977"/>
              <a:gd name="connsiteX227" fmla="*/ 943165 w 1127766"/>
              <a:gd name="connsiteY227" fmla="*/ 51340 h 128977"/>
              <a:gd name="connsiteX228" fmla="*/ 940403 w 1127766"/>
              <a:gd name="connsiteY228" fmla="*/ 47243 h 128977"/>
              <a:gd name="connsiteX229" fmla="*/ 936116 w 1127766"/>
              <a:gd name="connsiteY229" fmla="*/ 44482 h 128977"/>
              <a:gd name="connsiteX230" fmla="*/ 930687 w 1127766"/>
              <a:gd name="connsiteY230" fmla="*/ 43433 h 128977"/>
              <a:gd name="connsiteX231" fmla="*/ 923448 w 1127766"/>
              <a:gd name="connsiteY231" fmla="*/ 45244 h 128977"/>
              <a:gd name="connsiteX232" fmla="*/ 918972 w 1127766"/>
              <a:gd name="connsiteY232" fmla="*/ 50006 h 128977"/>
              <a:gd name="connsiteX233" fmla="*/ 916590 w 1127766"/>
              <a:gd name="connsiteY233" fmla="*/ 56768 h 128977"/>
              <a:gd name="connsiteX234" fmla="*/ 915924 w 1127766"/>
              <a:gd name="connsiteY234" fmla="*/ 64675 h 128977"/>
              <a:gd name="connsiteX235" fmla="*/ 915924 w 1127766"/>
              <a:gd name="connsiteY235" fmla="*/ 66675 h 128977"/>
              <a:gd name="connsiteX236" fmla="*/ 916590 w 1127766"/>
              <a:gd name="connsiteY236" fmla="*/ 74676 h 128977"/>
              <a:gd name="connsiteX237" fmla="*/ 918876 w 1127766"/>
              <a:gd name="connsiteY237" fmla="*/ 81533 h 128977"/>
              <a:gd name="connsiteX238" fmla="*/ 930782 w 1127766"/>
              <a:gd name="connsiteY238" fmla="*/ 88011 h 128977"/>
              <a:gd name="connsiteX239" fmla="*/ 931068 w 1127766"/>
              <a:gd name="connsiteY239" fmla="*/ 88011 h 128977"/>
              <a:gd name="connsiteX240" fmla="*/ 936212 w 1127766"/>
              <a:gd name="connsiteY240" fmla="*/ 87249 h 128977"/>
              <a:gd name="connsiteX241" fmla="*/ 940498 w 1127766"/>
              <a:gd name="connsiteY241" fmla="*/ 84963 h 128977"/>
              <a:gd name="connsiteX242" fmla="*/ 943356 w 1127766"/>
              <a:gd name="connsiteY242" fmla="*/ 81438 h 128977"/>
              <a:gd name="connsiteX243" fmla="*/ 944213 w 1127766"/>
              <a:gd name="connsiteY243" fmla="*/ 76866 h 128977"/>
              <a:gd name="connsiteX244" fmla="*/ 961548 w 1127766"/>
              <a:gd name="connsiteY244" fmla="*/ 76866 h 128977"/>
              <a:gd name="connsiteX245" fmla="*/ 959262 w 1127766"/>
              <a:gd name="connsiteY245" fmla="*/ 87249 h 128977"/>
              <a:gd name="connsiteX246" fmla="*/ 952690 w 1127766"/>
              <a:gd name="connsiteY246" fmla="*/ 95345 h 128977"/>
              <a:gd name="connsiteX247" fmla="*/ 943165 w 1127766"/>
              <a:gd name="connsiteY247" fmla="*/ 100774 h 128977"/>
              <a:gd name="connsiteX248" fmla="*/ 931545 w 1127766"/>
              <a:gd name="connsiteY248" fmla="*/ 102680 h 128977"/>
              <a:gd name="connsiteX249" fmla="*/ 916971 w 1127766"/>
              <a:gd name="connsiteY249" fmla="*/ 99917 h 128977"/>
              <a:gd name="connsiteX250" fmla="*/ 906494 w 1127766"/>
              <a:gd name="connsiteY250" fmla="*/ 92201 h 128977"/>
              <a:gd name="connsiteX251" fmla="*/ 900207 w 1127766"/>
              <a:gd name="connsiteY251" fmla="*/ 80772 h 128977"/>
              <a:gd name="connsiteX252" fmla="*/ 898016 w 1127766"/>
              <a:gd name="connsiteY252" fmla="*/ 66675 h 128977"/>
              <a:gd name="connsiteX253" fmla="*/ 898016 w 1127766"/>
              <a:gd name="connsiteY253" fmla="*/ 64675 h 128977"/>
              <a:gd name="connsiteX254" fmla="*/ 900112 w 1127766"/>
              <a:gd name="connsiteY254" fmla="*/ 50577 h 128977"/>
              <a:gd name="connsiteX255" fmla="*/ 906494 w 1127766"/>
              <a:gd name="connsiteY255" fmla="*/ 39147 h 128977"/>
              <a:gd name="connsiteX256" fmla="*/ 916971 w 1127766"/>
              <a:gd name="connsiteY256" fmla="*/ 31432 h 128977"/>
              <a:gd name="connsiteX257" fmla="*/ 931449 w 1127766"/>
              <a:gd name="connsiteY257" fmla="*/ 28575 h 128977"/>
              <a:gd name="connsiteX258" fmla="*/ 768000 w 1127766"/>
              <a:gd name="connsiteY258" fmla="*/ 28575 h 128977"/>
              <a:gd name="connsiteX259" fmla="*/ 782288 w 1127766"/>
              <a:gd name="connsiteY259" fmla="*/ 31337 h 128977"/>
              <a:gd name="connsiteX260" fmla="*/ 792956 w 1127766"/>
              <a:gd name="connsiteY260" fmla="*/ 39052 h 128977"/>
              <a:gd name="connsiteX261" fmla="*/ 799528 w 1127766"/>
              <a:gd name="connsiteY261" fmla="*/ 50577 h 128977"/>
              <a:gd name="connsiteX262" fmla="*/ 801719 w 1127766"/>
              <a:gd name="connsiteY262" fmla="*/ 64960 h 128977"/>
              <a:gd name="connsiteX263" fmla="*/ 801719 w 1127766"/>
              <a:gd name="connsiteY263" fmla="*/ 66389 h 128977"/>
              <a:gd name="connsiteX264" fmla="*/ 799528 w 1127766"/>
              <a:gd name="connsiteY264" fmla="*/ 80867 h 128977"/>
              <a:gd name="connsiteX265" fmla="*/ 792956 w 1127766"/>
              <a:gd name="connsiteY265" fmla="*/ 92392 h 128977"/>
              <a:gd name="connsiteX266" fmla="*/ 782383 w 1127766"/>
              <a:gd name="connsiteY266" fmla="*/ 99917 h 128977"/>
              <a:gd name="connsiteX267" fmla="*/ 768191 w 1127766"/>
              <a:gd name="connsiteY267" fmla="*/ 102680 h 128977"/>
              <a:gd name="connsiteX268" fmla="*/ 753808 w 1127766"/>
              <a:gd name="connsiteY268" fmla="*/ 99917 h 128977"/>
              <a:gd name="connsiteX269" fmla="*/ 743140 w 1127766"/>
              <a:gd name="connsiteY269" fmla="*/ 92392 h 128977"/>
              <a:gd name="connsiteX270" fmla="*/ 736663 w 1127766"/>
              <a:gd name="connsiteY270" fmla="*/ 80867 h 128977"/>
              <a:gd name="connsiteX271" fmla="*/ 734377 w 1127766"/>
              <a:gd name="connsiteY271" fmla="*/ 66389 h 128977"/>
              <a:gd name="connsiteX272" fmla="*/ 734377 w 1127766"/>
              <a:gd name="connsiteY272" fmla="*/ 64960 h 128977"/>
              <a:gd name="connsiteX273" fmla="*/ 736663 w 1127766"/>
              <a:gd name="connsiteY273" fmla="*/ 50577 h 128977"/>
              <a:gd name="connsiteX274" fmla="*/ 743140 w 1127766"/>
              <a:gd name="connsiteY274" fmla="*/ 39052 h 128977"/>
              <a:gd name="connsiteX275" fmla="*/ 753713 w 1127766"/>
              <a:gd name="connsiteY275" fmla="*/ 31337 h 128977"/>
              <a:gd name="connsiteX276" fmla="*/ 768000 w 1127766"/>
              <a:gd name="connsiteY276" fmla="*/ 28575 h 128977"/>
              <a:gd name="connsiteX277" fmla="*/ 688181 w 1127766"/>
              <a:gd name="connsiteY277" fmla="*/ 28575 h 128977"/>
              <a:gd name="connsiteX278" fmla="*/ 700373 w 1127766"/>
              <a:gd name="connsiteY278" fmla="*/ 30575 h 128977"/>
              <a:gd name="connsiteX279" fmla="*/ 709898 w 1127766"/>
              <a:gd name="connsiteY279" fmla="*/ 36194 h 128977"/>
              <a:gd name="connsiteX280" fmla="*/ 716280 w 1127766"/>
              <a:gd name="connsiteY280" fmla="*/ 44862 h 128977"/>
              <a:gd name="connsiteX281" fmla="*/ 718376 w 1127766"/>
              <a:gd name="connsiteY281" fmla="*/ 56293 h 128977"/>
              <a:gd name="connsiteX282" fmla="*/ 701040 w 1127766"/>
              <a:gd name="connsiteY282" fmla="*/ 56293 h 128977"/>
              <a:gd name="connsiteX283" fmla="*/ 700278 w 1127766"/>
              <a:gd name="connsiteY283" fmla="*/ 51340 h 128977"/>
              <a:gd name="connsiteX284" fmla="*/ 697611 w 1127766"/>
              <a:gd name="connsiteY284" fmla="*/ 47243 h 128977"/>
              <a:gd name="connsiteX285" fmla="*/ 693325 w 1127766"/>
              <a:gd name="connsiteY285" fmla="*/ 44482 h 128977"/>
              <a:gd name="connsiteX286" fmla="*/ 687800 w 1127766"/>
              <a:gd name="connsiteY286" fmla="*/ 43433 h 128977"/>
              <a:gd name="connsiteX287" fmla="*/ 680656 w 1127766"/>
              <a:gd name="connsiteY287" fmla="*/ 45244 h 128977"/>
              <a:gd name="connsiteX288" fmla="*/ 676085 w 1127766"/>
              <a:gd name="connsiteY288" fmla="*/ 50006 h 128977"/>
              <a:gd name="connsiteX289" fmla="*/ 673703 w 1127766"/>
              <a:gd name="connsiteY289" fmla="*/ 56768 h 128977"/>
              <a:gd name="connsiteX290" fmla="*/ 673036 w 1127766"/>
              <a:gd name="connsiteY290" fmla="*/ 64675 h 128977"/>
              <a:gd name="connsiteX291" fmla="*/ 673036 w 1127766"/>
              <a:gd name="connsiteY291" fmla="*/ 66675 h 128977"/>
              <a:gd name="connsiteX292" fmla="*/ 673703 w 1127766"/>
              <a:gd name="connsiteY292" fmla="*/ 74676 h 128977"/>
              <a:gd name="connsiteX293" fmla="*/ 675989 w 1127766"/>
              <a:gd name="connsiteY293" fmla="*/ 81533 h 128977"/>
              <a:gd name="connsiteX294" fmla="*/ 687875 w 1127766"/>
              <a:gd name="connsiteY294" fmla="*/ 88000 h 128977"/>
              <a:gd name="connsiteX295" fmla="*/ 687800 w 1127766"/>
              <a:gd name="connsiteY295" fmla="*/ 88011 h 128977"/>
              <a:gd name="connsiteX296" fmla="*/ 687895 w 1127766"/>
              <a:gd name="connsiteY296" fmla="*/ 88011 h 128977"/>
              <a:gd name="connsiteX297" fmla="*/ 687875 w 1127766"/>
              <a:gd name="connsiteY297" fmla="*/ 88000 h 128977"/>
              <a:gd name="connsiteX298" fmla="*/ 692944 w 1127766"/>
              <a:gd name="connsiteY298" fmla="*/ 87249 h 128977"/>
              <a:gd name="connsiteX299" fmla="*/ 697230 w 1127766"/>
              <a:gd name="connsiteY299" fmla="*/ 84963 h 128977"/>
              <a:gd name="connsiteX300" fmla="*/ 700087 w 1127766"/>
              <a:gd name="connsiteY300" fmla="*/ 81438 h 128977"/>
              <a:gd name="connsiteX301" fmla="*/ 700945 w 1127766"/>
              <a:gd name="connsiteY301" fmla="*/ 76866 h 128977"/>
              <a:gd name="connsiteX302" fmla="*/ 718280 w 1127766"/>
              <a:gd name="connsiteY302" fmla="*/ 76866 h 128977"/>
              <a:gd name="connsiteX303" fmla="*/ 715994 w 1127766"/>
              <a:gd name="connsiteY303" fmla="*/ 87249 h 128977"/>
              <a:gd name="connsiteX304" fmla="*/ 709422 w 1127766"/>
              <a:gd name="connsiteY304" fmla="*/ 95345 h 128977"/>
              <a:gd name="connsiteX305" fmla="*/ 699897 w 1127766"/>
              <a:gd name="connsiteY305" fmla="*/ 100774 h 128977"/>
              <a:gd name="connsiteX306" fmla="*/ 688277 w 1127766"/>
              <a:gd name="connsiteY306" fmla="*/ 102680 h 128977"/>
              <a:gd name="connsiteX307" fmla="*/ 673703 w 1127766"/>
              <a:gd name="connsiteY307" fmla="*/ 99917 h 128977"/>
              <a:gd name="connsiteX308" fmla="*/ 663226 w 1127766"/>
              <a:gd name="connsiteY308" fmla="*/ 92201 h 128977"/>
              <a:gd name="connsiteX309" fmla="*/ 656939 w 1127766"/>
              <a:gd name="connsiteY309" fmla="*/ 80772 h 128977"/>
              <a:gd name="connsiteX310" fmla="*/ 654748 w 1127766"/>
              <a:gd name="connsiteY310" fmla="*/ 66675 h 128977"/>
              <a:gd name="connsiteX311" fmla="*/ 654748 w 1127766"/>
              <a:gd name="connsiteY311" fmla="*/ 64675 h 128977"/>
              <a:gd name="connsiteX312" fmla="*/ 656844 w 1127766"/>
              <a:gd name="connsiteY312" fmla="*/ 50577 h 128977"/>
              <a:gd name="connsiteX313" fmla="*/ 663226 w 1127766"/>
              <a:gd name="connsiteY313" fmla="*/ 39147 h 128977"/>
              <a:gd name="connsiteX314" fmla="*/ 673703 w 1127766"/>
              <a:gd name="connsiteY314" fmla="*/ 31432 h 128977"/>
              <a:gd name="connsiteX315" fmla="*/ 688181 w 1127766"/>
              <a:gd name="connsiteY315" fmla="*/ 28575 h 128977"/>
              <a:gd name="connsiteX316" fmla="*/ 521589 w 1127766"/>
              <a:gd name="connsiteY316" fmla="*/ 28575 h 128977"/>
              <a:gd name="connsiteX317" fmla="*/ 532352 w 1127766"/>
              <a:gd name="connsiteY317" fmla="*/ 30766 h 128977"/>
              <a:gd name="connsiteX318" fmla="*/ 539972 w 1127766"/>
              <a:gd name="connsiteY318" fmla="*/ 36767 h 128977"/>
              <a:gd name="connsiteX319" fmla="*/ 540734 w 1127766"/>
              <a:gd name="connsiteY319" fmla="*/ 29909 h 128977"/>
              <a:gd name="connsiteX320" fmla="*/ 557403 w 1127766"/>
              <a:gd name="connsiteY320" fmla="*/ 29909 h 128977"/>
              <a:gd name="connsiteX321" fmla="*/ 557403 w 1127766"/>
              <a:gd name="connsiteY321" fmla="*/ 98679 h 128977"/>
              <a:gd name="connsiteX322" fmla="*/ 554926 w 1127766"/>
              <a:gd name="connsiteY322" fmla="*/ 111538 h 128977"/>
              <a:gd name="connsiteX323" fmla="*/ 548068 w 1127766"/>
              <a:gd name="connsiteY323" fmla="*/ 121063 h 128977"/>
              <a:gd name="connsiteX324" fmla="*/ 537305 w 1127766"/>
              <a:gd name="connsiteY324" fmla="*/ 126968 h 128977"/>
              <a:gd name="connsiteX325" fmla="*/ 523589 w 1127766"/>
              <a:gd name="connsiteY325" fmla="*/ 128969 h 128977"/>
              <a:gd name="connsiteX326" fmla="*/ 516636 w 1127766"/>
              <a:gd name="connsiteY326" fmla="*/ 128302 h 128977"/>
              <a:gd name="connsiteX327" fmla="*/ 509301 w 1127766"/>
              <a:gd name="connsiteY327" fmla="*/ 126207 h 128977"/>
              <a:gd name="connsiteX328" fmla="*/ 502443 w 1127766"/>
              <a:gd name="connsiteY328" fmla="*/ 122682 h 128977"/>
              <a:gd name="connsiteX329" fmla="*/ 496919 w 1127766"/>
              <a:gd name="connsiteY329" fmla="*/ 117634 h 128977"/>
              <a:gd name="connsiteX330" fmla="*/ 505206 w 1127766"/>
              <a:gd name="connsiteY330" fmla="*/ 106489 h 128977"/>
              <a:gd name="connsiteX331" fmla="*/ 513111 w 1127766"/>
              <a:gd name="connsiteY331" fmla="*/ 112490 h 128977"/>
              <a:gd name="connsiteX332" fmla="*/ 522636 w 1127766"/>
              <a:gd name="connsiteY332" fmla="*/ 114586 h 128977"/>
              <a:gd name="connsiteX333" fmla="*/ 534733 w 1127766"/>
              <a:gd name="connsiteY333" fmla="*/ 110490 h 128977"/>
              <a:gd name="connsiteX334" fmla="*/ 539019 w 1127766"/>
              <a:gd name="connsiteY334" fmla="*/ 98775 h 128977"/>
              <a:gd name="connsiteX335" fmla="*/ 539019 w 1127766"/>
              <a:gd name="connsiteY335" fmla="*/ 94678 h 128977"/>
              <a:gd name="connsiteX336" fmla="*/ 531495 w 1127766"/>
              <a:gd name="connsiteY336" fmla="*/ 100204 h 128977"/>
              <a:gd name="connsiteX337" fmla="*/ 521493 w 1127766"/>
              <a:gd name="connsiteY337" fmla="*/ 102203 h 128977"/>
              <a:gd name="connsiteX338" fmla="*/ 509492 w 1127766"/>
              <a:gd name="connsiteY338" fmla="*/ 99441 h 128977"/>
              <a:gd name="connsiteX339" fmla="*/ 499967 w 1127766"/>
              <a:gd name="connsiteY339" fmla="*/ 91917 h 128977"/>
              <a:gd name="connsiteX340" fmla="*/ 494157 w 1127766"/>
              <a:gd name="connsiteY340" fmla="*/ 80391 h 128977"/>
              <a:gd name="connsiteX341" fmla="*/ 492156 w 1127766"/>
              <a:gd name="connsiteY341" fmla="*/ 66008 h 128977"/>
              <a:gd name="connsiteX342" fmla="*/ 492156 w 1127766"/>
              <a:gd name="connsiteY342" fmla="*/ 65056 h 128977"/>
              <a:gd name="connsiteX343" fmla="*/ 494157 w 1127766"/>
              <a:gd name="connsiteY343" fmla="*/ 50293 h 128977"/>
              <a:gd name="connsiteX344" fmla="*/ 499967 w 1127766"/>
              <a:gd name="connsiteY344" fmla="*/ 38671 h 128977"/>
              <a:gd name="connsiteX345" fmla="*/ 509492 w 1127766"/>
              <a:gd name="connsiteY345" fmla="*/ 31243 h 128977"/>
              <a:gd name="connsiteX346" fmla="*/ 521589 w 1127766"/>
              <a:gd name="connsiteY346" fmla="*/ 28575 h 128977"/>
              <a:gd name="connsiteX347" fmla="*/ 362045 w 1127766"/>
              <a:gd name="connsiteY347" fmla="*/ 28575 h 128977"/>
              <a:gd name="connsiteX348" fmla="*/ 374141 w 1127766"/>
              <a:gd name="connsiteY348" fmla="*/ 30195 h 128977"/>
              <a:gd name="connsiteX349" fmla="*/ 383666 w 1127766"/>
              <a:gd name="connsiteY349" fmla="*/ 34862 h 128977"/>
              <a:gd name="connsiteX350" fmla="*/ 390048 w 1127766"/>
              <a:gd name="connsiteY350" fmla="*/ 42672 h 128977"/>
              <a:gd name="connsiteX351" fmla="*/ 392429 w 1127766"/>
              <a:gd name="connsiteY351" fmla="*/ 53626 h 128977"/>
              <a:gd name="connsiteX352" fmla="*/ 392429 w 1127766"/>
              <a:gd name="connsiteY352" fmla="*/ 84201 h 128977"/>
              <a:gd name="connsiteX353" fmla="*/ 393096 w 1127766"/>
              <a:gd name="connsiteY353" fmla="*/ 93726 h 128977"/>
              <a:gd name="connsiteX354" fmla="*/ 395192 w 1127766"/>
              <a:gd name="connsiteY354" fmla="*/ 100204 h 128977"/>
              <a:gd name="connsiteX355" fmla="*/ 395192 w 1127766"/>
              <a:gd name="connsiteY355" fmla="*/ 101347 h 128977"/>
              <a:gd name="connsiteX356" fmla="*/ 376427 w 1127766"/>
              <a:gd name="connsiteY356" fmla="*/ 101347 h 128977"/>
              <a:gd name="connsiteX357" fmla="*/ 375285 w 1127766"/>
              <a:gd name="connsiteY357" fmla="*/ 98298 h 128977"/>
              <a:gd name="connsiteX358" fmla="*/ 374522 w 1127766"/>
              <a:gd name="connsiteY358" fmla="*/ 94678 h 128977"/>
              <a:gd name="connsiteX359" fmla="*/ 366617 w 1127766"/>
              <a:gd name="connsiteY359" fmla="*/ 100299 h 128977"/>
              <a:gd name="connsiteX360" fmla="*/ 361283 w 1127766"/>
              <a:gd name="connsiteY360" fmla="*/ 102013 h 128977"/>
              <a:gd name="connsiteX361" fmla="*/ 355091 w 1127766"/>
              <a:gd name="connsiteY361" fmla="*/ 102680 h 128977"/>
              <a:gd name="connsiteX362" fmla="*/ 344995 w 1127766"/>
              <a:gd name="connsiteY362" fmla="*/ 101060 h 128977"/>
              <a:gd name="connsiteX363" fmla="*/ 337089 w 1127766"/>
              <a:gd name="connsiteY363" fmla="*/ 96679 h 128977"/>
              <a:gd name="connsiteX364" fmla="*/ 331946 w 1127766"/>
              <a:gd name="connsiteY364" fmla="*/ 89916 h 128977"/>
              <a:gd name="connsiteX365" fmla="*/ 338518 w 1127766"/>
              <a:gd name="connsiteY365" fmla="*/ 63913 h 128977"/>
              <a:gd name="connsiteX366" fmla="*/ 363664 w 1127766"/>
              <a:gd name="connsiteY366" fmla="*/ 57721 h 128977"/>
              <a:gd name="connsiteX367" fmla="*/ 373856 w 1127766"/>
              <a:gd name="connsiteY367" fmla="*/ 57721 h 128977"/>
              <a:gd name="connsiteX368" fmla="*/ 373856 w 1127766"/>
              <a:gd name="connsiteY368" fmla="*/ 53531 h 128977"/>
              <a:gd name="connsiteX369" fmla="*/ 370522 w 1127766"/>
              <a:gd name="connsiteY369" fmla="*/ 45339 h 128977"/>
              <a:gd name="connsiteX370" fmla="*/ 360997 w 1127766"/>
              <a:gd name="connsiteY370" fmla="*/ 42291 h 128977"/>
              <a:gd name="connsiteX371" fmla="*/ 352805 w 1127766"/>
              <a:gd name="connsiteY371" fmla="*/ 44767 h 128977"/>
              <a:gd name="connsiteX372" fmla="*/ 350234 w 1127766"/>
              <a:gd name="connsiteY372" fmla="*/ 51150 h 128977"/>
              <a:gd name="connsiteX373" fmla="*/ 331946 w 1127766"/>
              <a:gd name="connsiteY373" fmla="*/ 51150 h 128977"/>
              <a:gd name="connsiteX374" fmla="*/ 333946 w 1127766"/>
              <a:gd name="connsiteY374" fmla="*/ 42577 h 128977"/>
              <a:gd name="connsiteX375" fmla="*/ 339756 w 1127766"/>
              <a:gd name="connsiteY375" fmla="*/ 35338 h 128977"/>
              <a:gd name="connsiteX376" fmla="*/ 349281 w 1127766"/>
              <a:gd name="connsiteY376" fmla="*/ 30385 h 128977"/>
              <a:gd name="connsiteX377" fmla="*/ 362045 w 1127766"/>
              <a:gd name="connsiteY377" fmla="*/ 28575 h 128977"/>
              <a:gd name="connsiteX378" fmla="*/ 416718 w 1127766"/>
              <a:gd name="connsiteY378" fmla="*/ 0 h 128977"/>
              <a:gd name="connsiteX379" fmla="*/ 456628 w 1127766"/>
              <a:gd name="connsiteY379" fmla="*/ 0 h 128977"/>
              <a:gd name="connsiteX380" fmla="*/ 456628 w 1127766"/>
              <a:gd name="connsiteY380" fmla="*/ 86392 h 128977"/>
              <a:gd name="connsiteX381" fmla="*/ 477202 w 1127766"/>
              <a:gd name="connsiteY381" fmla="*/ 86392 h 128977"/>
              <a:gd name="connsiteX382" fmla="*/ 477202 w 1127766"/>
              <a:gd name="connsiteY382" fmla="*/ 101347 h 128977"/>
              <a:gd name="connsiteX383" fmla="*/ 416813 w 1127766"/>
              <a:gd name="connsiteY383" fmla="*/ 101347 h 128977"/>
              <a:gd name="connsiteX384" fmla="*/ 416813 w 1127766"/>
              <a:gd name="connsiteY384" fmla="*/ 86392 h 128977"/>
              <a:gd name="connsiteX385" fmla="*/ 438245 w 1127766"/>
              <a:gd name="connsiteY385" fmla="*/ 86392 h 128977"/>
              <a:gd name="connsiteX386" fmla="*/ 438245 w 1127766"/>
              <a:gd name="connsiteY386" fmla="*/ 14954 h 128977"/>
              <a:gd name="connsiteX387" fmla="*/ 416813 w 1127766"/>
              <a:gd name="connsiteY387" fmla="*/ 14954 h 12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Lst>
            <a:rect l="l" t="t" r="r" b="b"/>
            <a:pathLst>
              <a:path w="1127766" h="128977">
                <a:moveTo>
                  <a:pt x="844295" y="79533"/>
                </a:moveTo>
                <a:cubicBezTo>
                  <a:pt x="847734" y="78295"/>
                  <a:pt x="851525" y="78295"/>
                  <a:pt x="854964" y="79533"/>
                </a:cubicBezTo>
                <a:cubicBezTo>
                  <a:pt x="856497" y="80010"/>
                  <a:pt x="857869" y="80962"/>
                  <a:pt x="858964" y="82105"/>
                </a:cubicBezTo>
                <a:cubicBezTo>
                  <a:pt x="860040" y="83153"/>
                  <a:pt x="860879" y="84486"/>
                  <a:pt x="861440" y="85915"/>
                </a:cubicBezTo>
                <a:cubicBezTo>
                  <a:pt x="862098" y="87438"/>
                  <a:pt x="862422" y="89058"/>
                  <a:pt x="862393" y="90678"/>
                </a:cubicBezTo>
                <a:cubicBezTo>
                  <a:pt x="862431" y="92296"/>
                  <a:pt x="862107" y="93916"/>
                  <a:pt x="861440" y="95345"/>
                </a:cubicBezTo>
                <a:cubicBezTo>
                  <a:pt x="860898" y="96774"/>
                  <a:pt x="860059" y="98106"/>
                  <a:pt x="858964" y="99155"/>
                </a:cubicBezTo>
                <a:cubicBezTo>
                  <a:pt x="857840" y="100298"/>
                  <a:pt x="856468" y="101155"/>
                  <a:pt x="854964" y="101726"/>
                </a:cubicBezTo>
                <a:cubicBezTo>
                  <a:pt x="851525" y="102964"/>
                  <a:pt x="847734" y="102964"/>
                  <a:pt x="844295" y="101726"/>
                </a:cubicBezTo>
                <a:cubicBezTo>
                  <a:pt x="842791" y="101155"/>
                  <a:pt x="841419" y="100298"/>
                  <a:pt x="840295" y="99155"/>
                </a:cubicBezTo>
                <a:cubicBezTo>
                  <a:pt x="839142" y="98106"/>
                  <a:pt x="838257" y="96774"/>
                  <a:pt x="837723" y="95345"/>
                </a:cubicBezTo>
                <a:cubicBezTo>
                  <a:pt x="837142" y="93821"/>
                  <a:pt x="836847" y="92296"/>
                  <a:pt x="836866" y="90678"/>
                </a:cubicBezTo>
                <a:cubicBezTo>
                  <a:pt x="836847" y="89058"/>
                  <a:pt x="837142" y="87438"/>
                  <a:pt x="837723" y="85915"/>
                </a:cubicBezTo>
                <a:cubicBezTo>
                  <a:pt x="838285" y="84486"/>
                  <a:pt x="839162" y="83153"/>
                  <a:pt x="840295" y="82105"/>
                </a:cubicBezTo>
                <a:cubicBezTo>
                  <a:pt x="841390" y="80962"/>
                  <a:pt x="842762" y="80010"/>
                  <a:pt x="844295" y="79533"/>
                </a:cubicBezTo>
                <a:close/>
                <a:moveTo>
                  <a:pt x="282035" y="78581"/>
                </a:moveTo>
                <a:cubicBezTo>
                  <a:pt x="283854" y="78581"/>
                  <a:pt x="285673" y="78867"/>
                  <a:pt x="287368" y="79533"/>
                </a:cubicBezTo>
                <a:cubicBezTo>
                  <a:pt x="288902" y="80010"/>
                  <a:pt x="290274" y="80962"/>
                  <a:pt x="291369" y="82105"/>
                </a:cubicBezTo>
                <a:cubicBezTo>
                  <a:pt x="292445" y="83153"/>
                  <a:pt x="293284" y="84486"/>
                  <a:pt x="293845" y="85915"/>
                </a:cubicBezTo>
                <a:cubicBezTo>
                  <a:pt x="294426" y="87438"/>
                  <a:pt x="294722" y="89058"/>
                  <a:pt x="294703" y="90678"/>
                </a:cubicBezTo>
                <a:cubicBezTo>
                  <a:pt x="294722" y="92296"/>
                  <a:pt x="294426" y="93821"/>
                  <a:pt x="293845" y="95345"/>
                </a:cubicBezTo>
                <a:cubicBezTo>
                  <a:pt x="293303" y="96774"/>
                  <a:pt x="292464" y="98106"/>
                  <a:pt x="291369" y="99155"/>
                </a:cubicBezTo>
                <a:cubicBezTo>
                  <a:pt x="290245" y="100298"/>
                  <a:pt x="288873" y="101155"/>
                  <a:pt x="287368" y="101726"/>
                </a:cubicBezTo>
                <a:cubicBezTo>
                  <a:pt x="285663" y="102393"/>
                  <a:pt x="283854" y="102679"/>
                  <a:pt x="282035" y="102679"/>
                </a:cubicBezTo>
                <a:cubicBezTo>
                  <a:pt x="280215" y="102679"/>
                  <a:pt x="278405" y="102393"/>
                  <a:pt x="276700" y="101726"/>
                </a:cubicBezTo>
                <a:cubicBezTo>
                  <a:pt x="275196" y="101155"/>
                  <a:pt x="273824" y="100298"/>
                  <a:pt x="272700" y="99155"/>
                </a:cubicBezTo>
                <a:cubicBezTo>
                  <a:pt x="271547" y="98106"/>
                  <a:pt x="270662" y="96774"/>
                  <a:pt x="270128" y="95345"/>
                </a:cubicBezTo>
                <a:cubicBezTo>
                  <a:pt x="269547" y="93821"/>
                  <a:pt x="269252" y="92296"/>
                  <a:pt x="269271" y="90678"/>
                </a:cubicBezTo>
                <a:cubicBezTo>
                  <a:pt x="269252" y="89058"/>
                  <a:pt x="269547" y="87438"/>
                  <a:pt x="270128" y="85915"/>
                </a:cubicBezTo>
                <a:cubicBezTo>
                  <a:pt x="270690" y="84486"/>
                  <a:pt x="271567" y="83153"/>
                  <a:pt x="272700" y="82105"/>
                </a:cubicBezTo>
                <a:cubicBezTo>
                  <a:pt x="273795" y="80962"/>
                  <a:pt x="275167" y="80010"/>
                  <a:pt x="276700" y="79533"/>
                </a:cubicBezTo>
                <a:cubicBezTo>
                  <a:pt x="278396" y="78867"/>
                  <a:pt x="280206" y="78486"/>
                  <a:pt x="282035" y="78581"/>
                </a:cubicBezTo>
                <a:close/>
                <a:moveTo>
                  <a:pt x="364331" y="68675"/>
                </a:moveTo>
                <a:cubicBezTo>
                  <a:pt x="361864" y="68675"/>
                  <a:pt x="359406" y="68866"/>
                  <a:pt x="356996" y="69438"/>
                </a:cubicBezTo>
                <a:cubicBezTo>
                  <a:pt x="355196" y="69914"/>
                  <a:pt x="353510" y="70676"/>
                  <a:pt x="352043" y="71819"/>
                </a:cubicBezTo>
                <a:cubicBezTo>
                  <a:pt x="350786" y="72676"/>
                  <a:pt x="349796" y="73914"/>
                  <a:pt x="349186" y="75343"/>
                </a:cubicBezTo>
                <a:cubicBezTo>
                  <a:pt x="348576" y="76771"/>
                  <a:pt x="348253" y="78296"/>
                  <a:pt x="348233" y="79915"/>
                </a:cubicBezTo>
                <a:cubicBezTo>
                  <a:pt x="348224" y="82201"/>
                  <a:pt x="349186" y="84487"/>
                  <a:pt x="350900" y="86011"/>
                </a:cubicBezTo>
                <a:cubicBezTo>
                  <a:pt x="353148" y="87821"/>
                  <a:pt x="356015" y="88773"/>
                  <a:pt x="358901" y="88488"/>
                </a:cubicBezTo>
                <a:cubicBezTo>
                  <a:pt x="360664" y="88488"/>
                  <a:pt x="362426" y="88202"/>
                  <a:pt x="364140" y="87821"/>
                </a:cubicBezTo>
                <a:cubicBezTo>
                  <a:pt x="365617" y="87345"/>
                  <a:pt x="367045" y="86773"/>
                  <a:pt x="368426" y="86107"/>
                </a:cubicBezTo>
                <a:cubicBezTo>
                  <a:pt x="369598" y="85439"/>
                  <a:pt x="370684" y="84582"/>
                  <a:pt x="371665" y="83630"/>
                </a:cubicBezTo>
                <a:cubicBezTo>
                  <a:pt x="372503" y="82867"/>
                  <a:pt x="373246" y="81915"/>
                  <a:pt x="373856" y="80963"/>
                </a:cubicBezTo>
                <a:lnTo>
                  <a:pt x="373856" y="68675"/>
                </a:lnTo>
                <a:close/>
                <a:moveTo>
                  <a:pt x="761047" y="45148"/>
                </a:moveTo>
                <a:cubicBezTo>
                  <a:pt x="759123" y="46291"/>
                  <a:pt x="757494" y="47911"/>
                  <a:pt x="756285" y="49815"/>
                </a:cubicBezTo>
                <a:cubicBezTo>
                  <a:pt x="755027" y="51911"/>
                  <a:pt x="754094" y="54292"/>
                  <a:pt x="753522" y="56673"/>
                </a:cubicBezTo>
                <a:cubicBezTo>
                  <a:pt x="753027" y="59436"/>
                  <a:pt x="752770" y="62198"/>
                  <a:pt x="752760" y="64960"/>
                </a:cubicBezTo>
                <a:lnTo>
                  <a:pt x="752760" y="66389"/>
                </a:lnTo>
                <a:cubicBezTo>
                  <a:pt x="752770" y="69247"/>
                  <a:pt x="753018" y="72008"/>
                  <a:pt x="753522" y="74771"/>
                </a:cubicBezTo>
                <a:cubicBezTo>
                  <a:pt x="754094" y="77152"/>
                  <a:pt x="755027" y="79533"/>
                  <a:pt x="756285" y="81629"/>
                </a:cubicBezTo>
                <a:cubicBezTo>
                  <a:pt x="758771" y="85820"/>
                  <a:pt x="763352" y="88201"/>
                  <a:pt x="768191" y="88011"/>
                </a:cubicBezTo>
                <a:cubicBezTo>
                  <a:pt x="772934" y="88106"/>
                  <a:pt x="777373" y="85725"/>
                  <a:pt x="779811" y="81629"/>
                </a:cubicBezTo>
                <a:cubicBezTo>
                  <a:pt x="781078" y="79533"/>
                  <a:pt x="781983" y="77152"/>
                  <a:pt x="782478" y="74771"/>
                </a:cubicBezTo>
                <a:cubicBezTo>
                  <a:pt x="783059" y="72008"/>
                  <a:pt x="783345" y="69247"/>
                  <a:pt x="783336" y="66389"/>
                </a:cubicBezTo>
                <a:lnTo>
                  <a:pt x="783336" y="64960"/>
                </a:lnTo>
                <a:cubicBezTo>
                  <a:pt x="783345" y="62198"/>
                  <a:pt x="783059" y="59436"/>
                  <a:pt x="782478" y="56673"/>
                </a:cubicBezTo>
                <a:cubicBezTo>
                  <a:pt x="781983" y="54292"/>
                  <a:pt x="781078" y="51911"/>
                  <a:pt x="779811" y="49815"/>
                </a:cubicBezTo>
                <a:cubicBezTo>
                  <a:pt x="778621" y="47911"/>
                  <a:pt x="776992" y="46291"/>
                  <a:pt x="775049" y="45148"/>
                </a:cubicBezTo>
                <a:cubicBezTo>
                  <a:pt x="770658" y="42862"/>
                  <a:pt x="765438" y="42862"/>
                  <a:pt x="761047" y="45148"/>
                </a:cubicBezTo>
                <a:close/>
                <a:moveTo>
                  <a:pt x="525780" y="43529"/>
                </a:moveTo>
                <a:cubicBezTo>
                  <a:pt x="523408" y="43434"/>
                  <a:pt x="521065" y="44101"/>
                  <a:pt x="519017" y="45244"/>
                </a:cubicBezTo>
                <a:cubicBezTo>
                  <a:pt x="517102" y="46387"/>
                  <a:pt x="515464" y="47911"/>
                  <a:pt x="514254" y="49816"/>
                </a:cubicBezTo>
                <a:cubicBezTo>
                  <a:pt x="512950" y="51911"/>
                  <a:pt x="512016" y="54292"/>
                  <a:pt x="511492" y="56674"/>
                </a:cubicBezTo>
                <a:cubicBezTo>
                  <a:pt x="510873" y="59436"/>
                  <a:pt x="510559" y="62199"/>
                  <a:pt x="510540" y="65056"/>
                </a:cubicBezTo>
                <a:lnTo>
                  <a:pt x="510540" y="66485"/>
                </a:lnTo>
                <a:cubicBezTo>
                  <a:pt x="510502" y="69343"/>
                  <a:pt x="510825" y="72104"/>
                  <a:pt x="511492" y="74867"/>
                </a:cubicBezTo>
                <a:cubicBezTo>
                  <a:pt x="512016" y="77248"/>
                  <a:pt x="512911" y="79439"/>
                  <a:pt x="514159" y="81534"/>
                </a:cubicBezTo>
                <a:cubicBezTo>
                  <a:pt x="515378" y="83439"/>
                  <a:pt x="517007" y="84964"/>
                  <a:pt x="518922" y="86107"/>
                </a:cubicBezTo>
                <a:cubicBezTo>
                  <a:pt x="520960" y="87250"/>
                  <a:pt x="523265" y="87821"/>
                  <a:pt x="525589" y="87725"/>
                </a:cubicBezTo>
                <a:cubicBezTo>
                  <a:pt x="528370" y="87821"/>
                  <a:pt x="531133" y="87250"/>
                  <a:pt x="533590" y="85916"/>
                </a:cubicBezTo>
                <a:cubicBezTo>
                  <a:pt x="535676" y="84678"/>
                  <a:pt x="537381" y="82867"/>
                  <a:pt x="538543" y="80772"/>
                </a:cubicBezTo>
                <a:lnTo>
                  <a:pt x="538543" y="50482"/>
                </a:lnTo>
                <a:cubicBezTo>
                  <a:pt x="537381" y="48387"/>
                  <a:pt x="535676" y="46578"/>
                  <a:pt x="533590" y="45339"/>
                </a:cubicBezTo>
                <a:cubicBezTo>
                  <a:pt x="531190" y="44101"/>
                  <a:pt x="528494" y="43434"/>
                  <a:pt x="525780" y="43529"/>
                </a:cubicBezTo>
                <a:close/>
                <a:moveTo>
                  <a:pt x="1011650" y="43433"/>
                </a:moveTo>
                <a:cubicBezTo>
                  <a:pt x="1009221" y="43338"/>
                  <a:pt x="1006811" y="43910"/>
                  <a:pt x="1004697" y="45148"/>
                </a:cubicBezTo>
                <a:cubicBezTo>
                  <a:pt x="1002754" y="46291"/>
                  <a:pt x="1001125" y="47911"/>
                  <a:pt x="999934" y="49815"/>
                </a:cubicBezTo>
                <a:cubicBezTo>
                  <a:pt x="998629" y="51911"/>
                  <a:pt x="997696" y="54292"/>
                  <a:pt x="997172" y="56673"/>
                </a:cubicBezTo>
                <a:cubicBezTo>
                  <a:pt x="996591" y="59436"/>
                  <a:pt x="996305" y="62198"/>
                  <a:pt x="996315" y="64960"/>
                </a:cubicBezTo>
                <a:lnTo>
                  <a:pt x="996315" y="66389"/>
                </a:lnTo>
                <a:cubicBezTo>
                  <a:pt x="996305" y="69247"/>
                  <a:pt x="996591" y="72008"/>
                  <a:pt x="997172" y="74771"/>
                </a:cubicBezTo>
                <a:cubicBezTo>
                  <a:pt x="997696" y="77152"/>
                  <a:pt x="998629" y="79533"/>
                  <a:pt x="999934" y="81629"/>
                </a:cubicBezTo>
                <a:cubicBezTo>
                  <a:pt x="1001096" y="83534"/>
                  <a:pt x="1002735" y="85153"/>
                  <a:pt x="1004697" y="86296"/>
                </a:cubicBezTo>
                <a:cubicBezTo>
                  <a:pt x="1006850" y="87439"/>
                  <a:pt x="1009288" y="88106"/>
                  <a:pt x="1011745" y="88011"/>
                </a:cubicBezTo>
                <a:cubicBezTo>
                  <a:pt x="1016517" y="88202"/>
                  <a:pt x="1021004" y="85725"/>
                  <a:pt x="1023461" y="81629"/>
                </a:cubicBezTo>
                <a:cubicBezTo>
                  <a:pt x="1024690" y="79533"/>
                  <a:pt x="1025585" y="77152"/>
                  <a:pt x="1026128" y="74771"/>
                </a:cubicBezTo>
                <a:cubicBezTo>
                  <a:pt x="1026709" y="72008"/>
                  <a:pt x="1026995" y="69247"/>
                  <a:pt x="1026985" y="66389"/>
                </a:cubicBezTo>
                <a:lnTo>
                  <a:pt x="1026985" y="64960"/>
                </a:lnTo>
                <a:cubicBezTo>
                  <a:pt x="1026995" y="62198"/>
                  <a:pt x="1026709" y="59436"/>
                  <a:pt x="1026128" y="56673"/>
                </a:cubicBezTo>
                <a:cubicBezTo>
                  <a:pt x="1025585" y="54292"/>
                  <a:pt x="1024690" y="51911"/>
                  <a:pt x="1023461" y="49815"/>
                </a:cubicBezTo>
                <a:cubicBezTo>
                  <a:pt x="1022271" y="47911"/>
                  <a:pt x="1020642" y="46291"/>
                  <a:pt x="1018699" y="45148"/>
                </a:cubicBezTo>
                <a:cubicBezTo>
                  <a:pt x="1016546" y="43910"/>
                  <a:pt x="1014108" y="43338"/>
                  <a:pt x="1011650" y="43433"/>
                </a:cubicBezTo>
                <a:close/>
                <a:moveTo>
                  <a:pt x="607504" y="43433"/>
                </a:moveTo>
                <a:cubicBezTo>
                  <a:pt x="605570" y="43433"/>
                  <a:pt x="603656" y="43815"/>
                  <a:pt x="601884" y="44576"/>
                </a:cubicBezTo>
                <a:cubicBezTo>
                  <a:pt x="600141" y="45244"/>
                  <a:pt x="598579" y="46291"/>
                  <a:pt x="597312" y="47720"/>
                </a:cubicBezTo>
                <a:cubicBezTo>
                  <a:pt x="595978" y="49149"/>
                  <a:pt x="594883" y="50768"/>
                  <a:pt x="594073" y="52578"/>
                </a:cubicBezTo>
                <a:cubicBezTo>
                  <a:pt x="593178" y="54578"/>
                  <a:pt x="592511" y="56673"/>
                  <a:pt x="592073" y="58864"/>
                </a:cubicBezTo>
                <a:lnTo>
                  <a:pt x="622172" y="58864"/>
                </a:lnTo>
                <a:lnTo>
                  <a:pt x="622172" y="57436"/>
                </a:lnTo>
                <a:cubicBezTo>
                  <a:pt x="622086" y="55530"/>
                  <a:pt x="621705" y="53721"/>
                  <a:pt x="621029" y="52006"/>
                </a:cubicBezTo>
                <a:cubicBezTo>
                  <a:pt x="620467" y="50292"/>
                  <a:pt x="619524" y="48768"/>
                  <a:pt x="618267" y="47530"/>
                </a:cubicBezTo>
                <a:cubicBezTo>
                  <a:pt x="616971" y="46196"/>
                  <a:pt x="615419" y="45244"/>
                  <a:pt x="613695" y="44576"/>
                </a:cubicBezTo>
                <a:cubicBezTo>
                  <a:pt x="611733" y="43815"/>
                  <a:pt x="609628" y="43338"/>
                  <a:pt x="607504" y="43433"/>
                </a:cubicBezTo>
                <a:close/>
                <a:moveTo>
                  <a:pt x="997363" y="31338"/>
                </a:moveTo>
                <a:cubicBezTo>
                  <a:pt x="1006526" y="27623"/>
                  <a:pt x="1016775" y="27623"/>
                  <a:pt x="1025938" y="31338"/>
                </a:cubicBezTo>
                <a:cubicBezTo>
                  <a:pt x="1029986" y="33147"/>
                  <a:pt x="1033615" y="35814"/>
                  <a:pt x="1036606" y="39052"/>
                </a:cubicBezTo>
                <a:cubicBezTo>
                  <a:pt x="1039549" y="42386"/>
                  <a:pt x="1041759" y="46291"/>
                  <a:pt x="1043083" y="50577"/>
                </a:cubicBezTo>
                <a:cubicBezTo>
                  <a:pt x="1044645" y="55244"/>
                  <a:pt x="1045416" y="60102"/>
                  <a:pt x="1045369" y="64960"/>
                </a:cubicBezTo>
                <a:lnTo>
                  <a:pt x="1045369" y="66389"/>
                </a:lnTo>
                <a:cubicBezTo>
                  <a:pt x="1045416" y="71342"/>
                  <a:pt x="1044645" y="76200"/>
                  <a:pt x="1043083" y="80867"/>
                </a:cubicBezTo>
                <a:cubicBezTo>
                  <a:pt x="1041711" y="85058"/>
                  <a:pt x="1039511" y="89058"/>
                  <a:pt x="1036606" y="92392"/>
                </a:cubicBezTo>
                <a:cubicBezTo>
                  <a:pt x="1033691" y="95631"/>
                  <a:pt x="1030072" y="98202"/>
                  <a:pt x="1026033" y="99917"/>
                </a:cubicBezTo>
                <a:cubicBezTo>
                  <a:pt x="1016870" y="103632"/>
                  <a:pt x="1006621" y="103632"/>
                  <a:pt x="997458" y="99917"/>
                </a:cubicBezTo>
                <a:cubicBezTo>
                  <a:pt x="993391" y="98202"/>
                  <a:pt x="989743" y="95631"/>
                  <a:pt x="986790" y="92392"/>
                </a:cubicBezTo>
                <a:cubicBezTo>
                  <a:pt x="983885" y="88963"/>
                  <a:pt x="981656" y="85058"/>
                  <a:pt x="980218" y="80867"/>
                </a:cubicBezTo>
                <a:cubicBezTo>
                  <a:pt x="978732" y="76200"/>
                  <a:pt x="977998" y="71342"/>
                  <a:pt x="978027" y="66389"/>
                </a:cubicBezTo>
                <a:lnTo>
                  <a:pt x="978027" y="64960"/>
                </a:lnTo>
                <a:cubicBezTo>
                  <a:pt x="977998" y="60102"/>
                  <a:pt x="978741" y="55244"/>
                  <a:pt x="980218" y="50577"/>
                </a:cubicBezTo>
                <a:cubicBezTo>
                  <a:pt x="981618" y="46291"/>
                  <a:pt x="983847" y="42386"/>
                  <a:pt x="986790" y="39052"/>
                </a:cubicBezTo>
                <a:cubicBezTo>
                  <a:pt x="989724" y="35719"/>
                  <a:pt x="993324" y="33147"/>
                  <a:pt x="997363" y="31338"/>
                </a:cubicBezTo>
                <a:close/>
                <a:moveTo>
                  <a:pt x="593883" y="31338"/>
                </a:moveTo>
                <a:cubicBezTo>
                  <a:pt x="602713" y="27813"/>
                  <a:pt x="612580" y="27813"/>
                  <a:pt x="621410" y="31338"/>
                </a:cubicBezTo>
                <a:cubicBezTo>
                  <a:pt x="625315" y="32956"/>
                  <a:pt x="628821" y="35433"/>
                  <a:pt x="631697" y="38481"/>
                </a:cubicBezTo>
                <a:cubicBezTo>
                  <a:pt x="634526" y="41719"/>
                  <a:pt x="636660" y="45530"/>
                  <a:pt x="637984" y="49625"/>
                </a:cubicBezTo>
                <a:cubicBezTo>
                  <a:pt x="639527" y="54292"/>
                  <a:pt x="640270" y="59150"/>
                  <a:pt x="640174" y="64008"/>
                </a:cubicBezTo>
                <a:lnTo>
                  <a:pt x="640174" y="71723"/>
                </a:lnTo>
                <a:lnTo>
                  <a:pt x="591502" y="71723"/>
                </a:lnTo>
                <a:cubicBezTo>
                  <a:pt x="591825" y="74009"/>
                  <a:pt x="592530" y="76295"/>
                  <a:pt x="593597" y="78390"/>
                </a:cubicBezTo>
                <a:cubicBezTo>
                  <a:pt x="594673" y="80390"/>
                  <a:pt x="596093" y="82105"/>
                  <a:pt x="597788" y="83534"/>
                </a:cubicBezTo>
                <a:cubicBezTo>
                  <a:pt x="599455" y="85057"/>
                  <a:pt x="601389" y="86200"/>
                  <a:pt x="603503" y="86963"/>
                </a:cubicBezTo>
                <a:cubicBezTo>
                  <a:pt x="605770" y="87725"/>
                  <a:pt x="608151" y="88106"/>
                  <a:pt x="610552" y="88106"/>
                </a:cubicBezTo>
                <a:cubicBezTo>
                  <a:pt x="612323" y="88297"/>
                  <a:pt x="614114" y="88297"/>
                  <a:pt x="615886" y="88106"/>
                </a:cubicBezTo>
                <a:cubicBezTo>
                  <a:pt x="617648" y="87725"/>
                  <a:pt x="619372" y="87154"/>
                  <a:pt x="621029" y="86486"/>
                </a:cubicBezTo>
                <a:cubicBezTo>
                  <a:pt x="622629" y="85820"/>
                  <a:pt x="624163" y="84963"/>
                  <a:pt x="625601" y="84010"/>
                </a:cubicBezTo>
                <a:cubicBezTo>
                  <a:pt x="627020" y="82962"/>
                  <a:pt x="628278" y="81819"/>
                  <a:pt x="629316" y="80390"/>
                </a:cubicBezTo>
                <a:lnTo>
                  <a:pt x="638841" y="89915"/>
                </a:lnTo>
                <a:cubicBezTo>
                  <a:pt x="637584" y="91726"/>
                  <a:pt x="636079" y="93344"/>
                  <a:pt x="634364" y="94678"/>
                </a:cubicBezTo>
                <a:cubicBezTo>
                  <a:pt x="632412" y="96393"/>
                  <a:pt x="630230" y="97822"/>
                  <a:pt x="627887" y="98869"/>
                </a:cubicBezTo>
                <a:cubicBezTo>
                  <a:pt x="625268" y="100108"/>
                  <a:pt x="622525" y="101155"/>
                  <a:pt x="619696" y="101822"/>
                </a:cubicBezTo>
                <a:cubicBezTo>
                  <a:pt x="616410" y="102489"/>
                  <a:pt x="613047" y="102775"/>
                  <a:pt x="609694" y="102680"/>
                </a:cubicBezTo>
                <a:cubicBezTo>
                  <a:pt x="604579" y="102775"/>
                  <a:pt x="599503" y="101822"/>
                  <a:pt x="594740" y="99917"/>
                </a:cubicBezTo>
                <a:cubicBezTo>
                  <a:pt x="590473" y="98202"/>
                  <a:pt x="586568" y="95725"/>
                  <a:pt x="583215" y="92583"/>
                </a:cubicBezTo>
                <a:cubicBezTo>
                  <a:pt x="579996" y="89535"/>
                  <a:pt x="577471" y="85725"/>
                  <a:pt x="575785" y="81629"/>
                </a:cubicBezTo>
                <a:cubicBezTo>
                  <a:pt x="574052" y="77343"/>
                  <a:pt x="573176" y="72771"/>
                  <a:pt x="573214" y="68104"/>
                </a:cubicBezTo>
                <a:lnTo>
                  <a:pt x="573214" y="65532"/>
                </a:lnTo>
                <a:cubicBezTo>
                  <a:pt x="573147" y="60388"/>
                  <a:pt x="574014" y="55340"/>
                  <a:pt x="575785" y="50577"/>
                </a:cubicBezTo>
                <a:cubicBezTo>
                  <a:pt x="577386" y="46291"/>
                  <a:pt x="579805" y="42290"/>
                  <a:pt x="582929" y="38861"/>
                </a:cubicBezTo>
                <a:cubicBezTo>
                  <a:pt x="586025" y="35623"/>
                  <a:pt x="589749" y="33051"/>
                  <a:pt x="593883" y="31338"/>
                </a:cubicBezTo>
                <a:close/>
                <a:moveTo>
                  <a:pt x="162115" y="29908"/>
                </a:moveTo>
                <a:lnTo>
                  <a:pt x="178879" y="29908"/>
                </a:lnTo>
                <a:lnTo>
                  <a:pt x="185070" y="79152"/>
                </a:lnTo>
                <a:lnTo>
                  <a:pt x="194595" y="29908"/>
                </a:lnTo>
                <a:lnTo>
                  <a:pt x="206787" y="29908"/>
                </a:lnTo>
                <a:lnTo>
                  <a:pt x="215360" y="78962"/>
                </a:lnTo>
                <a:lnTo>
                  <a:pt x="221551" y="29908"/>
                </a:lnTo>
                <a:lnTo>
                  <a:pt x="238315" y="29908"/>
                </a:lnTo>
                <a:lnTo>
                  <a:pt x="225552" y="101346"/>
                </a:lnTo>
                <a:lnTo>
                  <a:pt x="209454" y="101346"/>
                </a:lnTo>
                <a:lnTo>
                  <a:pt x="199929" y="55911"/>
                </a:lnTo>
                <a:lnTo>
                  <a:pt x="190404" y="101346"/>
                </a:lnTo>
                <a:lnTo>
                  <a:pt x="174974" y="101346"/>
                </a:lnTo>
                <a:close/>
                <a:moveTo>
                  <a:pt x="81057" y="29908"/>
                </a:moveTo>
                <a:lnTo>
                  <a:pt x="97821" y="29908"/>
                </a:lnTo>
                <a:lnTo>
                  <a:pt x="104012" y="79152"/>
                </a:lnTo>
                <a:lnTo>
                  <a:pt x="112966" y="29908"/>
                </a:lnTo>
                <a:lnTo>
                  <a:pt x="125253" y="29908"/>
                </a:lnTo>
                <a:lnTo>
                  <a:pt x="134302" y="78962"/>
                </a:lnTo>
                <a:lnTo>
                  <a:pt x="140493" y="29908"/>
                </a:lnTo>
                <a:lnTo>
                  <a:pt x="157352" y="29908"/>
                </a:lnTo>
                <a:lnTo>
                  <a:pt x="144589" y="101346"/>
                </a:lnTo>
                <a:lnTo>
                  <a:pt x="128396" y="101346"/>
                </a:lnTo>
                <a:lnTo>
                  <a:pt x="118871" y="55911"/>
                </a:lnTo>
                <a:lnTo>
                  <a:pt x="109346" y="101346"/>
                </a:lnTo>
                <a:lnTo>
                  <a:pt x="93821" y="101346"/>
                </a:lnTo>
                <a:close/>
                <a:moveTo>
                  <a:pt x="0" y="29908"/>
                </a:moveTo>
                <a:lnTo>
                  <a:pt x="16764" y="29908"/>
                </a:lnTo>
                <a:lnTo>
                  <a:pt x="22955" y="79152"/>
                </a:lnTo>
                <a:lnTo>
                  <a:pt x="31909" y="29908"/>
                </a:lnTo>
                <a:lnTo>
                  <a:pt x="44196" y="29908"/>
                </a:lnTo>
                <a:lnTo>
                  <a:pt x="53150" y="78962"/>
                </a:lnTo>
                <a:lnTo>
                  <a:pt x="59341" y="29908"/>
                </a:lnTo>
                <a:lnTo>
                  <a:pt x="76200" y="29908"/>
                </a:lnTo>
                <a:lnTo>
                  <a:pt x="63341" y="101346"/>
                </a:lnTo>
                <a:lnTo>
                  <a:pt x="47244" y="101346"/>
                </a:lnTo>
                <a:lnTo>
                  <a:pt x="37719" y="55911"/>
                </a:lnTo>
                <a:lnTo>
                  <a:pt x="28670" y="101346"/>
                </a:lnTo>
                <a:lnTo>
                  <a:pt x="12764" y="101346"/>
                </a:lnTo>
                <a:close/>
                <a:moveTo>
                  <a:pt x="1087945" y="28575"/>
                </a:moveTo>
                <a:cubicBezTo>
                  <a:pt x="1093021" y="28098"/>
                  <a:pt x="1097717" y="31337"/>
                  <a:pt x="1099184" y="36194"/>
                </a:cubicBezTo>
                <a:cubicBezTo>
                  <a:pt x="1100508" y="33908"/>
                  <a:pt x="1102375" y="32004"/>
                  <a:pt x="1104613" y="30670"/>
                </a:cubicBezTo>
                <a:cubicBezTo>
                  <a:pt x="1106985" y="29241"/>
                  <a:pt x="1109738" y="28479"/>
                  <a:pt x="1112519" y="28575"/>
                </a:cubicBezTo>
                <a:cubicBezTo>
                  <a:pt x="1114577" y="28575"/>
                  <a:pt x="1116615" y="29050"/>
                  <a:pt x="1118520" y="29813"/>
                </a:cubicBezTo>
                <a:cubicBezTo>
                  <a:pt x="1120473" y="30575"/>
                  <a:pt x="1122149" y="31908"/>
                  <a:pt x="1123378" y="33623"/>
                </a:cubicBezTo>
                <a:cubicBezTo>
                  <a:pt x="1124902" y="35623"/>
                  <a:pt x="1126007" y="37909"/>
                  <a:pt x="1126616" y="40290"/>
                </a:cubicBezTo>
                <a:cubicBezTo>
                  <a:pt x="1127445" y="43624"/>
                  <a:pt x="1127826" y="46957"/>
                  <a:pt x="1127759" y="50387"/>
                </a:cubicBezTo>
                <a:lnTo>
                  <a:pt x="1127759" y="101346"/>
                </a:lnTo>
                <a:lnTo>
                  <a:pt x="1111090" y="101346"/>
                </a:lnTo>
                <a:lnTo>
                  <a:pt x="1111090" y="50292"/>
                </a:lnTo>
                <a:cubicBezTo>
                  <a:pt x="1111109" y="49149"/>
                  <a:pt x="1110948" y="48006"/>
                  <a:pt x="1110614" y="46957"/>
                </a:cubicBezTo>
                <a:cubicBezTo>
                  <a:pt x="1110395" y="46196"/>
                  <a:pt x="1110005" y="45434"/>
                  <a:pt x="1109471" y="44862"/>
                </a:cubicBezTo>
                <a:cubicBezTo>
                  <a:pt x="1109014" y="44387"/>
                  <a:pt x="1108462" y="44005"/>
                  <a:pt x="1107852" y="43815"/>
                </a:cubicBezTo>
                <a:lnTo>
                  <a:pt x="1105852" y="43815"/>
                </a:lnTo>
                <a:cubicBezTo>
                  <a:pt x="1104709" y="43815"/>
                  <a:pt x="1103594" y="44101"/>
                  <a:pt x="1102613" y="44671"/>
                </a:cubicBezTo>
                <a:cubicBezTo>
                  <a:pt x="1101727" y="45339"/>
                  <a:pt x="1101032" y="46196"/>
                  <a:pt x="1100613" y="47148"/>
                </a:cubicBezTo>
                <a:lnTo>
                  <a:pt x="1100613" y="101632"/>
                </a:lnTo>
                <a:lnTo>
                  <a:pt x="1084420" y="101632"/>
                </a:lnTo>
                <a:lnTo>
                  <a:pt x="1084420" y="50577"/>
                </a:lnTo>
                <a:cubicBezTo>
                  <a:pt x="1084592" y="49434"/>
                  <a:pt x="1084592" y="48291"/>
                  <a:pt x="1084420" y="47148"/>
                </a:cubicBezTo>
                <a:cubicBezTo>
                  <a:pt x="1084201" y="46387"/>
                  <a:pt x="1083811" y="45719"/>
                  <a:pt x="1083277" y="45148"/>
                </a:cubicBezTo>
                <a:cubicBezTo>
                  <a:pt x="1082877" y="44671"/>
                  <a:pt x="1082344" y="44291"/>
                  <a:pt x="1081753" y="44101"/>
                </a:cubicBezTo>
                <a:lnTo>
                  <a:pt x="1079753" y="44101"/>
                </a:lnTo>
                <a:cubicBezTo>
                  <a:pt x="1078505" y="44005"/>
                  <a:pt x="1077286" y="44482"/>
                  <a:pt x="1076324" y="45244"/>
                </a:cubicBezTo>
                <a:cubicBezTo>
                  <a:pt x="1075419" y="46196"/>
                  <a:pt x="1074734" y="47243"/>
                  <a:pt x="1074324" y="48482"/>
                </a:cubicBezTo>
                <a:lnTo>
                  <a:pt x="1074324" y="101917"/>
                </a:lnTo>
                <a:lnTo>
                  <a:pt x="1057274" y="101917"/>
                </a:lnTo>
                <a:lnTo>
                  <a:pt x="1057274" y="30479"/>
                </a:lnTo>
                <a:lnTo>
                  <a:pt x="1072990" y="29908"/>
                </a:lnTo>
                <a:lnTo>
                  <a:pt x="1073562" y="38575"/>
                </a:lnTo>
                <a:cubicBezTo>
                  <a:pt x="1074772" y="35719"/>
                  <a:pt x="1076705" y="33147"/>
                  <a:pt x="1079182" y="31242"/>
                </a:cubicBezTo>
                <a:cubicBezTo>
                  <a:pt x="1081744" y="29432"/>
                  <a:pt x="1084811" y="28479"/>
                  <a:pt x="1087945" y="28575"/>
                </a:cubicBezTo>
                <a:close/>
                <a:moveTo>
                  <a:pt x="931449" y="28575"/>
                </a:moveTo>
                <a:cubicBezTo>
                  <a:pt x="935602" y="28575"/>
                  <a:pt x="939727" y="29241"/>
                  <a:pt x="943641" y="30575"/>
                </a:cubicBezTo>
                <a:cubicBezTo>
                  <a:pt x="947146" y="31813"/>
                  <a:pt x="950375" y="33719"/>
                  <a:pt x="953166" y="36194"/>
                </a:cubicBezTo>
                <a:cubicBezTo>
                  <a:pt x="955919" y="38575"/>
                  <a:pt x="958072" y="41529"/>
                  <a:pt x="959453" y="44862"/>
                </a:cubicBezTo>
                <a:cubicBezTo>
                  <a:pt x="961024" y="48482"/>
                  <a:pt x="961777" y="52387"/>
                  <a:pt x="961644" y="56293"/>
                </a:cubicBezTo>
                <a:lnTo>
                  <a:pt x="943927" y="56293"/>
                </a:lnTo>
                <a:cubicBezTo>
                  <a:pt x="944013" y="54578"/>
                  <a:pt x="943756" y="52958"/>
                  <a:pt x="943165" y="51340"/>
                </a:cubicBezTo>
                <a:cubicBezTo>
                  <a:pt x="942565" y="49815"/>
                  <a:pt x="941622" y="48386"/>
                  <a:pt x="940403" y="47243"/>
                </a:cubicBezTo>
                <a:cubicBezTo>
                  <a:pt x="939184" y="46005"/>
                  <a:pt x="937726" y="45053"/>
                  <a:pt x="936116" y="44482"/>
                </a:cubicBezTo>
                <a:cubicBezTo>
                  <a:pt x="934392" y="43815"/>
                  <a:pt x="932545" y="43433"/>
                  <a:pt x="930687" y="43433"/>
                </a:cubicBezTo>
                <a:cubicBezTo>
                  <a:pt x="928154" y="43338"/>
                  <a:pt x="925648" y="44005"/>
                  <a:pt x="923448" y="45244"/>
                </a:cubicBezTo>
                <a:cubicBezTo>
                  <a:pt x="921591" y="46482"/>
                  <a:pt x="920048" y="48100"/>
                  <a:pt x="918972" y="50006"/>
                </a:cubicBezTo>
                <a:cubicBezTo>
                  <a:pt x="917800" y="52101"/>
                  <a:pt x="916990" y="54387"/>
                  <a:pt x="916590" y="56768"/>
                </a:cubicBezTo>
                <a:cubicBezTo>
                  <a:pt x="916123" y="59340"/>
                  <a:pt x="915904" y="62008"/>
                  <a:pt x="915924" y="64675"/>
                </a:cubicBezTo>
                <a:lnTo>
                  <a:pt x="915924" y="66675"/>
                </a:lnTo>
                <a:cubicBezTo>
                  <a:pt x="915904" y="69342"/>
                  <a:pt x="916123" y="72008"/>
                  <a:pt x="916590" y="74676"/>
                </a:cubicBezTo>
                <a:cubicBezTo>
                  <a:pt x="916962" y="77057"/>
                  <a:pt x="917733" y="79438"/>
                  <a:pt x="918876" y="81533"/>
                </a:cubicBezTo>
                <a:cubicBezTo>
                  <a:pt x="921296" y="85820"/>
                  <a:pt x="925906" y="88297"/>
                  <a:pt x="930782" y="88011"/>
                </a:cubicBezTo>
                <a:lnTo>
                  <a:pt x="931068" y="88011"/>
                </a:lnTo>
                <a:cubicBezTo>
                  <a:pt x="932811" y="88011"/>
                  <a:pt x="934545" y="87725"/>
                  <a:pt x="936212" y="87249"/>
                </a:cubicBezTo>
                <a:cubicBezTo>
                  <a:pt x="937755" y="86677"/>
                  <a:pt x="939203" y="85916"/>
                  <a:pt x="940498" y="84963"/>
                </a:cubicBezTo>
                <a:cubicBezTo>
                  <a:pt x="941717" y="84010"/>
                  <a:pt x="942698" y="82867"/>
                  <a:pt x="943356" y="81438"/>
                </a:cubicBezTo>
                <a:cubicBezTo>
                  <a:pt x="944041" y="80010"/>
                  <a:pt x="944337" y="78486"/>
                  <a:pt x="944213" y="76866"/>
                </a:cubicBezTo>
                <a:lnTo>
                  <a:pt x="961548" y="76866"/>
                </a:lnTo>
                <a:cubicBezTo>
                  <a:pt x="961663" y="80486"/>
                  <a:pt x="960882" y="84010"/>
                  <a:pt x="959262" y="87249"/>
                </a:cubicBezTo>
                <a:cubicBezTo>
                  <a:pt x="957653" y="90392"/>
                  <a:pt x="955414" y="93155"/>
                  <a:pt x="952690" y="95345"/>
                </a:cubicBezTo>
                <a:cubicBezTo>
                  <a:pt x="949852" y="97726"/>
                  <a:pt x="946632" y="99536"/>
                  <a:pt x="943165" y="100774"/>
                </a:cubicBezTo>
                <a:cubicBezTo>
                  <a:pt x="939422" y="102012"/>
                  <a:pt x="935497" y="102680"/>
                  <a:pt x="931545" y="102680"/>
                </a:cubicBezTo>
                <a:cubicBezTo>
                  <a:pt x="926553" y="102775"/>
                  <a:pt x="921591" y="101822"/>
                  <a:pt x="916971" y="99917"/>
                </a:cubicBezTo>
                <a:cubicBezTo>
                  <a:pt x="912961" y="98107"/>
                  <a:pt x="909389" y="95536"/>
                  <a:pt x="906494" y="92201"/>
                </a:cubicBezTo>
                <a:cubicBezTo>
                  <a:pt x="903665" y="88868"/>
                  <a:pt x="901531" y="84963"/>
                  <a:pt x="900207" y="80772"/>
                </a:cubicBezTo>
                <a:cubicBezTo>
                  <a:pt x="898731" y="76200"/>
                  <a:pt x="897997" y="71437"/>
                  <a:pt x="898016" y="66675"/>
                </a:cubicBezTo>
                <a:lnTo>
                  <a:pt x="898016" y="64675"/>
                </a:lnTo>
                <a:cubicBezTo>
                  <a:pt x="898016" y="59912"/>
                  <a:pt x="898721" y="55150"/>
                  <a:pt x="900112" y="50577"/>
                </a:cubicBezTo>
                <a:cubicBezTo>
                  <a:pt x="901426" y="46387"/>
                  <a:pt x="903598" y="42481"/>
                  <a:pt x="906494" y="39147"/>
                </a:cubicBezTo>
                <a:cubicBezTo>
                  <a:pt x="909370" y="35814"/>
                  <a:pt x="912952" y="33242"/>
                  <a:pt x="916971" y="31432"/>
                </a:cubicBezTo>
                <a:cubicBezTo>
                  <a:pt x="921534" y="29432"/>
                  <a:pt x="926477" y="28480"/>
                  <a:pt x="931449" y="28575"/>
                </a:cubicBezTo>
                <a:close/>
                <a:moveTo>
                  <a:pt x="768000" y="28575"/>
                </a:moveTo>
                <a:cubicBezTo>
                  <a:pt x="772906" y="28480"/>
                  <a:pt x="777773" y="29432"/>
                  <a:pt x="782288" y="31337"/>
                </a:cubicBezTo>
                <a:cubicBezTo>
                  <a:pt x="786336" y="33147"/>
                  <a:pt x="789965" y="35814"/>
                  <a:pt x="792956" y="39052"/>
                </a:cubicBezTo>
                <a:cubicBezTo>
                  <a:pt x="795899" y="42386"/>
                  <a:pt x="798128" y="46291"/>
                  <a:pt x="799528" y="50577"/>
                </a:cubicBezTo>
                <a:cubicBezTo>
                  <a:pt x="801005" y="55244"/>
                  <a:pt x="801747" y="60102"/>
                  <a:pt x="801719" y="64960"/>
                </a:cubicBezTo>
                <a:lnTo>
                  <a:pt x="801719" y="66389"/>
                </a:lnTo>
                <a:cubicBezTo>
                  <a:pt x="801747" y="71342"/>
                  <a:pt x="801014" y="76200"/>
                  <a:pt x="799528" y="80867"/>
                </a:cubicBezTo>
                <a:cubicBezTo>
                  <a:pt x="798090" y="85057"/>
                  <a:pt x="795861" y="88963"/>
                  <a:pt x="792956" y="92392"/>
                </a:cubicBezTo>
                <a:cubicBezTo>
                  <a:pt x="790041" y="95631"/>
                  <a:pt x="786422" y="98202"/>
                  <a:pt x="782383" y="99917"/>
                </a:cubicBezTo>
                <a:cubicBezTo>
                  <a:pt x="777907" y="101822"/>
                  <a:pt x="773068" y="102775"/>
                  <a:pt x="768191" y="102680"/>
                </a:cubicBezTo>
                <a:cubicBezTo>
                  <a:pt x="763257" y="102775"/>
                  <a:pt x="758352" y="101822"/>
                  <a:pt x="753808" y="99917"/>
                </a:cubicBezTo>
                <a:cubicBezTo>
                  <a:pt x="749751" y="98202"/>
                  <a:pt x="746112" y="95631"/>
                  <a:pt x="743140" y="92392"/>
                </a:cubicBezTo>
                <a:cubicBezTo>
                  <a:pt x="740235" y="89058"/>
                  <a:pt x="738035" y="85057"/>
                  <a:pt x="736663" y="80867"/>
                </a:cubicBezTo>
                <a:cubicBezTo>
                  <a:pt x="735101" y="76200"/>
                  <a:pt x="734330" y="71342"/>
                  <a:pt x="734377" y="66389"/>
                </a:cubicBezTo>
                <a:lnTo>
                  <a:pt x="734377" y="64960"/>
                </a:lnTo>
                <a:cubicBezTo>
                  <a:pt x="734330" y="60102"/>
                  <a:pt x="735101" y="55244"/>
                  <a:pt x="736663" y="50577"/>
                </a:cubicBezTo>
                <a:cubicBezTo>
                  <a:pt x="737987" y="46291"/>
                  <a:pt x="740197" y="42386"/>
                  <a:pt x="743140" y="39052"/>
                </a:cubicBezTo>
                <a:cubicBezTo>
                  <a:pt x="746112" y="35814"/>
                  <a:pt x="749712" y="33147"/>
                  <a:pt x="753713" y="31337"/>
                </a:cubicBezTo>
                <a:cubicBezTo>
                  <a:pt x="758237" y="29432"/>
                  <a:pt x="763095" y="28480"/>
                  <a:pt x="768000" y="28575"/>
                </a:cubicBezTo>
                <a:close/>
                <a:moveTo>
                  <a:pt x="688181" y="28575"/>
                </a:moveTo>
                <a:cubicBezTo>
                  <a:pt x="692334" y="28575"/>
                  <a:pt x="696458" y="29241"/>
                  <a:pt x="700373" y="30575"/>
                </a:cubicBezTo>
                <a:cubicBezTo>
                  <a:pt x="703878" y="31813"/>
                  <a:pt x="707107" y="33719"/>
                  <a:pt x="709898" y="36194"/>
                </a:cubicBezTo>
                <a:cubicBezTo>
                  <a:pt x="712651" y="38575"/>
                  <a:pt x="714832" y="41529"/>
                  <a:pt x="716280" y="44862"/>
                </a:cubicBezTo>
                <a:cubicBezTo>
                  <a:pt x="717775" y="48482"/>
                  <a:pt x="718490" y="52387"/>
                  <a:pt x="718376" y="56293"/>
                </a:cubicBezTo>
                <a:lnTo>
                  <a:pt x="701040" y="56293"/>
                </a:lnTo>
                <a:cubicBezTo>
                  <a:pt x="701126" y="54578"/>
                  <a:pt x="700868" y="52958"/>
                  <a:pt x="700278" y="51340"/>
                </a:cubicBezTo>
                <a:cubicBezTo>
                  <a:pt x="699706" y="49815"/>
                  <a:pt x="698802" y="48386"/>
                  <a:pt x="697611" y="47243"/>
                </a:cubicBezTo>
                <a:cubicBezTo>
                  <a:pt x="696354" y="46101"/>
                  <a:pt x="694906" y="45148"/>
                  <a:pt x="693325" y="44482"/>
                </a:cubicBezTo>
                <a:cubicBezTo>
                  <a:pt x="691563" y="43815"/>
                  <a:pt x="689696" y="43433"/>
                  <a:pt x="687800" y="43433"/>
                </a:cubicBezTo>
                <a:cubicBezTo>
                  <a:pt x="685295" y="43338"/>
                  <a:pt x="682819" y="44005"/>
                  <a:pt x="680656" y="45244"/>
                </a:cubicBezTo>
                <a:cubicBezTo>
                  <a:pt x="678752" y="46387"/>
                  <a:pt x="677170" y="48006"/>
                  <a:pt x="676085" y="50006"/>
                </a:cubicBezTo>
                <a:cubicBezTo>
                  <a:pt x="674913" y="52101"/>
                  <a:pt x="674103" y="54387"/>
                  <a:pt x="673703" y="56768"/>
                </a:cubicBezTo>
                <a:cubicBezTo>
                  <a:pt x="673236" y="59340"/>
                  <a:pt x="673017" y="62008"/>
                  <a:pt x="673036" y="64675"/>
                </a:cubicBezTo>
                <a:lnTo>
                  <a:pt x="673036" y="66675"/>
                </a:lnTo>
                <a:cubicBezTo>
                  <a:pt x="673017" y="69342"/>
                  <a:pt x="673236" y="72008"/>
                  <a:pt x="673703" y="74676"/>
                </a:cubicBezTo>
                <a:cubicBezTo>
                  <a:pt x="674113" y="77057"/>
                  <a:pt x="674884" y="79343"/>
                  <a:pt x="675989" y="81533"/>
                </a:cubicBezTo>
                <a:lnTo>
                  <a:pt x="687875" y="88000"/>
                </a:lnTo>
                <a:lnTo>
                  <a:pt x="687800" y="88011"/>
                </a:lnTo>
                <a:lnTo>
                  <a:pt x="687895" y="88011"/>
                </a:lnTo>
                <a:lnTo>
                  <a:pt x="687875" y="88000"/>
                </a:lnTo>
                <a:lnTo>
                  <a:pt x="692944" y="87249"/>
                </a:lnTo>
                <a:cubicBezTo>
                  <a:pt x="694487" y="86677"/>
                  <a:pt x="695935" y="85916"/>
                  <a:pt x="697230" y="84963"/>
                </a:cubicBezTo>
                <a:cubicBezTo>
                  <a:pt x="698449" y="84010"/>
                  <a:pt x="699430" y="82867"/>
                  <a:pt x="700087" y="81438"/>
                </a:cubicBezTo>
                <a:cubicBezTo>
                  <a:pt x="700773" y="80010"/>
                  <a:pt x="701069" y="78486"/>
                  <a:pt x="700945" y="76866"/>
                </a:cubicBezTo>
                <a:lnTo>
                  <a:pt x="718280" y="76866"/>
                </a:lnTo>
                <a:cubicBezTo>
                  <a:pt x="718395" y="80486"/>
                  <a:pt x="717614" y="84010"/>
                  <a:pt x="715994" y="87249"/>
                </a:cubicBezTo>
                <a:cubicBezTo>
                  <a:pt x="714385" y="90392"/>
                  <a:pt x="712146" y="93155"/>
                  <a:pt x="709422" y="95345"/>
                </a:cubicBezTo>
                <a:cubicBezTo>
                  <a:pt x="706584" y="97726"/>
                  <a:pt x="703364" y="99536"/>
                  <a:pt x="699897" y="100774"/>
                </a:cubicBezTo>
                <a:cubicBezTo>
                  <a:pt x="696154" y="102012"/>
                  <a:pt x="692229" y="102680"/>
                  <a:pt x="688277" y="102680"/>
                </a:cubicBezTo>
                <a:cubicBezTo>
                  <a:pt x="683285" y="102775"/>
                  <a:pt x="678323" y="101822"/>
                  <a:pt x="673703" y="99917"/>
                </a:cubicBezTo>
                <a:cubicBezTo>
                  <a:pt x="669693" y="98107"/>
                  <a:pt x="666121" y="95536"/>
                  <a:pt x="663226" y="92201"/>
                </a:cubicBezTo>
                <a:cubicBezTo>
                  <a:pt x="660397" y="88868"/>
                  <a:pt x="658263" y="84963"/>
                  <a:pt x="656939" y="80772"/>
                </a:cubicBezTo>
                <a:cubicBezTo>
                  <a:pt x="655463" y="76200"/>
                  <a:pt x="654729" y="71437"/>
                  <a:pt x="654748" y="66675"/>
                </a:cubicBezTo>
                <a:lnTo>
                  <a:pt x="654748" y="64675"/>
                </a:lnTo>
                <a:cubicBezTo>
                  <a:pt x="654748" y="59912"/>
                  <a:pt x="655453" y="55150"/>
                  <a:pt x="656844" y="50577"/>
                </a:cubicBezTo>
                <a:cubicBezTo>
                  <a:pt x="658158" y="46387"/>
                  <a:pt x="660330" y="42481"/>
                  <a:pt x="663226" y="39147"/>
                </a:cubicBezTo>
                <a:cubicBezTo>
                  <a:pt x="666121" y="35814"/>
                  <a:pt x="669693" y="33242"/>
                  <a:pt x="673703" y="31432"/>
                </a:cubicBezTo>
                <a:cubicBezTo>
                  <a:pt x="678266" y="29432"/>
                  <a:pt x="683209" y="28480"/>
                  <a:pt x="688181" y="28575"/>
                </a:cubicBezTo>
                <a:close/>
                <a:moveTo>
                  <a:pt x="521589" y="28575"/>
                </a:moveTo>
                <a:cubicBezTo>
                  <a:pt x="525294" y="28480"/>
                  <a:pt x="528970" y="29242"/>
                  <a:pt x="532352" y="30766"/>
                </a:cubicBezTo>
                <a:cubicBezTo>
                  <a:pt x="535343" y="32100"/>
                  <a:pt x="537953" y="34195"/>
                  <a:pt x="539972" y="36767"/>
                </a:cubicBezTo>
                <a:lnTo>
                  <a:pt x="540734" y="29909"/>
                </a:lnTo>
                <a:lnTo>
                  <a:pt x="557403" y="29909"/>
                </a:lnTo>
                <a:lnTo>
                  <a:pt x="557403" y="98679"/>
                </a:lnTo>
                <a:cubicBezTo>
                  <a:pt x="557517" y="103060"/>
                  <a:pt x="556669" y="107443"/>
                  <a:pt x="554926" y="111538"/>
                </a:cubicBezTo>
                <a:cubicBezTo>
                  <a:pt x="553364" y="115157"/>
                  <a:pt x="551030" y="118395"/>
                  <a:pt x="548068" y="121063"/>
                </a:cubicBezTo>
                <a:cubicBezTo>
                  <a:pt x="544906" y="123730"/>
                  <a:pt x="541248" y="125730"/>
                  <a:pt x="537305" y="126968"/>
                </a:cubicBezTo>
                <a:cubicBezTo>
                  <a:pt x="532866" y="128397"/>
                  <a:pt x="528237" y="129063"/>
                  <a:pt x="523589" y="128969"/>
                </a:cubicBezTo>
                <a:cubicBezTo>
                  <a:pt x="521255" y="128969"/>
                  <a:pt x="518931" y="128779"/>
                  <a:pt x="516636" y="128302"/>
                </a:cubicBezTo>
                <a:cubicBezTo>
                  <a:pt x="514131" y="127826"/>
                  <a:pt x="511683" y="127159"/>
                  <a:pt x="509301" y="126207"/>
                </a:cubicBezTo>
                <a:cubicBezTo>
                  <a:pt x="506892" y="125254"/>
                  <a:pt x="504587" y="124111"/>
                  <a:pt x="502443" y="122682"/>
                </a:cubicBezTo>
                <a:cubicBezTo>
                  <a:pt x="500367" y="121253"/>
                  <a:pt x="498500" y="119538"/>
                  <a:pt x="496919" y="117634"/>
                </a:cubicBezTo>
                <a:lnTo>
                  <a:pt x="505206" y="106489"/>
                </a:lnTo>
                <a:cubicBezTo>
                  <a:pt x="507415" y="108966"/>
                  <a:pt x="510101" y="111062"/>
                  <a:pt x="513111" y="112490"/>
                </a:cubicBezTo>
                <a:cubicBezTo>
                  <a:pt x="516102" y="113824"/>
                  <a:pt x="519350" y="114586"/>
                  <a:pt x="522636" y="114586"/>
                </a:cubicBezTo>
                <a:cubicBezTo>
                  <a:pt x="527046" y="114776"/>
                  <a:pt x="531371" y="113348"/>
                  <a:pt x="534733" y="110490"/>
                </a:cubicBezTo>
                <a:cubicBezTo>
                  <a:pt x="537733" y="107347"/>
                  <a:pt x="539296" y="103060"/>
                  <a:pt x="539019" y="98775"/>
                </a:cubicBezTo>
                <a:lnTo>
                  <a:pt x="539019" y="94678"/>
                </a:lnTo>
                <a:cubicBezTo>
                  <a:pt x="536876" y="96964"/>
                  <a:pt x="534324" y="98870"/>
                  <a:pt x="531495" y="100204"/>
                </a:cubicBezTo>
                <a:cubicBezTo>
                  <a:pt x="528342" y="101633"/>
                  <a:pt x="524932" y="102299"/>
                  <a:pt x="521493" y="102203"/>
                </a:cubicBezTo>
                <a:cubicBezTo>
                  <a:pt x="517331" y="102299"/>
                  <a:pt x="513216" y="101346"/>
                  <a:pt x="509492" y="99441"/>
                </a:cubicBezTo>
                <a:cubicBezTo>
                  <a:pt x="505796" y="97632"/>
                  <a:pt x="502539" y="95060"/>
                  <a:pt x="499967" y="91917"/>
                </a:cubicBezTo>
                <a:cubicBezTo>
                  <a:pt x="497300" y="88488"/>
                  <a:pt x="495328" y="84582"/>
                  <a:pt x="494157" y="80391"/>
                </a:cubicBezTo>
                <a:cubicBezTo>
                  <a:pt x="492785" y="75724"/>
                  <a:pt x="492109" y="70866"/>
                  <a:pt x="492156" y="66008"/>
                </a:cubicBezTo>
                <a:lnTo>
                  <a:pt x="492156" y="65056"/>
                </a:lnTo>
                <a:cubicBezTo>
                  <a:pt x="492109" y="60102"/>
                  <a:pt x="492785" y="55055"/>
                  <a:pt x="494157" y="50293"/>
                </a:cubicBezTo>
                <a:cubicBezTo>
                  <a:pt x="495309" y="46101"/>
                  <a:pt x="497290" y="42101"/>
                  <a:pt x="499967" y="38671"/>
                </a:cubicBezTo>
                <a:cubicBezTo>
                  <a:pt x="502548" y="35528"/>
                  <a:pt x="505806" y="32956"/>
                  <a:pt x="509492" y="31243"/>
                </a:cubicBezTo>
                <a:cubicBezTo>
                  <a:pt x="513273" y="29432"/>
                  <a:pt x="517407" y="28575"/>
                  <a:pt x="521589" y="28575"/>
                </a:cubicBezTo>
                <a:close/>
                <a:moveTo>
                  <a:pt x="362045" y="28575"/>
                </a:moveTo>
                <a:cubicBezTo>
                  <a:pt x="366131" y="28575"/>
                  <a:pt x="370208" y="29051"/>
                  <a:pt x="374141" y="30195"/>
                </a:cubicBezTo>
                <a:cubicBezTo>
                  <a:pt x="377590" y="31147"/>
                  <a:pt x="380828" y="32670"/>
                  <a:pt x="383666" y="34862"/>
                </a:cubicBezTo>
                <a:cubicBezTo>
                  <a:pt x="386391" y="36957"/>
                  <a:pt x="388581" y="39625"/>
                  <a:pt x="390048" y="42672"/>
                </a:cubicBezTo>
                <a:cubicBezTo>
                  <a:pt x="391706" y="46101"/>
                  <a:pt x="392515" y="49816"/>
                  <a:pt x="392429" y="53626"/>
                </a:cubicBezTo>
                <a:lnTo>
                  <a:pt x="392429" y="84201"/>
                </a:lnTo>
                <a:cubicBezTo>
                  <a:pt x="392363" y="87345"/>
                  <a:pt x="392591" y="90583"/>
                  <a:pt x="393096" y="93726"/>
                </a:cubicBezTo>
                <a:cubicBezTo>
                  <a:pt x="393525" y="95917"/>
                  <a:pt x="394230" y="98107"/>
                  <a:pt x="395192" y="100204"/>
                </a:cubicBezTo>
                <a:lnTo>
                  <a:pt x="395192" y="101347"/>
                </a:lnTo>
                <a:lnTo>
                  <a:pt x="376427" y="101347"/>
                </a:lnTo>
                <a:cubicBezTo>
                  <a:pt x="375961" y="100394"/>
                  <a:pt x="375580" y="99345"/>
                  <a:pt x="375285" y="98298"/>
                </a:cubicBezTo>
                <a:cubicBezTo>
                  <a:pt x="375285" y="97155"/>
                  <a:pt x="374713" y="95917"/>
                  <a:pt x="374522" y="94678"/>
                </a:cubicBezTo>
                <a:cubicBezTo>
                  <a:pt x="372256" y="97060"/>
                  <a:pt x="369569" y="98965"/>
                  <a:pt x="366617" y="100299"/>
                </a:cubicBezTo>
                <a:cubicBezTo>
                  <a:pt x="364921" y="101060"/>
                  <a:pt x="363131" y="101633"/>
                  <a:pt x="361283" y="102013"/>
                </a:cubicBezTo>
                <a:cubicBezTo>
                  <a:pt x="359244" y="102394"/>
                  <a:pt x="357168" y="102680"/>
                  <a:pt x="355091" y="102680"/>
                </a:cubicBezTo>
                <a:cubicBezTo>
                  <a:pt x="351662" y="102680"/>
                  <a:pt x="348243" y="102203"/>
                  <a:pt x="344995" y="101060"/>
                </a:cubicBezTo>
                <a:cubicBezTo>
                  <a:pt x="342118" y="100108"/>
                  <a:pt x="339442" y="98584"/>
                  <a:pt x="337089" y="96679"/>
                </a:cubicBezTo>
                <a:cubicBezTo>
                  <a:pt x="334927" y="94774"/>
                  <a:pt x="333184" y="92488"/>
                  <a:pt x="331946" y="89916"/>
                </a:cubicBezTo>
                <a:cubicBezTo>
                  <a:pt x="327993" y="80772"/>
                  <a:pt x="330688" y="70104"/>
                  <a:pt x="338518" y="63913"/>
                </a:cubicBezTo>
                <a:cubicBezTo>
                  <a:pt x="346033" y="59246"/>
                  <a:pt x="354834" y="57055"/>
                  <a:pt x="363664" y="57721"/>
                </a:cubicBezTo>
                <a:lnTo>
                  <a:pt x="373856" y="57721"/>
                </a:lnTo>
                <a:lnTo>
                  <a:pt x="373856" y="53531"/>
                </a:lnTo>
                <a:cubicBezTo>
                  <a:pt x="374008" y="50482"/>
                  <a:pt x="372789" y="47435"/>
                  <a:pt x="370522" y="45339"/>
                </a:cubicBezTo>
                <a:cubicBezTo>
                  <a:pt x="367817" y="43244"/>
                  <a:pt x="364436" y="42101"/>
                  <a:pt x="360997" y="42291"/>
                </a:cubicBezTo>
                <a:cubicBezTo>
                  <a:pt x="358054" y="42101"/>
                  <a:pt x="355130" y="42958"/>
                  <a:pt x="352805" y="44767"/>
                </a:cubicBezTo>
                <a:cubicBezTo>
                  <a:pt x="351062" y="46387"/>
                  <a:pt x="350129" y="48768"/>
                  <a:pt x="350234" y="51150"/>
                </a:cubicBezTo>
                <a:lnTo>
                  <a:pt x="331946" y="51150"/>
                </a:lnTo>
                <a:cubicBezTo>
                  <a:pt x="331879" y="48196"/>
                  <a:pt x="332565" y="45244"/>
                  <a:pt x="333946" y="42577"/>
                </a:cubicBezTo>
                <a:cubicBezTo>
                  <a:pt x="335318" y="39720"/>
                  <a:pt x="337308" y="37243"/>
                  <a:pt x="339756" y="35338"/>
                </a:cubicBezTo>
                <a:cubicBezTo>
                  <a:pt x="342604" y="33147"/>
                  <a:pt x="345833" y="31432"/>
                  <a:pt x="349281" y="30385"/>
                </a:cubicBezTo>
                <a:cubicBezTo>
                  <a:pt x="353425" y="29146"/>
                  <a:pt x="357720" y="28575"/>
                  <a:pt x="362045" y="28575"/>
                </a:cubicBezTo>
                <a:close/>
                <a:moveTo>
                  <a:pt x="416718" y="0"/>
                </a:moveTo>
                <a:lnTo>
                  <a:pt x="456628" y="0"/>
                </a:lnTo>
                <a:lnTo>
                  <a:pt x="456628" y="86392"/>
                </a:lnTo>
                <a:lnTo>
                  <a:pt x="477202" y="86392"/>
                </a:lnTo>
                <a:lnTo>
                  <a:pt x="477202" y="101347"/>
                </a:lnTo>
                <a:lnTo>
                  <a:pt x="416813" y="101347"/>
                </a:lnTo>
                <a:lnTo>
                  <a:pt x="416813" y="86392"/>
                </a:lnTo>
                <a:lnTo>
                  <a:pt x="438245" y="86392"/>
                </a:lnTo>
                <a:lnTo>
                  <a:pt x="438245" y="14954"/>
                </a:lnTo>
                <a:lnTo>
                  <a:pt x="416813" y="14954"/>
                </a:lnTo>
                <a:close/>
              </a:path>
            </a:pathLst>
          </a:custGeom>
          <a:solidFill>
            <a:schemeClr val="bg1"/>
          </a:solidFill>
          <a:ln w="9525" cap="flat">
            <a:noFill/>
            <a:prstDash val="solid"/>
            <a:miter/>
          </a:ln>
        </p:spPr>
        <p:txBody>
          <a:bodyPr rtlCol="0" anchor="ctr"/>
          <a:lstStyle/>
          <a:p>
            <a:endParaRPr lang="fr-FR" dirty="0"/>
          </a:p>
        </p:txBody>
      </p:sp>
      <p:sp>
        <p:nvSpPr>
          <p:cNvPr id="3" name="Espace réservé du pied de page 2">
            <a:extLst>
              <a:ext uri="{FF2B5EF4-FFF2-40B4-BE49-F238E27FC236}">
                <a16:creationId xmlns:a16="http://schemas.microsoft.com/office/drawing/2014/main" id="{0DDE2CDE-1E2A-8097-335B-10F6072DF776}"/>
              </a:ext>
            </a:extLst>
          </p:cNvPr>
          <p:cNvSpPr>
            <a:spLocks noGrp="1"/>
          </p:cNvSpPr>
          <p:nvPr>
            <p:ph type="ftr" sz="quarter" idx="19"/>
          </p:nvPr>
        </p:nvSpPr>
        <p:spPr/>
        <p:txBody>
          <a:bodyPr/>
          <a:lstStyle>
            <a:lvl1pPr>
              <a:defRPr>
                <a:solidFill>
                  <a:schemeClr val="bg1"/>
                </a:solidFill>
              </a:defRPr>
            </a:lvl1pPr>
          </a:lstStyle>
          <a:p>
            <a:pPr algn="ctr"/>
            <a:r>
              <a:rPr lang="fr-FR"/>
              <a:t>Confidentiel</a:t>
            </a:r>
          </a:p>
        </p:txBody>
      </p:sp>
    </p:spTree>
    <p:extLst>
      <p:ext uri="{BB962C8B-B14F-4D97-AF65-F5344CB8AC3E}">
        <p14:creationId xmlns:p14="http://schemas.microsoft.com/office/powerpoint/2010/main" val="1276906538"/>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Image fullscreen avec textes">
    <p:bg>
      <p:bgPr>
        <a:solidFill>
          <a:schemeClr val="bg1">
            <a:lumMod val="85000"/>
          </a:schemeClr>
        </a:solidFill>
        <a:effectLst/>
      </p:bgPr>
    </p:bg>
    <p:spTree>
      <p:nvGrpSpPr>
        <p:cNvPr id="1" name=""/>
        <p:cNvGrpSpPr/>
        <p:nvPr/>
      </p:nvGrpSpPr>
      <p:grpSpPr>
        <a:xfrm>
          <a:off x="0" y="0"/>
          <a:ext cx="0" cy="0"/>
          <a:chOff x="0" y="0"/>
          <a:chExt cx="0" cy="0"/>
        </a:xfrm>
      </p:grpSpPr>
      <p:sp>
        <p:nvSpPr>
          <p:cNvPr id="10" name="Espace réservé pour une image  9">
            <a:extLst>
              <a:ext uri="{FF2B5EF4-FFF2-40B4-BE49-F238E27FC236}">
                <a16:creationId xmlns:a16="http://schemas.microsoft.com/office/drawing/2014/main" id="{26F3188E-47CF-4D5B-88B8-CD8D4A24F9D7}"/>
              </a:ext>
            </a:extLst>
          </p:cNvPr>
          <p:cNvSpPr>
            <a:spLocks noGrp="1"/>
          </p:cNvSpPr>
          <p:nvPr>
            <p:ph type="pic" sz="quarter" idx="11" hasCustomPrompt="1"/>
          </p:nvPr>
        </p:nvSpPr>
        <p:spPr>
          <a:xfrm>
            <a:off x="0" y="0"/>
            <a:ext cx="12192000" cy="6091238"/>
          </a:xfrm>
          <a:custGeom>
            <a:avLst/>
            <a:gdLst>
              <a:gd name="connsiteX0" fmla="*/ 0 w 12192000"/>
              <a:gd name="connsiteY0" fmla="*/ 0 h 6091238"/>
              <a:gd name="connsiteX1" fmla="*/ 12192000 w 12192000"/>
              <a:gd name="connsiteY1" fmla="*/ 0 h 6091238"/>
              <a:gd name="connsiteX2" fmla="*/ 12192000 w 12192000"/>
              <a:gd name="connsiteY2" fmla="*/ 6091238 h 6091238"/>
              <a:gd name="connsiteX3" fmla="*/ 0 w 12192000"/>
              <a:gd name="connsiteY3" fmla="*/ 6091238 h 6091238"/>
            </a:gdLst>
            <a:ahLst/>
            <a:cxnLst>
              <a:cxn ang="0">
                <a:pos x="connsiteX0" y="connsiteY0"/>
              </a:cxn>
              <a:cxn ang="0">
                <a:pos x="connsiteX1" y="connsiteY1"/>
              </a:cxn>
              <a:cxn ang="0">
                <a:pos x="connsiteX2" y="connsiteY2"/>
              </a:cxn>
              <a:cxn ang="0">
                <a:pos x="connsiteX3" y="connsiteY3"/>
              </a:cxn>
            </a:cxnLst>
            <a:rect l="l" t="t" r="r" b="b"/>
            <a:pathLst>
              <a:path w="12192000" h="6091238">
                <a:moveTo>
                  <a:pt x="0" y="0"/>
                </a:moveTo>
                <a:lnTo>
                  <a:pt x="12192000" y="0"/>
                </a:lnTo>
                <a:lnTo>
                  <a:pt x="12192000" y="6091238"/>
                </a:lnTo>
                <a:lnTo>
                  <a:pt x="0" y="6091238"/>
                </a:lnTo>
                <a:close/>
              </a:path>
            </a:pathLst>
          </a:custGeom>
          <a:noFill/>
        </p:spPr>
        <p:txBody>
          <a:bodyPr wrap="square" anchor="ctr">
            <a:noAutofit/>
          </a:bodyPr>
          <a:lstStyle>
            <a:lvl1pPr algn="ctr">
              <a:defRPr/>
            </a:lvl1pPr>
          </a:lstStyle>
          <a:p>
            <a:r>
              <a:rPr lang="fr-FR" dirty="0"/>
              <a:t>Image</a:t>
            </a:r>
          </a:p>
        </p:txBody>
      </p:sp>
      <p:sp>
        <p:nvSpPr>
          <p:cNvPr id="17" name="Espace réservé du texte 13">
            <a:extLst>
              <a:ext uri="{FF2B5EF4-FFF2-40B4-BE49-F238E27FC236}">
                <a16:creationId xmlns:a16="http://schemas.microsoft.com/office/drawing/2014/main" id="{D8B182D7-9FC3-4FED-AC48-51ED9019BC9A}"/>
              </a:ext>
            </a:extLst>
          </p:cNvPr>
          <p:cNvSpPr>
            <a:spLocks noGrp="1"/>
          </p:cNvSpPr>
          <p:nvPr>
            <p:ph type="body" sz="quarter" idx="23" hasCustomPrompt="1"/>
          </p:nvPr>
        </p:nvSpPr>
        <p:spPr>
          <a:xfrm>
            <a:off x="0" y="0"/>
            <a:ext cx="10452100" cy="6091238"/>
          </a:xfrm>
          <a:gradFill>
            <a:gsLst>
              <a:gs pos="0">
                <a:schemeClr val="bg2">
                  <a:lumMod val="10000"/>
                  <a:alpha val="70000"/>
                </a:schemeClr>
              </a:gs>
              <a:gs pos="100000">
                <a:schemeClr val="bg2">
                  <a:lumMod val="10000"/>
                  <a:alpha val="0"/>
                </a:schemeClr>
              </a:gs>
            </a:gsLst>
            <a:lin ang="0" scaled="0"/>
          </a:gradFill>
        </p:spPr>
        <p:txBody>
          <a:bodyPr lIns="936000" tIns="1699200" rIns="2880000" bIns="540000" anchor="t"/>
          <a:lstStyle>
            <a:lvl1pPr>
              <a:lnSpc>
                <a:spcPct val="100000"/>
              </a:lnSpc>
              <a:defRPr lang="fr-FR" sz="2800" b="1" kern="1200" dirty="0">
                <a:solidFill>
                  <a:schemeClr val="bg1"/>
                </a:solidFill>
                <a:latin typeface="Roboto Mono" panose="02000009000000000000" pitchFamily="49" charset="0"/>
                <a:ea typeface="Roboto Mono" panose="02000009000000000000" pitchFamily="49" charset="0"/>
                <a:cs typeface="+mn-cs"/>
              </a:defRPr>
            </a:lvl1pPr>
            <a:lvl2pPr>
              <a:defRPr lang="fr-FR" sz="2000" kern="1200" spc="-20" dirty="0">
                <a:solidFill>
                  <a:schemeClr val="bg1"/>
                </a:solidFill>
                <a:latin typeface="Roboto" panose="02000000000000000000" pitchFamily="2" charset="0"/>
                <a:ea typeface="Roboto" panose="02000000000000000000" pitchFamily="2" charset="0"/>
                <a:cs typeface="+mn-cs"/>
              </a:defRPr>
            </a:lvl2pPr>
            <a:lvl3pPr>
              <a:defRPr lang="fr-FR" sz="1600" kern="1200" spc="-20" dirty="0">
                <a:solidFill>
                  <a:schemeClr val="bg1"/>
                </a:solidFill>
                <a:latin typeface="Roboto" panose="02000000000000000000" pitchFamily="2" charset="0"/>
                <a:ea typeface="Roboto" panose="02000000000000000000" pitchFamily="2" charset="0"/>
                <a:cs typeface="+mn-cs"/>
              </a:defRPr>
            </a:lvl3pPr>
            <a:lvl4pPr marL="0" indent="0">
              <a:buNone/>
              <a:defRPr lang="fr-FR" sz="1600" kern="1200" spc="-20" dirty="0">
                <a:solidFill>
                  <a:schemeClr val="bg1"/>
                </a:solidFill>
                <a:latin typeface="Roboto" panose="02000000000000000000" pitchFamily="2" charset="0"/>
                <a:ea typeface="Roboto" panose="02000000000000000000" pitchFamily="2" charset="0"/>
                <a:cs typeface="+mn-cs"/>
              </a:defRPr>
            </a:lvl4pPr>
            <a:lvl5pPr marL="0" indent="0">
              <a:buNone/>
              <a:defRPr lang="fr-FR" sz="1600" kern="1200" dirty="0">
                <a:solidFill>
                  <a:schemeClr val="bg1"/>
                </a:solidFill>
                <a:latin typeface="Roboto" panose="02000000000000000000" pitchFamily="2" charset="0"/>
                <a:ea typeface="Roboto" panose="02000000000000000000" pitchFamily="2" charset="0"/>
                <a:cs typeface="+mn-cs"/>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r-FR" dirty="0"/>
              <a:t>Lorem ipsum </a:t>
            </a:r>
            <a:r>
              <a:rPr lang="fr-FR" dirty="0" err="1"/>
              <a:t>dolor</a:t>
            </a:r>
            <a:r>
              <a:rPr lang="fr-FR" dirty="0"/>
              <a:t> </a:t>
            </a:r>
            <a:r>
              <a:rPr lang="fr-FR" dirty="0" err="1"/>
              <a:t>sit</a:t>
            </a:r>
            <a:r>
              <a:rPr lang="fr-FR" dirty="0"/>
              <a:t> met,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 </a:t>
            </a:r>
            <a:r>
              <a:rPr lang="fr-FR" dirty="0" err="1"/>
              <a:t>laoreet</a:t>
            </a:r>
            <a:r>
              <a:rPr lang="fr-FR" dirty="0"/>
              <a:t> </a:t>
            </a:r>
            <a:r>
              <a:rPr lang="fr-FR" dirty="0" err="1"/>
              <a:t>dolore</a:t>
            </a:r>
            <a:r>
              <a:rPr lang="fr-FR" dirty="0"/>
              <a:t> magna </a:t>
            </a:r>
            <a:r>
              <a:rPr lang="fr-FR" dirty="0" err="1"/>
              <a:t>aliquam</a:t>
            </a:r>
            <a:r>
              <a:rPr lang="fr-FR" dirty="0"/>
              <a:t> erat </a:t>
            </a:r>
            <a:r>
              <a:rPr lang="fr-FR" dirty="0" err="1"/>
              <a:t>volutpat</a:t>
            </a:r>
            <a:r>
              <a:rPr lang="fr-FR" dirty="0"/>
              <a:t>.</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06</a:t>
            </a:r>
          </a:p>
        </p:txBody>
      </p:sp>
      <p:sp>
        <p:nvSpPr>
          <p:cNvPr id="11" name="Rectangle 10">
            <a:extLst>
              <a:ext uri="{FF2B5EF4-FFF2-40B4-BE49-F238E27FC236}">
                <a16:creationId xmlns:a16="http://schemas.microsoft.com/office/drawing/2014/main" id="{7B755700-2E63-4A9D-A74F-A503E97AD16C}"/>
              </a:ext>
            </a:extLst>
          </p:cNvPr>
          <p:cNvSpPr/>
          <p:nvPr userDrawn="1"/>
        </p:nvSpPr>
        <p:spPr>
          <a:xfrm>
            <a:off x="0" y="6091238"/>
            <a:ext cx="12192000" cy="766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a:extLst>
              <a:ext uri="{FF2B5EF4-FFF2-40B4-BE49-F238E27FC236}">
                <a16:creationId xmlns:a16="http://schemas.microsoft.com/office/drawing/2014/main" id="{09FBB965-3988-47E2-AD05-87A9DDE44890}"/>
              </a:ext>
            </a:extLst>
          </p:cNvPr>
          <p:cNvSpPr>
            <a:spLocks noGrp="1"/>
          </p:cNvSpPr>
          <p:nvPr>
            <p:ph type="sldNum" sz="quarter" idx="10"/>
          </p:nvPr>
        </p:nvSpPr>
        <p:spPr/>
        <p:txBody>
          <a:bodyPr/>
          <a:lstStyle/>
          <a:p>
            <a:pPr algn="ctr"/>
            <a:r>
              <a:rPr lang="fr-FR" dirty="0"/>
              <a:t>page </a:t>
            </a:r>
            <a:fld id="{D4393D1B-37AB-4561-B448-10CBADDAE970}" type="slidenum">
              <a:rPr lang="fr-FR" smtClean="0"/>
              <a:pPr algn="ctr"/>
              <a:t>‹N°›</a:t>
            </a:fld>
            <a:endParaRPr lang="fr-FR" dirty="0"/>
          </a:p>
        </p:txBody>
      </p:sp>
      <p:sp>
        <p:nvSpPr>
          <p:cNvPr id="5" name="Forme libre : forme 4">
            <a:extLst>
              <a:ext uri="{FF2B5EF4-FFF2-40B4-BE49-F238E27FC236}">
                <a16:creationId xmlns:a16="http://schemas.microsoft.com/office/drawing/2014/main" id="{E7376FE8-C006-4A91-B4B8-7D10672D0F73}"/>
              </a:ext>
            </a:extLst>
          </p:cNvPr>
          <p:cNvSpPr/>
          <p:nvPr userDrawn="1"/>
        </p:nvSpPr>
        <p:spPr>
          <a:xfrm>
            <a:off x="10924352" y="6401895"/>
            <a:ext cx="795961" cy="251317"/>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tx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6" name="Forme libre : forme 5">
            <a:extLst>
              <a:ext uri="{FF2B5EF4-FFF2-40B4-BE49-F238E27FC236}">
                <a16:creationId xmlns:a16="http://schemas.microsoft.com/office/drawing/2014/main" id="{790511E4-7F64-404E-81CD-31BC7CFE4D4F}"/>
              </a:ext>
            </a:extLst>
          </p:cNvPr>
          <p:cNvSpPr/>
          <p:nvPr userDrawn="1"/>
        </p:nvSpPr>
        <p:spPr>
          <a:xfrm>
            <a:off x="515587" y="6492444"/>
            <a:ext cx="754413" cy="86278"/>
          </a:xfrm>
          <a:custGeom>
            <a:avLst/>
            <a:gdLst>
              <a:gd name="connsiteX0" fmla="*/ 844295 w 1127766"/>
              <a:gd name="connsiteY0" fmla="*/ 79533 h 128977"/>
              <a:gd name="connsiteX1" fmla="*/ 854964 w 1127766"/>
              <a:gd name="connsiteY1" fmla="*/ 79533 h 128977"/>
              <a:gd name="connsiteX2" fmla="*/ 858964 w 1127766"/>
              <a:gd name="connsiteY2" fmla="*/ 82105 h 128977"/>
              <a:gd name="connsiteX3" fmla="*/ 861440 w 1127766"/>
              <a:gd name="connsiteY3" fmla="*/ 85915 h 128977"/>
              <a:gd name="connsiteX4" fmla="*/ 862393 w 1127766"/>
              <a:gd name="connsiteY4" fmla="*/ 90678 h 128977"/>
              <a:gd name="connsiteX5" fmla="*/ 861440 w 1127766"/>
              <a:gd name="connsiteY5" fmla="*/ 95345 h 128977"/>
              <a:gd name="connsiteX6" fmla="*/ 858964 w 1127766"/>
              <a:gd name="connsiteY6" fmla="*/ 99155 h 128977"/>
              <a:gd name="connsiteX7" fmla="*/ 854964 w 1127766"/>
              <a:gd name="connsiteY7" fmla="*/ 101726 h 128977"/>
              <a:gd name="connsiteX8" fmla="*/ 844295 w 1127766"/>
              <a:gd name="connsiteY8" fmla="*/ 101726 h 128977"/>
              <a:gd name="connsiteX9" fmla="*/ 840295 w 1127766"/>
              <a:gd name="connsiteY9" fmla="*/ 99155 h 128977"/>
              <a:gd name="connsiteX10" fmla="*/ 837723 w 1127766"/>
              <a:gd name="connsiteY10" fmla="*/ 95345 h 128977"/>
              <a:gd name="connsiteX11" fmla="*/ 836866 w 1127766"/>
              <a:gd name="connsiteY11" fmla="*/ 90678 h 128977"/>
              <a:gd name="connsiteX12" fmla="*/ 837723 w 1127766"/>
              <a:gd name="connsiteY12" fmla="*/ 85915 h 128977"/>
              <a:gd name="connsiteX13" fmla="*/ 840295 w 1127766"/>
              <a:gd name="connsiteY13" fmla="*/ 82105 h 128977"/>
              <a:gd name="connsiteX14" fmla="*/ 844295 w 1127766"/>
              <a:gd name="connsiteY14" fmla="*/ 79533 h 128977"/>
              <a:gd name="connsiteX15" fmla="*/ 282035 w 1127766"/>
              <a:gd name="connsiteY15" fmla="*/ 78581 h 128977"/>
              <a:gd name="connsiteX16" fmla="*/ 287368 w 1127766"/>
              <a:gd name="connsiteY16" fmla="*/ 79533 h 128977"/>
              <a:gd name="connsiteX17" fmla="*/ 291369 w 1127766"/>
              <a:gd name="connsiteY17" fmla="*/ 82105 h 128977"/>
              <a:gd name="connsiteX18" fmla="*/ 293845 w 1127766"/>
              <a:gd name="connsiteY18" fmla="*/ 85915 h 128977"/>
              <a:gd name="connsiteX19" fmla="*/ 294703 w 1127766"/>
              <a:gd name="connsiteY19" fmla="*/ 90678 h 128977"/>
              <a:gd name="connsiteX20" fmla="*/ 293845 w 1127766"/>
              <a:gd name="connsiteY20" fmla="*/ 95345 h 128977"/>
              <a:gd name="connsiteX21" fmla="*/ 291369 w 1127766"/>
              <a:gd name="connsiteY21" fmla="*/ 99155 h 128977"/>
              <a:gd name="connsiteX22" fmla="*/ 287368 w 1127766"/>
              <a:gd name="connsiteY22" fmla="*/ 101726 h 128977"/>
              <a:gd name="connsiteX23" fmla="*/ 282035 w 1127766"/>
              <a:gd name="connsiteY23" fmla="*/ 102679 h 128977"/>
              <a:gd name="connsiteX24" fmla="*/ 276700 w 1127766"/>
              <a:gd name="connsiteY24" fmla="*/ 101726 h 128977"/>
              <a:gd name="connsiteX25" fmla="*/ 272700 w 1127766"/>
              <a:gd name="connsiteY25" fmla="*/ 99155 h 128977"/>
              <a:gd name="connsiteX26" fmla="*/ 270128 w 1127766"/>
              <a:gd name="connsiteY26" fmla="*/ 95345 h 128977"/>
              <a:gd name="connsiteX27" fmla="*/ 269271 w 1127766"/>
              <a:gd name="connsiteY27" fmla="*/ 90678 h 128977"/>
              <a:gd name="connsiteX28" fmla="*/ 270128 w 1127766"/>
              <a:gd name="connsiteY28" fmla="*/ 85915 h 128977"/>
              <a:gd name="connsiteX29" fmla="*/ 272700 w 1127766"/>
              <a:gd name="connsiteY29" fmla="*/ 82105 h 128977"/>
              <a:gd name="connsiteX30" fmla="*/ 276700 w 1127766"/>
              <a:gd name="connsiteY30" fmla="*/ 79533 h 128977"/>
              <a:gd name="connsiteX31" fmla="*/ 282035 w 1127766"/>
              <a:gd name="connsiteY31" fmla="*/ 78581 h 128977"/>
              <a:gd name="connsiteX32" fmla="*/ 364331 w 1127766"/>
              <a:gd name="connsiteY32" fmla="*/ 68675 h 128977"/>
              <a:gd name="connsiteX33" fmla="*/ 356996 w 1127766"/>
              <a:gd name="connsiteY33" fmla="*/ 69438 h 128977"/>
              <a:gd name="connsiteX34" fmla="*/ 352043 w 1127766"/>
              <a:gd name="connsiteY34" fmla="*/ 71819 h 128977"/>
              <a:gd name="connsiteX35" fmla="*/ 349186 w 1127766"/>
              <a:gd name="connsiteY35" fmla="*/ 75343 h 128977"/>
              <a:gd name="connsiteX36" fmla="*/ 348233 w 1127766"/>
              <a:gd name="connsiteY36" fmla="*/ 79915 h 128977"/>
              <a:gd name="connsiteX37" fmla="*/ 350900 w 1127766"/>
              <a:gd name="connsiteY37" fmla="*/ 86011 h 128977"/>
              <a:gd name="connsiteX38" fmla="*/ 358901 w 1127766"/>
              <a:gd name="connsiteY38" fmla="*/ 88488 h 128977"/>
              <a:gd name="connsiteX39" fmla="*/ 364140 w 1127766"/>
              <a:gd name="connsiteY39" fmla="*/ 87821 h 128977"/>
              <a:gd name="connsiteX40" fmla="*/ 368426 w 1127766"/>
              <a:gd name="connsiteY40" fmla="*/ 86107 h 128977"/>
              <a:gd name="connsiteX41" fmla="*/ 371665 w 1127766"/>
              <a:gd name="connsiteY41" fmla="*/ 83630 h 128977"/>
              <a:gd name="connsiteX42" fmla="*/ 373856 w 1127766"/>
              <a:gd name="connsiteY42" fmla="*/ 80963 h 128977"/>
              <a:gd name="connsiteX43" fmla="*/ 373856 w 1127766"/>
              <a:gd name="connsiteY43" fmla="*/ 68675 h 128977"/>
              <a:gd name="connsiteX44" fmla="*/ 761047 w 1127766"/>
              <a:gd name="connsiteY44" fmla="*/ 45148 h 128977"/>
              <a:gd name="connsiteX45" fmla="*/ 756285 w 1127766"/>
              <a:gd name="connsiteY45" fmla="*/ 49815 h 128977"/>
              <a:gd name="connsiteX46" fmla="*/ 753522 w 1127766"/>
              <a:gd name="connsiteY46" fmla="*/ 56673 h 128977"/>
              <a:gd name="connsiteX47" fmla="*/ 752760 w 1127766"/>
              <a:gd name="connsiteY47" fmla="*/ 64960 h 128977"/>
              <a:gd name="connsiteX48" fmla="*/ 752760 w 1127766"/>
              <a:gd name="connsiteY48" fmla="*/ 66389 h 128977"/>
              <a:gd name="connsiteX49" fmla="*/ 753522 w 1127766"/>
              <a:gd name="connsiteY49" fmla="*/ 74771 h 128977"/>
              <a:gd name="connsiteX50" fmla="*/ 756285 w 1127766"/>
              <a:gd name="connsiteY50" fmla="*/ 81629 h 128977"/>
              <a:gd name="connsiteX51" fmla="*/ 768191 w 1127766"/>
              <a:gd name="connsiteY51" fmla="*/ 88011 h 128977"/>
              <a:gd name="connsiteX52" fmla="*/ 779811 w 1127766"/>
              <a:gd name="connsiteY52" fmla="*/ 81629 h 128977"/>
              <a:gd name="connsiteX53" fmla="*/ 782478 w 1127766"/>
              <a:gd name="connsiteY53" fmla="*/ 74771 h 128977"/>
              <a:gd name="connsiteX54" fmla="*/ 783336 w 1127766"/>
              <a:gd name="connsiteY54" fmla="*/ 66389 h 128977"/>
              <a:gd name="connsiteX55" fmla="*/ 783336 w 1127766"/>
              <a:gd name="connsiteY55" fmla="*/ 64960 h 128977"/>
              <a:gd name="connsiteX56" fmla="*/ 782478 w 1127766"/>
              <a:gd name="connsiteY56" fmla="*/ 56673 h 128977"/>
              <a:gd name="connsiteX57" fmla="*/ 779811 w 1127766"/>
              <a:gd name="connsiteY57" fmla="*/ 49815 h 128977"/>
              <a:gd name="connsiteX58" fmla="*/ 775049 w 1127766"/>
              <a:gd name="connsiteY58" fmla="*/ 45148 h 128977"/>
              <a:gd name="connsiteX59" fmla="*/ 761047 w 1127766"/>
              <a:gd name="connsiteY59" fmla="*/ 45148 h 128977"/>
              <a:gd name="connsiteX60" fmla="*/ 525780 w 1127766"/>
              <a:gd name="connsiteY60" fmla="*/ 43529 h 128977"/>
              <a:gd name="connsiteX61" fmla="*/ 519017 w 1127766"/>
              <a:gd name="connsiteY61" fmla="*/ 45244 h 128977"/>
              <a:gd name="connsiteX62" fmla="*/ 514254 w 1127766"/>
              <a:gd name="connsiteY62" fmla="*/ 49816 h 128977"/>
              <a:gd name="connsiteX63" fmla="*/ 511492 w 1127766"/>
              <a:gd name="connsiteY63" fmla="*/ 56674 h 128977"/>
              <a:gd name="connsiteX64" fmla="*/ 510540 w 1127766"/>
              <a:gd name="connsiteY64" fmla="*/ 65056 h 128977"/>
              <a:gd name="connsiteX65" fmla="*/ 510540 w 1127766"/>
              <a:gd name="connsiteY65" fmla="*/ 66485 h 128977"/>
              <a:gd name="connsiteX66" fmla="*/ 511492 w 1127766"/>
              <a:gd name="connsiteY66" fmla="*/ 74867 h 128977"/>
              <a:gd name="connsiteX67" fmla="*/ 514159 w 1127766"/>
              <a:gd name="connsiteY67" fmla="*/ 81534 h 128977"/>
              <a:gd name="connsiteX68" fmla="*/ 518922 w 1127766"/>
              <a:gd name="connsiteY68" fmla="*/ 86107 h 128977"/>
              <a:gd name="connsiteX69" fmla="*/ 525589 w 1127766"/>
              <a:gd name="connsiteY69" fmla="*/ 87725 h 128977"/>
              <a:gd name="connsiteX70" fmla="*/ 533590 w 1127766"/>
              <a:gd name="connsiteY70" fmla="*/ 85916 h 128977"/>
              <a:gd name="connsiteX71" fmla="*/ 538543 w 1127766"/>
              <a:gd name="connsiteY71" fmla="*/ 80772 h 128977"/>
              <a:gd name="connsiteX72" fmla="*/ 538543 w 1127766"/>
              <a:gd name="connsiteY72" fmla="*/ 50482 h 128977"/>
              <a:gd name="connsiteX73" fmla="*/ 533590 w 1127766"/>
              <a:gd name="connsiteY73" fmla="*/ 45339 h 128977"/>
              <a:gd name="connsiteX74" fmla="*/ 525780 w 1127766"/>
              <a:gd name="connsiteY74" fmla="*/ 43529 h 128977"/>
              <a:gd name="connsiteX75" fmla="*/ 1011650 w 1127766"/>
              <a:gd name="connsiteY75" fmla="*/ 43433 h 128977"/>
              <a:gd name="connsiteX76" fmla="*/ 1004697 w 1127766"/>
              <a:gd name="connsiteY76" fmla="*/ 45148 h 128977"/>
              <a:gd name="connsiteX77" fmla="*/ 999934 w 1127766"/>
              <a:gd name="connsiteY77" fmla="*/ 49815 h 128977"/>
              <a:gd name="connsiteX78" fmla="*/ 997172 w 1127766"/>
              <a:gd name="connsiteY78" fmla="*/ 56673 h 128977"/>
              <a:gd name="connsiteX79" fmla="*/ 996315 w 1127766"/>
              <a:gd name="connsiteY79" fmla="*/ 64960 h 128977"/>
              <a:gd name="connsiteX80" fmla="*/ 996315 w 1127766"/>
              <a:gd name="connsiteY80" fmla="*/ 66389 h 128977"/>
              <a:gd name="connsiteX81" fmla="*/ 997172 w 1127766"/>
              <a:gd name="connsiteY81" fmla="*/ 74771 h 128977"/>
              <a:gd name="connsiteX82" fmla="*/ 999934 w 1127766"/>
              <a:gd name="connsiteY82" fmla="*/ 81629 h 128977"/>
              <a:gd name="connsiteX83" fmla="*/ 1004697 w 1127766"/>
              <a:gd name="connsiteY83" fmla="*/ 86296 h 128977"/>
              <a:gd name="connsiteX84" fmla="*/ 1011745 w 1127766"/>
              <a:gd name="connsiteY84" fmla="*/ 88011 h 128977"/>
              <a:gd name="connsiteX85" fmla="*/ 1023461 w 1127766"/>
              <a:gd name="connsiteY85" fmla="*/ 81629 h 128977"/>
              <a:gd name="connsiteX86" fmla="*/ 1026128 w 1127766"/>
              <a:gd name="connsiteY86" fmla="*/ 74771 h 128977"/>
              <a:gd name="connsiteX87" fmla="*/ 1026985 w 1127766"/>
              <a:gd name="connsiteY87" fmla="*/ 66389 h 128977"/>
              <a:gd name="connsiteX88" fmla="*/ 1026985 w 1127766"/>
              <a:gd name="connsiteY88" fmla="*/ 64960 h 128977"/>
              <a:gd name="connsiteX89" fmla="*/ 1026128 w 1127766"/>
              <a:gd name="connsiteY89" fmla="*/ 56673 h 128977"/>
              <a:gd name="connsiteX90" fmla="*/ 1023461 w 1127766"/>
              <a:gd name="connsiteY90" fmla="*/ 49815 h 128977"/>
              <a:gd name="connsiteX91" fmla="*/ 1018699 w 1127766"/>
              <a:gd name="connsiteY91" fmla="*/ 45148 h 128977"/>
              <a:gd name="connsiteX92" fmla="*/ 1011650 w 1127766"/>
              <a:gd name="connsiteY92" fmla="*/ 43433 h 128977"/>
              <a:gd name="connsiteX93" fmla="*/ 607504 w 1127766"/>
              <a:gd name="connsiteY93" fmla="*/ 43433 h 128977"/>
              <a:gd name="connsiteX94" fmla="*/ 601884 w 1127766"/>
              <a:gd name="connsiteY94" fmla="*/ 44576 h 128977"/>
              <a:gd name="connsiteX95" fmla="*/ 597312 w 1127766"/>
              <a:gd name="connsiteY95" fmla="*/ 47720 h 128977"/>
              <a:gd name="connsiteX96" fmla="*/ 594073 w 1127766"/>
              <a:gd name="connsiteY96" fmla="*/ 52578 h 128977"/>
              <a:gd name="connsiteX97" fmla="*/ 592073 w 1127766"/>
              <a:gd name="connsiteY97" fmla="*/ 58864 h 128977"/>
              <a:gd name="connsiteX98" fmla="*/ 622172 w 1127766"/>
              <a:gd name="connsiteY98" fmla="*/ 58864 h 128977"/>
              <a:gd name="connsiteX99" fmla="*/ 622172 w 1127766"/>
              <a:gd name="connsiteY99" fmla="*/ 57436 h 128977"/>
              <a:gd name="connsiteX100" fmla="*/ 621029 w 1127766"/>
              <a:gd name="connsiteY100" fmla="*/ 52006 h 128977"/>
              <a:gd name="connsiteX101" fmla="*/ 618267 w 1127766"/>
              <a:gd name="connsiteY101" fmla="*/ 47530 h 128977"/>
              <a:gd name="connsiteX102" fmla="*/ 613695 w 1127766"/>
              <a:gd name="connsiteY102" fmla="*/ 44576 h 128977"/>
              <a:gd name="connsiteX103" fmla="*/ 607504 w 1127766"/>
              <a:gd name="connsiteY103" fmla="*/ 43433 h 128977"/>
              <a:gd name="connsiteX104" fmla="*/ 997363 w 1127766"/>
              <a:gd name="connsiteY104" fmla="*/ 31338 h 128977"/>
              <a:gd name="connsiteX105" fmla="*/ 1025938 w 1127766"/>
              <a:gd name="connsiteY105" fmla="*/ 31338 h 128977"/>
              <a:gd name="connsiteX106" fmla="*/ 1036606 w 1127766"/>
              <a:gd name="connsiteY106" fmla="*/ 39052 h 128977"/>
              <a:gd name="connsiteX107" fmla="*/ 1043083 w 1127766"/>
              <a:gd name="connsiteY107" fmla="*/ 50577 h 128977"/>
              <a:gd name="connsiteX108" fmla="*/ 1045369 w 1127766"/>
              <a:gd name="connsiteY108" fmla="*/ 64960 h 128977"/>
              <a:gd name="connsiteX109" fmla="*/ 1045369 w 1127766"/>
              <a:gd name="connsiteY109" fmla="*/ 66389 h 128977"/>
              <a:gd name="connsiteX110" fmla="*/ 1043083 w 1127766"/>
              <a:gd name="connsiteY110" fmla="*/ 80867 h 128977"/>
              <a:gd name="connsiteX111" fmla="*/ 1036606 w 1127766"/>
              <a:gd name="connsiteY111" fmla="*/ 92392 h 128977"/>
              <a:gd name="connsiteX112" fmla="*/ 1026033 w 1127766"/>
              <a:gd name="connsiteY112" fmla="*/ 99917 h 128977"/>
              <a:gd name="connsiteX113" fmla="*/ 997458 w 1127766"/>
              <a:gd name="connsiteY113" fmla="*/ 99917 h 128977"/>
              <a:gd name="connsiteX114" fmla="*/ 986790 w 1127766"/>
              <a:gd name="connsiteY114" fmla="*/ 92392 h 128977"/>
              <a:gd name="connsiteX115" fmla="*/ 980218 w 1127766"/>
              <a:gd name="connsiteY115" fmla="*/ 80867 h 128977"/>
              <a:gd name="connsiteX116" fmla="*/ 978027 w 1127766"/>
              <a:gd name="connsiteY116" fmla="*/ 66389 h 128977"/>
              <a:gd name="connsiteX117" fmla="*/ 978027 w 1127766"/>
              <a:gd name="connsiteY117" fmla="*/ 64960 h 128977"/>
              <a:gd name="connsiteX118" fmla="*/ 980218 w 1127766"/>
              <a:gd name="connsiteY118" fmla="*/ 50577 h 128977"/>
              <a:gd name="connsiteX119" fmla="*/ 986790 w 1127766"/>
              <a:gd name="connsiteY119" fmla="*/ 39052 h 128977"/>
              <a:gd name="connsiteX120" fmla="*/ 997363 w 1127766"/>
              <a:gd name="connsiteY120" fmla="*/ 31338 h 128977"/>
              <a:gd name="connsiteX121" fmla="*/ 593883 w 1127766"/>
              <a:gd name="connsiteY121" fmla="*/ 31338 h 128977"/>
              <a:gd name="connsiteX122" fmla="*/ 621410 w 1127766"/>
              <a:gd name="connsiteY122" fmla="*/ 31338 h 128977"/>
              <a:gd name="connsiteX123" fmla="*/ 631697 w 1127766"/>
              <a:gd name="connsiteY123" fmla="*/ 38481 h 128977"/>
              <a:gd name="connsiteX124" fmla="*/ 637984 w 1127766"/>
              <a:gd name="connsiteY124" fmla="*/ 49625 h 128977"/>
              <a:gd name="connsiteX125" fmla="*/ 640174 w 1127766"/>
              <a:gd name="connsiteY125" fmla="*/ 64008 h 128977"/>
              <a:gd name="connsiteX126" fmla="*/ 640174 w 1127766"/>
              <a:gd name="connsiteY126" fmla="*/ 71723 h 128977"/>
              <a:gd name="connsiteX127" fmla="*/ 591502 w 1127766"/>
              <a:gd name="connsiteY127" fmla="*/ 71723 h 128977"/>
              <a:gd name="connsiteX128" fmla="*/ 593597 w 1127766"/>
              <a:gd name="connsiteY128" fmla="*/ 78390 h 128977"/>
              <a:gd name="connsiteX129" fmla="*/ 597788 w 1127766"/>
              <a:gd name="connsiteY129" fmla="*/ 83534 h 128977"/>
              <a:gd name="connsiteX130" fmla="*/ 603503 w 1127766"/>
              <a:gd name="connsiteY130" fmla="*/ 86963 h 128977"/>
              <a:gd name="connsiteX131" fmla="*/ 610552 w 1127766"/>
              <a:gd name="connsiteY131" fmla="*/ 88106 h 128977"/>
              <a:gd name="connsiteX132" fmla="*/ 615886 w 1127766"/>
              <a:gd name="connsiteY132" fmla="*/ 88106 h 128977"/>
              <a:gd name="connsiteX133" fmla="*/ 621029 w 1127766"/>
              <a:gd name="connsiteY133" fmla="*/ 86486 h 128977"/>
              <a:gd name="connsiteX134" fmla="*/ 625601 w 1127766"/>
              <a:gd name="connsiteY134" fmla="*/ 84010 h 128977"/>
              <a:gd name="connsiteX135" fmla="*/ 629316 w 1127766"/>
              <a:gd name="connsiteY135" fmla="*/ 80390 h 128977"/>
              <a:gd name="connsiteX136" fmla="*/ 638841 w 1127766"/>
              <a:gd name="connsiteY136" fmla="*/ 89915 h 128977"/>
              <a:gd name="connsiteX137" fmla="*/ 634364 w 1127766"/>
              <a:gd name="connsiteY137" fmla="*/ 94678 h 128977"/>
              <a:gd name="connsiteX138" fmla="*/ 627887 w 1127766"/>
              <a:gd name="connsiteY138" fmla="*/ 98869 h 128977"/>
              <a:gd name="connsiteX139" fmla="*/ 619696 w 1127766"/>
              <a:gd name="connsiteY139" fmla="*/ 101822 h 128977"/>
              <a:gd name="connsiteX140" fmla="*/ 609694 w 1127766"/>
              <a:gd name="connsiteY140" fmla="*/ 102680 h 128977"/>
              <a:gd name="connsiteX141" fmla="*/ 594740 w 1127766"/>
              <a:gd name="connsiteY141" fmla="*/ 99917 h 128977"/>
              <a:gd name="connsiteX142" fmla="*/ 583215 w 1127766"/>
              <a:gd name="connsiteY142" fmla="*/ 92583 h 128977"/>
              <a:gd name="connsiteX143" fmla="*/ 575785 w 1127766"/>
              <a:gd name="connsiteY143" fmla="*/ 81629 h 128977"/>
              <a:gd name="connsiteX144" fmla="*/ 573214 w 1127766"/>
              <a:gd name="connsiteY144" fmla="*/ 68104 h 128977"/>
              <a:gd name="connsiteX145" fmla="*/ 573214 w 1127766"/>
              <a:gd name="connsiteY145" fmla="*/ 65532 h 128977"/>
              <a:gd name="connsiteX146" fmla="*/ 575785 w 1127766"/>
              <a:gd name="connsiteY146" fmla="*/ 50577 h 128977"/>
              <a:gd name="connsiteX147" fmla="*/ 582929 w 1127766"/>
              <a:gd name="connsiteY147" fmla="*/ 38861 h 128977"/>
              <a:gd name="connsiteX148" fmla="*/ 593883 w 1127766"/>
              <a:gd name="connsiteY148" fmla="*/ 31338 h 128977"/>
              <a:gd name="connsiteX149" fmla="*/ 162115 w 1127766"/>
              <a:gd name="connsiteY149" fmla="*/ 29908 h 128977"/>
              <a:gd name="connsiteX150" fmla="*/ 178879 w 1127766"/>
              <a:gd name="connsiteY150" fmla="*/ 29908 h 128977"/>
              <a:gd name="connsiteX151" fmla="*/ 185070 w 1127766"/>
              <a:gd name="connsiteY151" fmla="*/ 79152 h 128977"/>
              <a:gd name="connsiteX152" fmla="*/ 194595 w 1127766"/>
              <a:gd name="connsiteY152" fmla="*/ 29908 h 128977"/>
              <a:gd name="connsiteX153" fmla="*/ 206787 w 1127766"/>
              <a:gd name="connsiteY153" fmla="*/ 29908 h 128977"/>
              <a:gd name="connsiteX154" fmla="*/ 215360 w 1127766"/>
              <a:gd name="connsiteY154" fmla="*/ 78962 h 128977"/>
              <a:gd name="connsiteX155" fmla="*/ 221551 w 1127766"/>
              <a:gd name="connsiteY155" fmla="*/ 29908 h 128977"/>
              <a:gd name="connsiteX156" fmla="*/ 238315 w 1127766"/>
              <a:gd name="connsiteY156" fmla="*/ 29908 h 128977"/>
              <a:gd name="connsiteX157" fmla="*/ 225552 w 1127766"/>
              <a:gd name="connsiteY157" fmla="*/ 101346 h 128977"/>
              <a:gd name="connsiteX158" fmla="*/ 209454 w 1127766"/>
              <a:gd name="connsiteY158" fmla="*/ 101346 h 128977"/>
              <a:gd name="connsiteX159" fmla="*/ 199929 w 1127766"/>
              <a:gd name="connsiteY159" fmla="*/ 55911 h 128977"/>
              <a:gd name="connsiteX160" fmla="*/ 190404 w 1127766"/>
              <a:gd name="connsiteY160" fmla="*/ 101346 h 128977"/>
              <a:gd name="connsiteX161" fmla="*/ 174974 w 1127766"/>
              <a:gd name="connsiteY161" fmla="*/ 101346 h 128977"/>
              <a:gd name="connsiteX162" fmla="*/ 81057 w 1127766"/>
              <a:gd name="connsiteY162" fmla="*/ 29908 h 128977"/>
              <a:gd name="connsiteX163" fmla="*/ 97821 w 1127766"/>
              <a:gd name="connsiteY163" fmla="*/ 29908 h 128977"/>
              <a:gd name="connsiteX164" fmla="*/ 104012 w 1127766"/>
              <a:gd name="connsiteY164" fmla="*/ 79152 h 128977"/>
              <a:gd name="connsiteX165" fmla="*/ 112966 w 1127766"/>
              <a:gd name="connsiteY165" fmla="*/ 29908 h 128977"/>
              <a:gd name="connsiteX166" fmla="*/ 125253 w 1127766"/>
              <a:gd name="connsiteY166" fmla="*/ 29908 h 128977"/>
              <a:gd name="connsiteX167" fmla="*/ 134302 w 1127766"/>
              <a:gd name="connsiteY167" fmla="*/ 78962 h 128977"/>
              <a:gd name="connsiteX168" fmla="*/ 140493 w 1127766"/>
              <a:gd name="connsiteY168" fmla="*/ 29908 h 128977"/>
              <a:gd name="connsiteX169" fmla="*/ 157352 w 1127766"/>
              <a:gd name="connsiteY169" fmla="*/ 29908 h 128977"/>
              <a:gd name="connsiteX170" fmla="*/ 144589 w 1127766"/>
              <a:gd name="connsiteY170" fmla="*/ 101346 h 128977"/>
              <a:gd name="connsiteX171" fmla="*/ 128396 w 1127766"/>
              <a:gd name="connsiteY171" fmla="*/ 101346 h 128977"/>
              <a:gd name="connsiteX172" fmla="*/ 118871 w 1127766"/>
              <a:gd name="connsiteY172" fmla="*/ 55911 h 128977"/>
              <a:gd name="connsiteX173" fmla="*/ 109346 w 1127766"/>
              <a:gd name="connsiteY173" fmla="*/ 101346 h 128977"/>
              <a:gd name="connsiteX174" fmla="*/ 93821 w 1127766"/>
              <a:gd name="connsiteY174" fmla="*/ 101346 h 128977"/>
              <a:gd name="connsiteX175" fmla="*/ 0 w 1127766"/>
              <a:gd name="connsiteY175" fmla="*/ 29908 h 128977"/>
              <a:gd name="connsiteX176" fmla="*/ 16764 w 1127766"/>
              <a:gd name="connsiteY176" fmla="*/ 29908 h 128977"/>
              <a:gd name="connsiteX177" fmla="*/ 22955 w 1127766"/>
              <a:gd name="connsiteY177" fmla="*/ 79152 h 128977"/>
              <a:gd name="connsiteX178" fmla="*/ 31909 w 1127766"/>
              <a:gd name="connsiteY178" fmla="*/ 29908 h 128977"/>
              <a:gd name="connsiteX179" fmla="*/ 44196 w 1127766"/>
              <a:gd name="connsiteY179" fmla="*/ 29908 h 128977"/>
              <a:gd name="connsiteX180" fmla="*/ 53150 w 1127766"/>
              <a:gd name="connsiteY180" fmla="*/ 78962 h 128977"/>
              <a:gd name="connsiteX181" fmla="*/ 59341 w 1127766"/>
              <a:gd name="connsiteY181" fmla="*/ 29908 h 128977"/>
              <a:gd name="connsiteX182" fmla="*/ 76200 w 1127766"/>
              <a:gd name="connsiteY182" fmla="*/ 29908 h 128977"/>
              <a:gd name="connsiteX183" fmla="*/ 63341 w 1127766"/>
              <a:gd name="connsiteY183" fmla="*/ 101346 h 128977"/>
              <a:gd name="connsiteX184" fmla="*/ 47244 w 1127766"/>
              <a:gd name="connsiteY184" fmla="*/ 101346 h 128977"/>
              <a:gd name="connsiteX185" fmla="*/ 37719 w 1127766"/>
              <a:gd name="connsiteY185" fmla="*/ 55911 h 128977"/>
              <a:gd name="connsiteX186" fmla="*/ 28670 w 1127766"/>
              <a:gd name="connsiteY186" fmla="*/ 101346 h 128977"/>
              <a:gd name="connsiteX187" fmla="*/ 12764 w 1127766"/>
              <a:gd name="connsiteY187" fmla="*/ 101346 h 128977"/>
              <a:gd name="connsiteX188" fmla="*/ 1087945 w 1127766"/>
              <a:gd name="connsiteY188" fmla="*/ 28575 h 128977"/>
              <a:gd name="connsiteX189" fmla="*/ 1099184 w 1127766"/>
              <a:gd name="connsiteY189" fmla="*/ 36194 h 128977"/>
              <a:gd name="connsiteX190" fmla="*/ 1104613 w 1127766"/>
              <a:gd name="connsiteY190" fmla="*/ 30670 h 128977"/>
              <a:gd name="connsiteX191" fmla="*/ 1112519 w 1127766"/>
              <a:gd name="connsiteY191" fmla="*/ 28575 h 128977"/>
              <a:gd name="connsiteX192" fmla="*/ 1118520 w 1127766"/>
              <a:gd name="connsiteY192" fmla="*/ 29813 h 128977"/>
              <a:gd name="connsiteX193" fmla="*/ 1123378 w 1127766"/>
              <a:gd name="connsiteY193" fmla="*/ 33623 h 128977"/>
              <a:gd name="connsiteX194" fmla="*/ 1126616 w 1127766"/>
              <a:gd name="connsiteY194" fmla="*/ 40290 h 128977"/>
              <a:gd name="connsiteX195" fmla="*/ 1127759 w 1127766"/>
              <a:gd name="connsiteY195" fmla="*/ 50387 h 128977"/>
              <a:gd name="connsiteX196" fmla="*/ 1127759 w 1127766"/>
              <a:gd name="connsiteY196" fmla="*/ 101346 h 128977"/>
              <a:gd name="connsiteX197" fmla="*/ 1111090 w 1127766"/>
              <a:gd name="connsiteY197" fmla="*/ 101346 h 128977"/>
              <a:gd name="connsiteX198" fmla="*/ 1111090 w 1127766"/>
              <a:gd name="connsiteY198" fmla="*/ 50292 h 128977"/>
              <a:gd name="connsiteX199" fmla="*/ 1110614 w 1127766"/>
              <a:gd name="connsiteY199" fmla="*/ 46957 h 128977"/>
              <a:gd name="connsiteX200" fmla="*/ 1109471 w 1127766"/>
              <a:gd name="connsiteY200" fmla="*/ 44862 h 128977"/>
              <a:gd name="connsiteX201" fmla="*/ 1107852 w 1127766"/>
              <a:gd name="connsiteY201" fmla="*/ 43815 h 128977"/>
              <a:gd name="connsiteX202" fmla="*/ 1105852 w 1127766"/>
              <a:gd name="connsiteY202" fmla="*/ 43815 h 128977"/>
              <a:gd name="connsiteX203" fmla="*/ 1102613 w 1127766"/>
              <a:gd name="connsiteY203" fmla="*/ 44671 h 128977"/>
              <a:gd name="connsiteX204" fmla="*/ 1100613 w 1127766"/>
              <a:gd name="connsiteY204" fmla="*/ 47148 h 128977"/>
              <a:gd name="connsiteX205" fmla="*/ 1100613 w 1127766"/>
              <a:gd name="connsiteY205" fmla="*/ 101632 h 128977"/>
              <a:gd name="connsiteX206" fmla="*/ 1084420 w 1127766"/>
              <a:gd name="connsiteY206" fmla="*/ 101632 h 128977"/>
              <a:gd name="connsiteX207" fmla="*/ 1084420 w 1127766"/>
              <a:gd name="connsiteY207" fmla="*/ 50577 h 128977"/>
              <a:gd name="connsiteX208" fmla="*/ 1084420 w 1127766"/>
              <a:gd name="connsiteY208" fmla="*/ 47148 h 128977"/>
              <a:gd name="connsiteX209" fmla="*/ 1083277 w 1127766"/>
              <a:gd name="connsiteY209" fmla="*/ 45148 h 128977"/>
              <a:gd name="connsiteX210" fmla="*/ 1081753 w 1127766"/>
              <a:gd name="connsiteY210" fmla="*/ 44101 h 128977"/>
              <a:gd name="connsiteX211" fmla="*/ 1079753 w 1127766"/>
              <a:gd name="connsiteY211" fmla="*/ 44101 h 128977"/>
              <a:gd name="connsiteX212" fmla="*/ 1076324 w 1127766"/>
              <a:gd name="connsiteY212" fmla="*/ 45244 h 128977"/>
              <a:gd name="connsiteX213" fmla="*/ 1074324 w 1127766"/>
              <a:gd name="connsiteY213" fmla="*/ 48482 h 128977"/>
              <a:gd name="connsiteX214" fmla="*/ 1074324 w 1127766"/>
              <a:gd name="connsiteY214" fmla="*/ 101917 h 128977"/>
              <a:gd name="connsiteX215" fmla="*/ 1057274 w 1127766"/>
              <a:gd name="connsiteY215" fmla="*/ 101917 h 128977"/>
              <a:gd name="connsiteX216" fmla="*/ 1057274 w 1127766"/>
              <a:gd name="connsiteY216" fmla="*/ 30479 h 128977"/>
              <a:gd name="connsiteX217" fmla="*/ 1072990 w 1127766"/>
              <a:gd name="connsiteY217" fmla="*/ 29908 h 128977"/>
              <a:gd name="connsiteX218" fmla="*/ 1073562 w 1127766"/>
              <a:gd name="connsiteY218" fmla="*/ 38575 h 128977"/>
              <a:gd name="connsiteX219" fmla="*/ 1079182 w 1127766"/>
              <a:gd name="connsiteY219" fmla="*/ 31242 h 128977"/>
              <a:gd name="connsiteX220" fmla="*/ 1087945 w 1127766"/>
              <a:gd name="connsiteY220" fmla="*/ 28575 h 128977"/>
              <a:gd name="connsiteX221" fmla="*/ 931449 w 1127766"/>
              <a:gd name="connsiteY221" fmla="*/ 28575 h 128977"/>
              <a:gd name="connsiteX222" fmla="*/ 943641 w 1127766"/>
              <a:gd name="connsiteY222" fmla="*/ 30575 h 128977"/>
              <a:gd name="connsiteX223" fmla="*/ 953166 w 1127766"/>
              <a:gd name="connsiteY223" fmla="*/ 36194 h 128977"/>
              <a:gd name="connsiteX224" fmla="*/ 959453 w 1127766"/>
              <a:gd name="connsiteY224" fmla="*/ 44862 h 128977"/>
              <a:gd name="connsiteX225" fmla="*/ 961644 w 1127766"/>
              <a:gd name="connsiteY225" fmla="*/ 56293 h 128977"/>
              <a:gd name="connsiteX226" fmla="*/ 943927 w 1127766"/>
              <a:gd name="connsiteY226" fmla="*/ 56293 h 128977"/>
              <a:gd name="connsiteX227" fmla="*/ 943165 w 1127766"/>
              <a:gd name="connsiteY227" fmla="*/ 51340 h 128977"/>
              <a:gd name="connsiteX228" fmla="*/ 940403 w 1127766"/>
              <a:gd name="connsiteY228" fmla="*/ 47243 h 128977"/>
              <a:gd name="connsiteX229" fmla="*/ 936116 w 1127766"/>
              <a:gd name="connsiteY229" fmla="*/ 44482 h 128977"/>
              <a:gd name="connsiteX230" fmla="*/ 930687 w 1127766"/>
              <a:gd name="connsiteY230" fmla="*/ 43433 h 128977"/>
              <a:gd name="connsiteX231" fmla="*/ 923448 w 1127766"/>
              <a:gd name="connsiteY231" fmla="*/ 45244 h 128977"/>
              <a:gd name="connsiteX232" fmla="*/ 918972 w 1127766"/>
              <a:gd name="connsiteY232" fmla="*/ 50006 h 128977"/>
              <a:gd name="connsiteX233" fmla="*/ 916590 w 1127766"/>
              <a:gd name="connsiteY233" fmla="*/ 56768 h 128977"/>
              <a:gd name="connsiteX234" fmla="*/ 915924 w 1127766"/>
              <a:gd name="connsiteY234" fmla="*/ 64675 h 128977"/>
              <a:gd name="connsiteX235" fmla="*/ 915924 w 1127766"/>
              <a:gd name="connsiteY235" fmla="*/ 66675 h 128977"/>
              <a:gd name="connsiteX236" fmla="*/ 916590 w 1127766"/>
              <a:gd name="connsiteY236" fmla="*/ 74676 h 128977"/>
              <a:gd name="connsiteX237" fmla="*/ 918876 w 1127766"/>
              <a:gd name="connsiteY237" fmla="*/ 81533 h 128977"/>
              <a:gd name="connsiteX238" fmla="*/ 930782 w 1127766"/>
              <a:gd name="connsiteY238" fmla="*/ 88011 h 128977"/>
              <a:gd name="connsiteX239" fmla="*/ 931068 w 1127766"/>
              <a:gd name="connsiteY239" fmla="*/ 88011 h 128977"/>
              <a:gd name="connsiteX240" fmla="*/ 936212 w 1127766"/>
              <a:gd name="connsiteY240" fmla="*/ 87249 h 128977"/>
              <a:gd name="connsiteX241" fmla="*/ 940498 w 1127766"/>
              <a:gd name="connsiteY241" fmla="*/ 84963 h 128977"/>
              <a:gd name="connsiteX242" fmla="*/ 943356 w 1127766"/>
              <a:gd name="connsiteY242" fmla="*/ 81438 h 128977"/>
              <a:gd name="connsiteX243" fmla="*/ 944213 w 1127766"/>
              <a:gd name="connsiteY243" fmla="*/ 76866 h 128977"/>
              <a:gd name="connsiteX244" fmla="*/ 961548 w 1127766"/>
              <a:gd name="connsiteY244" fmla="*/ 76866 h 128977"/>
              <a:gd name="connsiteX245" fmla="*/ 959262 w 1127766"/>
              <a:gd name="connsiteY245" fmla="*/ 87249 h 128977"/>
              <a:gd name="connsiteX246" fmla="*/ 952690 w 1127766"/>
              <a:gd name="connsiteY246" fmla="*/ 95345 h 128977"/>
              <a:gd name="connsiteX247" fmla="*/ 943165 w 1127766"/>
              <a:gd name="connsiteY247" fmla="*/ 100774 h 128977"/>
              <a:gd name="connsiteX248" fmla="*/ 931545 w 1127766"/>
              <a:gd name="connsiteY248" fmla="*/ 102680 h 128977"/>
              <a:gd name="connsiteX249" fmla="*/ 916971 w 1127766"/>
              <a:gd name="connsiteY249" fmla="*/ 99917 h 128977"/>
              <a:gd name="connsiteX250" fmla="*/ 906494 w 1127766"/>
              <a:gd name="connsiteY250" fmla="*/ 92201 h 128977"/>
              <a:gd name="connsiteX251" fmla="*/ 900207 w 1127766"/>
              <a:gd name="connsiteY251" fmla="*/ 80772 h 128977"/>
              <a:gd name="connsiteX252" fmla="*/ 898016 w 1127766"/>
              <a:gd name="connsiteY252" fmla="*/ 66675 h 128977"/>
              <a:gd name="connsiteX253" fmla="*/ 898016 w 1127766"/>
              <a:gd name="connsiteY253" fmla="*/ 64675 h 128977"/>
              <a:gd name="connsiteX254" fmla="*/ 900112 w 1127766"/>
              <a:gd name="connsiteY254" fmla="*/ 50577 h 128977"/>
              <a:gd name="connsiteX255" fmla="*/ 906494 w 1127766"/>
              <a:gd name="connsiteY255" fmla="*/ 39147 h 128977"/>
              <a:gd name="connsiteX256" fmla="*/ 916971 w 1127766"/>
              <a:gd name="connsiteY256" fmla="*/ 31432 h 128977"/>
              <a:gd name="connsiteX257" fmla="*/ 931449 w 1127766"/>
              <a:gd name="connsiteY257" fmla="*/ 28575 h 128977"/>
              <a:gd name="connsiteX258" fmla="*/ 768000 w 1127766"/>
              <a:gd name="connsiteY258" fmla="*/ 28575 h 128977"/>
              <a:gd name="connsiteX259" fmla="*/ 782288 w 1127766"/>
              <a:gd name="connsiteY259" fmla="*/ 31337 h 128977"/>
              <a:gd name="connsiteX260" fmla="*/ 792956 w 1127766"/>
              <a:gd name="connsiteY260" fmla="*/ 39052 h 128977"/>
              <a:gd name="connsiteX261" fmla="*/ 799528 w 1127766"/>
              <a:gd name="connsiteY261" fmla="*/ 50577 h 128977"/>
              <a:gd name="connsiteX262" fmla="*/ 801719 w 1127766"/>
              <a:gd name="connsiteY262" fmla="*/ 64960 h 128977"/>
              <a:gd name="connsiteX263" fmla="*/ 801719 w 1127766"/>
              <a:gd name="connsiteY263" fmla="*/ 66389 h 128977"/>
              <a:gd name="connsiteX264" fmla="*/ 799528 w 1127766"/>
              <a:gd name="connsiteY264" fmla="*/ 80867 h 128977"/>
              <a:gd name="connsiteX265" fmla="*/ 792956 w 1127766"/>
              <a:gd name="connsiteY265" fmla="*/ 92392 h 128977"/>
              <a:gd name="connsiteX266" fmla="*/ 782383 w 1127766"/>
              <a:gd name="connsiteY266" fmla="*/ 99917 h 128977"/>
              <a:gd name="connsiteX267" fmla="*/ 768191 w 1127766"/>
              <a:gd name="connsiteY267" fmla="*/ 102680 h 128977"/>
              <a:gd name="connsiteX268" fmla="*/ 753808 w 1127766"/>
              <a:gd name="connsiteY268" fmla="*/ 99917 h 128977"/>
              <a:gd name="connsiteX269" fmla="*/ 743140 w 1127766"/>
              <a:gd name="connsiteY269" fmla="*/ 92392 h 128977"/>
              <a:gd name="connsiteX270" fmla="*/ 736663 w 1127766"/>
              <a:gd name="connsiteY270" fmla="*/ 80867 h 128977"/>
              <a:gd name="connsiteX271" fmla="*/ 734377 w 1127766"/>
              <a:gd name="connsiteY271" fmla="*/ 66389 h 128977"/>
              <a:gd name="connsiteX272" fmla="*/ 734377 w 1127766"/>
              <a:gd name="connsiteY272" fmla="*/ 64960 h 128977"/>
              <a:gd name="connsiteX273" fmla="*/ 736663 w 1127766"/>
              <a:gd name="connsiteY273" fmla="*/ 50577 h 128977"/>
              <a:gd name="connsiteX274" fmla="*/ 743140 w 1127766"/>
              <a:gd name="connsiteY274" fmla="*/ 39052 h 128977"/>
              <a:gd name="connsiteX275" fmla="*/ 753713 w 1127766"/>
              <a:gd name="connsiteY275" fmla="*/ 31337 h 128977"/>
              <a:gd name="connsiteX276" fmla="*/ 768000 w 1127766"/>
              <a:gd name="connsiteY276" fmla="*/ 28575 h 128977"/>
              <a:gd name="connsiteX277" fmla="*/ 688181 w 1127766"/>
              <a:gd name="connsiteY277" fmla="*/ 28575 h 128977"/>
              <a:gd name="connsiteX278" fmla="*/ 700373 w 1127766"/>
              <a:gd name="connsiteY278" fmla="*/ 30575 h 128977"/>
              <a:gd name="connsiteX279" fmla="*/ 709898 w 1127766"/>
              <a:gd name="connsiteY279" fmla="*/ 36194 h 128977"/>
              <a:gd name="connsiteX280" fmla="*/ 716280 w 1127766"/>
              <a:gd name="connsiteY280" fmla="*/ 44862 h 128977"/>
              <a:gd name="connsiteX281" fmla="*/ 718376 w 1127766"/>
              <a:gd name="connsiteY281" fmla="*/ 56293 h 128977"/>
              <a:gd name="connsiteX282" fmla="*/ 701040 w 1127766"/>
              <a:gd name="connsiteY282" fmla="*/ 56293 h 128977"/>
              <a:gd name="connsiteX283" fmla="*/ 700278 w 1127766"/>
              <a:gd name="connsiteY283" fmla="*/ 51340 h 128977"/>
              <a:gd name="connsiteX284" fmla="*/ 697611 w 1127766"/>
              <a:gd name="connsiteY284" fmla="*/ 47243 h 128977"/>
              <a:gd name="connsiteX285" fmla="*/ 693325 w 1127766"/>
              <a:gd name="connsiteY285" fmla="*/ 44482 h 128977"/>
              <a:gd name="connsiteX286" fmla="*/ 687800 w 1127766"/>
              <a:gd name="connsiteY286" fmla="*/ 43433 h 128977"/>
              <a:gd name="connsiteX287" fmla="*/ 680656 w 1127766"/>
              <a:gd name="connsiteY287" fmla="*/ 45244 h 128977"/>
              <a:gd name="connsiteX288" fmla="*/ 676085 w 1127766"/>
              <a:gd name="connsiteY288" fmla="*/ 50006 h 128977"/>
              <a:gd name="connsiteX289" fmla="*/ 673703 w 1127766"/>
              <a:gd name="connsiteY289" fmla="*/ 56768 h 128977"/>
              <a:gd name="connsiteX290" fmla="*/ 673036 w 1127766"/>
              <a:gd name="connsiteY290" fmla="*/ 64675 h 128977"/>
              <a:gd name="connsiteX291" fmla="*/ 673036 w 1127766"/>
              <a:gd name="connsiteY291" fmla="*/ 66675 h 128977"/>
              <a:gd name="connsiteX292" fmla="*/ 673703 w 1127766"/>
              <a:gd name="connsiteY292" fmla="*/ 74676 h 128977"/>
              <a:gd name="connsiteX293" fmla="*/ 675989 w 1127766"/>
              <a:gd name="connsiteY293" fmla="*/ 81533 h 128977"/>
              <a:gd name="connsiteX294" fmla="*/ 687875 w 1127766"/>
              <a:gd name="connsiteY294" fmla="*/ 88000 h 128977"/>
              <a:gd name="connsiteX295" fmla="*/ 687800 w 1127766"/>
              <a:gd name="connsiteY295" fmla="*/ 88011 h 128977"/>
              <a:gd name="connsiteX296" fmla="*/ 687895 w 1127766"/>
              <a:gd name="connsiteY296" fmla="*/ 88011 h 128977"/>
              <a:gd name="connsiteX297" fmla="*/ 687875 w 1127766"/>
              <a:gd name="connsiteY297" fmla="*/ 88000 h 128977"/>
              <a:gd name="connsiteX298" fmla="*/ 692944 w 1127766"/>
              <a:gd name="connsiteY298" fmla="*/ 87249 h 128977"/>
              <a:gd name="connsiteX299" fmla="*/ 697230 w 1127766"/>
              <a:gd name="connsiteY299" fmla="*/ 84963 h 128977"/>
              <a:gd name="connsiteX300" fmla="*/ 700087 w 1127766"/>
              <a:gd name="connsiteY300" fmla="*/ 81438 h 128977"/>
              <a:gd name="connsiteX301" fmla="*/ 700945 w 1127766"/>
              <a:gd name="connsiteY301" fmla="*/ 76866 h 128977"/>
              <a:gd name="connsiteX302" fmla="*/ 718280 w 1127766"/>
              <a:gd name="connsiteY302" fmla="*/ 76866 h 128977"/>
              <a:gd name="connsiteX303" fmla="*/ 715994 w 1127766"/>
              <a:gd name="connsiteY303" fmla="*/ 87249 h 128977"/>
              <a:gd name="connsiteX304" fmla="*/ 709422 w 1127766"/>
              <a:gd name="connsiteY304" fmla="*/ 95345 h 128977"/>
              <a:gd name="connsiteX305" fmla="*/ 699897 w 1127766"/>
              <a:gd name="connsiteY305" fmla="*/ 100774 h 128977"/>
              <a:gd name="connsiteX306" fmla="*/ 688277 w 1127766"/>
              <a:gd name="connsiteY306" fmla="*/ 102680 h 128977"/>
              <a:gd name="connsiteX307" fmla="*/ 673703 w 1127766"/>
              <a:gd name="connsiteY307" fmla="*/ 99917 h 128977"/>
              <a:gd name="connsiteX308" fmla="*/ 663226 w 1127766"/>
              <a:gd name="connsiteY308" fmla="*/ 92201 h 128977"/>
              <a:gd name="connsiteX309" fmla="*/ 656939 w 1127766"/>
              <a:gd name="connsiteY309" fmla="*/ 80772 h 128977"/>
              <a:gd name="connsiteX310" fmla="*/ 654748 w 1127766"/>
              <a:gd name="connsiteY310" fmla="*/ 66675 h 128977"/>
              <a:gd name="connsiteX311" fmla="*/ 654748 w 1127766"/>
              <a:gd name="connsiteY311" fmla="*/ 64675 h 128977"/>
              <a:gd name="connsiteX312" fmla="*/ 656844 w 1127766"/>
              <a:gd name="connsiteY312" fmla="*/ 50577 h 128977"/>
              <a:gd name="connsiteX313" fmla="*/ 663226 w 1127766"/>
              <a:gd name="connsiteY313" fmla="*/ 39147 h 128977"/>
              <a:gd name="connsiteX314" fmla="*/ 673703 w 1127766"/>
              <a:gd name="connsiteY314" fmla="*/ 31432 h 128977"/>
              <a:gd name="connsiteX315" fmla="*/ 688181 w 1127766"/>
              <a:gd name="connsiteY315" fmla="*/ 28575 h 128977"/>
              <a:gd name="connsiteX316" fmla="*/ 521589 w 1127766"/>
              <a:gd name="connsiteY316" fmla="*/ 28575 h 128977"/>
              <a:gd name="connsiteX317" fmla="*/ 532352 w 1127766"/>
              <a:gd name="connsiteY317" fmla="*/ 30766 h 128977"/>
              <a:gd name="connsiteX318" fmla="*/ 539972 w 1127766"/>
              <a:gd name="connsiteY318" fmla="*/ 36767 h 128977"/>
              <a:gd name="connsiteX319" fmla="*/ 540734 w 1127766"/>
              <a:gd name="connsiteY319" fmla="*/ 29909 h 128977"/>
              <a:gd name="connsiteX320" fmla="*/ 557403 w 1127766"/>
              <a:gd name="connsiteY320" fmla="*/ 29909 h 128977"/>
              <a:gd name="connsiteX321" fmla="*/ 557403 w 1127766"/>
              <a:gd name="connsiteY321" fmla="*/ 98679 h 128977"/>
              <a:gd name="connsiteX322" fmla="*/ 554926 w 1127766"/>
              <a:gd name="connsiteY322" fmla="*/ 111538 h 128977"/>
              <a:gd name="connsiteX323" fmla="*/ 548068 w 1127766"/>
              <a:gd name="connsiteY323" fmla="*/ 121063 h 128977"/>
              <a:gd name="connsiteX324" fmla="*/ 537305 w 1127766"/>
              <a:gd name="connsiteY324" fmla="*/ 126968 h 128977"/>
              <a:gd name="connsiteX325" fmla="*/ 523589 w 1127766"/>
              <a:gd name="connsiteY325" fmla="*/ 128969 h 128977"/>
              <a:gd name="connsiteX326" fmla="*/ 516636 w 1127766"/>
              <a:gd name="connsiteY326" fmla="*/ 128302 h 128977"/>
              <a:gd name="connsiteX327" fmla="*/ 509301 w 1127766"/>
              <a:gd name="connsiteY327" fmla="*/ 126207 h 128977"/>
              <a:gd name="connsiteX328" fmla="*/ 502443 w 1127766"/>
              <a:gd name="connsiteY328" fmla="*/ 122682 h 128977"/>
              <a:gd name="connsiteX329" fmla="*/ 496919 w 1127766"/>
              <a:gd name="connsiteY329" fmla="*/ 117634 h 128977"/>
              <a:gd name="connsiteX330" fmla="*/ 505206 w 1127766"/>
              <a:gd name="connsiteY330" fmla="*/ 106489 h 128977"/>
              <a:gd name="connsiteX331" fmla="*/ 513111 w 1127766"/>
              <a:gd name="connsiteY331" fmla="*/ 112490 h 128977"/>
              <a:gd name="connsiteX332" fmla="*/ 522636 w 1127766"/>
              <a:gd name="connsiteY332" fmla="*/ 114586 h 128977"/>
              <a:gd name="connsiteX333" fmla="*/ 534733 w 1127766"/>
              <a:gd name="connsiteY333" fmla="*/ 110490 h 128977"/>
              <a:gd name="connsiteX334" fmla="*/ 539019 w 1127766"/>
              <a:gd name="connsiteY334" fmla="*/ 98775 h 128977"/>
              <a:gd name="connsiteX335" fmla="*/ 539019 w 1127766"/>
              <a:gd name="connsiteY335" fmla="*/ 94678 h 128977"/>
              <a:gd name="connsiteX336" fmla="*/ 531495 w 1127766"/>
              <a:gd name="connsiteY336" fmla="*/ 100204 h 128977"/>
              <a:gd name="connsiteX337" fmla="*/ 521493 w 1127766"/>
              <a:gd name="connsiteY337" fmla="*/ 102203 h 128977"/>
              <a:gd name="connsiteX338" fmla="*/ 509492 w 1127766"/>
              <a:gd name="connsiteY338" fmla="*/ 99441 h 128977"/>
              <a:gd name="connsiteX339" fmla="*/ 499967 w 1127766"/>
              <a:gd name="connsiteY339" fmla="*/ 91917 h 128977"/>
              <a:gd name="connsiteX340" fmla="*/ 494157 w 1127766"/>
              <a:gd name="connsiteY340" fmla="*/ 80391 h 128977"/>
              <a:gd name="connsiteX341" fmla="*/ 492156 w 1127766"/>
              <a:gd name="connsiteY341" fmla="*/ 66008 h 128977"/>
              <a:gd name="connsiteX342" fmla="*/ 492156 w 1127766"/>
              <a:gd name="connsiteY342" fmla="*/ 65056 h 128977"/>
              <a:gd name="connsiteX343" fmla="*/ 494157 w 1127766"/>
              <a:gd name="connsiteY343" fmla="*/ 50293 h 128977"/>
              <a:gd name="connsiteX344" fmla="*/ 499967 w 1127766"/>
              <a:gd name="connsiteY344" fmla="*/ 38671 h 128977"/>
              <a:gd name="connsiteX345" fmla="*/ 509492 w 1127766"/>
              <a:gd name="connsiteY345" fmla="*/ 31243 h 128977"/>
              <a:gd name="connsiteX346" fmla="*/ 521589 w 1127766"/>
              <a:gd name="connsiteY346" fmla="*/ 28575 h 128977"/>
              <a:gd name="connsiteX347" fmla="*/ 362045 w 1127766"/>
              <a:gd name="connsiteY347" fmla="*/ 28575 h 128977"/>
              <a:gd name="connsiteX348" fmla="*/ 374141 w 1127766"/>
              <a:gd name="connsiteY348" fmla="*/ 30195 h 128977"/>
              <a:gd name="connsiteX349" fmla="*/ 383666 w 1127766"/>
              <a:gd name="connsiteY349" fmla="*/ 34862 h 128977"/>
              <a:gd name="connsiteX350" fmla="*/ 390048 w 1127766"/>
              <a:gd name="connsiteY350" fmla="*/ 42672 h 128977"/>
              <a:gd name="connsiteX351" fmla="*/ 392429 w 1127766"/>
              <a:gd name="connsiteY351" fmla="*/ 53626 h 128977"/>
              <a:gd name="connsiteX352" fmla="*/ 392429 w 1127766"/>
              <a:gd name="connsiteY352" fmla="*/ 84201 h 128977"/>
              <a:gd name="connsiteX353" fmla="*/ 393096 w 1127766"/>
              <a:gd name="connsiteY353" fmla="*/ 93726 h 128977"/>
              <a:gd name="connsiteX354" fmla="*/ 395192 w 1127766"/>
              <a:gd name="connsiteY354" fmla="*/ 100204 h 128977"/>
              <a:gd name="connsiteX355" fmla="*/ 395192 w 1127766"/>
              <a:gd name="connsiteY355" fmla="*/ 101347 h 128977"/>
              <a:gd name="connsiteX356" fmla="*/ 376427 w 1127766"/>
              <a:gd name="connsiteY356" fmla="*/ 101347 h 128977"/>
              <a:gd name="connsiteX357" fmla="*/ 375285 w 1127766"/>
              <a:gd name="connsiteY357" fmla="*/ 98298 h 128977"/>
              <a:gd name="connsiteX358" fmla="*/ 374522 w 1127766"/>
              <a:gd name="connsiteY358" fmla="*/ 94678 h 128977"/>
              <a:gd name="connsiteX359" fmla="*/ 366617 w 1127766"/>
              <a:gd name="connsiteY359" fmla="*/ 100299 h 128977"/>
              <a:gd name="connsiteX360" fmla="*/ 361283 w 1127766"/>
              <a:gd name="connsiteY360" fmla="*/ 102013 h 128977"/>
              <a:gd name="connsiteX361" fmla="*/ 355091 w 1127766"/>
              <a:gd name="connsiteY361" fmla="*/ 102680 h 128977"/>
              <a:gd name="connsiteX362" fmla="*/ 344995 w 1127766"/>
              <a:gd name="connsiteY362" fmla="*/ 101060 h 128977"/>
              <a:gd name="connsiteX363" fmla="*/ 337089 w 1127766"/>
              <a:gd name="connsiteY363" fmla="*/ 96679 h 128977"/>
              <a:gd name="connsiteX364" fmla="*/ 331946 w 1127766"/>
              <a:gd name="connsiteY364" fmla="*/ 89916 h 128977"/>
              <a:gd name="connsiteX365" fmla="*/ 338518 w 1127766"/>
              <a:gd name="connsiteY365" fmla="*/ 63913 h 128977"/>
              <a:gd name="connsiteX366" fmla="*/ 363664 w 1127766"/>
              <a:gd name="connsiteY366" fmla="*/ 57721 h 128977"/>
              <a:gd name="connsiteX367" fmla="*/ 373856 w 1127766"/>
              <a:gd name="connsiteY367" fmla="*/ 57721 h 128977"/>
              <a:gd name="connsiteX368" fmla="*/ 373856 w 1127766"/>
              <a:gd name="connsiteY368" fmla="*/ 53531 h 128977"/>
              <a:gd name="connsiteX369" fmla="*/ 370522 w 1127766"/>
              <a:gd name="connsiteY369" fmla="*/ 45339 h 128977"/>
              <a:gd name="connsiteX370" fmla="*/ 360997 w 1127766"/>
              <a:gd name="connsiteY370" fmla="*/ 42291 h 128977"/>
              <a:gd name="connsiteX371" fmla="*/ 352805 w 1127766"/>
              <a:gd name="connsiteY371" fmla="*/ 44767 h 128977"/>
              <a:gd name="connsiteX372" fmla="*/ 350234 w 1127766"/>
              <a:gd name="connsiteY372" fmla="*/ 51150 h 128977"/>
              <a:gd name="connsiteX373" fmla="*/ 331946 w 1127766"/>
              <a:gd name="connsiteY373" fmla="*/ 51150 h 128977"/>
              <a:gd name="connsiteX374" fmla="*/ 333946 w 1127766"/>
              <a:gd name="connsiteY374" fmla="*/ 42577 h 128977"/>
              <a:gd name="connsiteX375" fmla="*/ 339756 w 1127766"/>
              <a:gd name="connsiteY375" fmla="*/ 35338 h 128977"/>
              <a:gd name="connsiteX376" fmla="*/ 349281 w 1127766"/>
              <a:gd name="connsiteY376" fmla="*/ 30385 h 128977"/>
              <a:gd name="connsiteX377" fmla="*/ 362045 w 1127766"/>
              <a:gd name="connsiteY377" fmla="*/ 28575 h 128977"/>
              <a:gd name="connsiteX378" fmla="*/ 416718 w 1127766"/>
              <a:gd name="connsiteY378" fmla="*/ 0 h 128977"/>
              <a:gd name="connsiteX379" fmla="*/ 456628 w 1127766"/>
              <a:gd name="connsiteY379" fmla="*/ 0 h 128977"/>
              <a:gd name="connsiteX380" fmla="*/ 456628 w 1127766"/>
              <a:gd name="connsiteY380" fmla="*/ 86392 h 128977"/>
              <a:gd name="connsiteX381" fmla="*/ 477202 w 1127766"/>
              <a:gd name="connsiteY381" fmla="*/ 86392 h 128977"/>
              <a:gd name="connsiteX382" fmla="*/ 477202 w 1127766"/>
              <a:gd name="connsiteY382" fmla="*/ 101347 h 128977"/>
              <a:gd name="connsiteX383" fmla="*/ 416813 w 1127766"/>
              <a:gd name="connsiteY383" fmla="*/ 101347 h 128977"/>
              <a:gd name="connsiteX384" fmla="*/ 416813 w 1127766"/>
              <a:gd name="connsiteY384" fmla="*/ 86392 h 128977"/>
              <a:gd name="connsiteX385" fmla="*/ 438245 w 1127766"/>
              <a:gd name="connsiteY385" fmla="*/ 86392 h 128977"/>
              <a:gd name="connsiteX386" fmla="*/ 438245 w 1127766"/>
              <a:gd name="connsiteY386" fmla="*/ 14954 h 128977"/>
              <a:gd name="connsiteX387" fmla="*/ 416813 w 1127766"/>
              <a:gd name="connsiteY387" fmla="*/ 14954 h 12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Lst>
            <a:rect l="l" t="t" r="r" b="b"/>
            <a:pathLst>
              <a:path w="1127766" h="128977">
                <a:moveTo>
                  <a:pt x="844295" y="79533"/>
                </a:moveTo>
                <a:cubicBezTo>
                  <a:pt x="847734" y="78295"/>
                  <a:pt x="851525" y="78295"/>
                  <a:pt x="854964" y="79533"/>
                </a:cubicBezTo>
                <a:cubicBezTo>
                  <a:pt x="856497" y="80010"/>
                  <a:pt x="857869" y="80962"/>
                  <a:pt x="858964" y="82105"/>
                </a:cubicBezTo>
                <a:cubicBezTo>
                  <a:pt x="860040" y="83153"/>
                  <a:pt x="860879" y="84486"/>
                  <a:pt x="861440" y="85915"/>
                </a:cubicBezTo>
                <a:cubicBezTo>
                  <a:pt x="862098" y="87438"/>
                  <a:pt x="862422" y="89058"/>
                  <a:pt x="862393" y="90678"/>
                </a:cubicBezTo>
                <a:cubicBezTo>
                  <a:pt x="862431" y="92296"/>
                  <a:pt x="862107" y="93916"/>
                  <a:pt x="861440" y="95345"/>
                </a:cubicBezTo>
                <a:cubicBezTo>
                  <a:pt x="860898" y="96774"/>
                  <a:pt x="860059" y="98106"/>
                  <a:pt x="858964" y="99155"/>
                </a:cubicBezTo>
                <a:cubicBezTo>
                  <a:pt x="857840" y="100298"/>
                  <a:pt x="856468" y="101155"/>
                  <a:pt x="854964" y="101726"/>
                </a:cubicBezTo>
                <a:cubicBezTo>
                  <a:pt x="851525" y="102964"/>
                  <a:pt x="847734" y="102964"/>
                  <a:pt x="844295" y="101726"/>
                </a:cubicBezTo>
                <a:cubicBezTo>
                  <a:pt x="842791" y="101155"/>
                  <a:pt x="841419" y="100298"/>
                  <a:pt x="840295" y="99155"/>
                </a:cubicBezTo>
                <a:cubicBezTo>
                  <a:pt x="839142" y="98106"/>
                  <a:pt x="838257" y="96774"/>
                  <a:pt x="837723" y="95345"/>
                </a:cubicBezTo>
                <a:cubicBezTo>
                  <a:pt x="837142" y="93821"/>
                  <a:pt x="836847" y="92296"/>
                  <a:pt x="836866" y="90678"/>
                </a:cubicBezTo>
                <a:cubicBezTo>
                  <a:pt x="836847" y="89058"/>
                  <a:pt x="837142" y="87438"/>
                  <a:pt x="837723" y="85915"/>
                </a:cubicBezTo>
                <a:cubicBezTo>
                  <a:pt x="838285" y="84486"/>
                  <a:pt x="839162" y="83153"/>
                  <a:pt x="840295" y="82105"/>
                </a:cubicBezTo>
                <a:cubicBezTo>
                  <a:pt x="841390" y="80962"/>
                  <a:pt x="842762" y="80010"/>
                  <a:pt x="844295" y="79533"/>
                </a:cubicBezTo>
                <a:close/>
                <a:moveTo>
                  <a:pt x="282035" y="78581"/>
                </a:moveTo>
                <a:cubicBezTo>
                  <a:pt x="283854" y="78581"/>
                  <a:pt x="285673" y="78867"/>
                  <a:pt x="287368" y="79533"/>
                </a:cubicBezTo>
                <a:cubicBezTo>
                  <a:pt x="288902" y="80010"/>
                  <a:pt x="290274" y="80962"/>
                  <a:pt x="291369" y="82105"/>
                </a:cubicBezTo>
                <a:cubicBezTo>
                  <a:pt x="292445" y="83153"/>
                  <a:pt x="293284" y="84486"/>
                  <a:pt x="293845" y="85915"/>
                </a:cubicBezTo>
                <a:cubicBezTo>
                  <a:pt x="294426" y="87438"/>
                  <a:pt x="294722" y="89058"/>
                  <a:pt x="294703" y="90678"/>
                </a:cubicBezTo>
                <a:cubicBezTo>
                  <a:pt x="294722" y="92296"/>
                  <a:pt x="294426" y="93821"/>
                  <a:pt x="293845" y="95345"/>
                </a:cubicBezTo>
                <a:cubicBezTo>
                  <a:pt x="293303" y="96774"/>
                  <a:pt x="292464" y="98106"/>
                  <a:pt x="291369" y="99155"/>
                </a:cubicBezTo>
                <a:cubicBezTo>
                  <a:pt x="290245" y="100298"/>
                  <a:pt x="288873" y="101155"/>
                  <a:pt x="287368" y="101726"/>
                </a:cubicBezTo>
                <a:cubicBezTo>
                  <a:pt x="285663" y="102393"/>
                  <a:pt x="283854" y="102679"/>
                  <a:pt x="282035" y="102679"/>
                </a:cubicBezTo>
                <a:cubicBezTo>
                  <a:pt x="280215" y="102679"/>
                  <a:pt x="278405" y="102393"/>
                  <a:pt x="276700" y="101726"/>
                </a:cubicBezTo>
                <a:cubicBezTo>
                  <a:pt x="275196" y="101155"/>
                  <a:pt x="273824" y="100298"/>
                  <a:pt x="272700" y="99155"/>
                </a:cubicBezTo>
                <a:cubicBezTo>
                  <a:pt x="271547" y="98106"/>
                  <a:pt x="270662" y="96774"/>
                  <a:pt x="270128" y="95345"/>
                </a:cubicBezTo>
                <a:cubicBezTo>
                  <a:pt x="269547" y="93821"/>
                  <a:pt x="269252" y="92296"/>
                  <a:pt x="269271" y="90678"/>
                </a:cubicBezTo>
                <a:cubicBezTo>
                  <a:pt x="269252" y="89058"/>
                  <a:pt x="269547" y="87438"/>
                  <a:pt x="270128" y="85915"/>
                </a:cubicBezTo>
                <a:cubicBezTo>
                  <a:pt x="270690" y="84486"/>
                  <a:pt x="271567" y="83153"/>
                  <a:pt x="272700" y="82105"/>
                </a:cubicBezTo>
                <a:cubicBezTo>
                  <a:pt x="273795" y="80962"/>
                  <a:pt x="275167" y="80010"/>
                  <a:pt x="276700" y="79533"/>
                </a:cubicBezTo>
                <a:cubicBezTo>
                  <a:pt x="278396" y="78867"/>
                  <a:pt x="280206" y="78486"/>
                  <a:pt x="282035" y="78581"/>
                </a:cubicBezTo>
                <a:close/>
                <a:moveTo>
                  <a:pt x="364331" y="68675"/>
                </a:moveTo>
                <a:cubicBezTo>
                  <a:pt x="361864" y="68675"/>
                  <a:pt x="359406" y="68866"/>
                  <a:pt x="356996" y="69438"/>
                </a:cubicBezTo>
                <a:cubicBezTo>
                  <a:pt x="355196" y="69914"/>
                  <a:pt x="353510" y="70676"/>
                  <a:pt x="352043" y="71819"/>
                </a:cubicBezTo>
                <a:cubicBezTo>
                  <a:pt x="350786" y="72676"/>
                  <a:pt x="349796" y="73914"/>
                  <a:pt x="349186" y="75343"/>
                </a:cubicBezTo>
                <a:cubicBezTo>
                  <a:pt x="348576" y="76771"/>
                  <a:pt x="348253" y="78296"/>
                  <a:pt x="348233" y="79915"/>
                </a:cubicBezTo>
                <a:cubicBezTo>
                  <a:pt x="348224" y="82201"/>
                  <a:pt x="349186" y="84487"/>
                  <a:pt x="350900" y="86011"/>
                </a:cubicBezTo>
                <a:cubicBezTo>
                  <a:pt x="353148" y="87821"/>
                  <a:pt x="356015" y="88773"/>
                  <a:pt x="358901" y="88488"/>
                </a:cubicBezTo>
                <a:cubicBezTo>
                  <a:pt x="360664" y="88488"/>
                  <a:pt x="362426" y="88202"/>
                  <a:pt x="364140" y="87821"/>
                </a:cubicBezTo>
                <a:cubicBezTo>
                  <a:pt x="365617" y="87345"/>
                  <a:pt x="367045" y="86773"/>
                  <a:pt x="368426" y="86107"/>
                </a:cubicBezTo>
                <a:cubicBezTo>
                  <a:pt x="369598" y="85439"/>
                  <a:pt x="370684" y="84582"/>
                  <a:pt x="371665" y="83630"/>
                </a:cubicBezTo>
                <a:cubicBezTo>
                  <a:pt x="372503" y="82867"/>
                  <a:pt x="373246" y="81915"/>
                  <a:pt x="373856" y="80963"/>
                </a:cubicBezTo>
                <a:lnTo>
                  <a:pt x="373856" y="68675"/>
                </a:lnTo>
                <a:close/>
                <a:moveTo>
                  <a:pt x="761047" y="45148"/>
                </a:moveTo>
                <a:cubicBezTo>
                  <a:pt x="759123" y="46291"/>
                  <a:pt x="757494" y="47911"/>
                  <a:pt x="756285" y="49815"/>
                </a:cubicBezTo>
                <a:cubicBezTo>
                  <a:pt x="755027" y="51911"/>
                  <a:pt x="754094" y="54292"/>
                  <a:pt x="753522" y="56673"/>
                </a:cubicBezTo>
                <a:cubicBezTo>
                  <a:pt x="753027" y="59436"/>
                  <a:pt x="752770" y="62198"/>
                  <a:pt x="752760" y="64960"/>
                </a:cubicBezTo>
                <a:lnTo>
                  <a:pt x="752760" y="66389"/>
                </a:lnTo>
                <a:cubicBezTo>
                  <a:pt x="752770" y="69247"/>
                  <a:pt x="753018" y="72008"/>
                  <a:pt x="753522" y="74771"/>
                </a:cubicBezTo>
                <a:cubicBezTo>
                  <a:pt x="754094" y="77152"/>
                  <a:pt x="755027" y="79533"/>
                  <a:pt x="756285" y="81629"/>
                </a:cubicBezTo>
                <a:cubicBezTo>
                  <a:pt x="758771" y="85820"/>
                  <a:pt x="763352" y="88201"/>
                  <a:pt x="768191" y="88011"/>
                </a:cubicBezTo>
                <a:cubicBezTo>
                  <a:pt x="772934" y="88106"/>
                  <a:pt x="777373" y="85725"/>
                  <a:pt x="779811" y="81629"/>
                </a:cubicBezTo>
                <a:cubicBezTo>
                  <a:pt x="781078" y="79533"/>
                  <a:pt x="781983" y="77152"/>
                  <a:pt x="782478" y="74771"/>
                </a:cubicBezTo>
                <a:cubicBezTo>
                  <a:pt x="783059" y="72008"/>
                  <a:pt x="783345" y="69247"/>
                  <a:pt x="783336" y="66389"/>
                </a:cubicBezTo>
                <a:lnTo>
                  <a:pt x="783336" y="64960"/>
                </a:lnTo>
                <a:cubicBezTo>
                  <a:pt x="783345" y="62198"/>
                  <a:pt x="783059" y="59436"/>
                  <a:pt x="782478" y="56673"/>
                </a:cubicBezTo>
                <a:cubicBezTo>
                  <a:pt x="781983" y="54292"/>
                  <a:pt x="781078" y="51911"/>
                  <a:pt x="779811" y="49815"/>
                </a:cubicBezTo>
                <a:cubicBezTo>
                  <a:pt x="778621" y="47911"/>
                  <a:pt x="776992" y="46291"/>
                  <a:pt x="775049" y="45148"/>
                </a:cubicBezTo>
                <a:cubicBezTo>
                  <a:pt x="770658" y="42862"/>
                  <a:pt x="765438" y="42862"/>
                  <a:pt x="761047" y="45148"/>
                </a:cubicBezTo>
                <a:close/>
                <a:moveTo>
                  <a:pt x="525780" y="43529"/>
                </a:moveTo>
                <a:cubicBezTo>
                  <a:pt x="523408" y="43434"/>
                  <a:pt x="521065" y="44101"/>
                  <a:pt x="519017" y="45244"/>
                </a:cubicBezTo>
                <a:cubicBezTo>
                  <a:pt x="517102" y="46387"/>
                  <a:pt x="515464" y="47911"/>
                  <a:pt x="514254" y="49816"/>
                </a:cubicBezTo>
                <a:cubicBezTo>
                  <a:pt x="512950" y="51911"/>
                  <a:pt x="512016" y="54292"/>
                  <a:pt x="511492" y="56674"/>
                </a:cubicBezTo>
                <a:cubicBezTo>
                  <a:pt x="510873" y="59436"/>
                  <a:pt x="510559" y="62199"/>
                  <a:pt x="510540" y="65056"/>
                </a:cubicBezTo>
                <a:lnTo>
                  <a:pt x="510540" y="66485"/>
                </a:lnTo>
                <a:cubicBezTo>
                  <a:pt x="510502" y="69343"/>
                  <a:pt x="510825" y="72104"/>
                  <a:pt x="511492" y="74867"/>
                </a:cubicBezTo>
                <a:cubicBezTo>
                  <a:pt x="512016" y="77248"/>
                  <a:pt x="512911" y="79439"/>
                  <a:pt x="514159" y="81534"/>
                </a:cubicBezTo>
                <a:cubicBezTo>
                  <a:pt x="515378" y="83439"/>
                  <a:pt x="517007" y="84964"/>
                  <a:pt x="518922" y="86107"/>
                </a:cubicBezTo>
                <a:cubicBezTo>
                  <a:pt x="520960" y="87250"/>
                  <a:pt x="523265" y="87821"/>
                  <a:pt x="525589" y="87725"/>
                </a:cubicBezTo>
                <a:cubicBezTo>
                  <a:pt x="528370" y="87821"/>
                  <a:pt x="531133" y="87250"/>
                  <a:pt x="533590" y="85916"/>
                </a:cubicBezTo>
                <a:cubicBezTo>
                  <a:pt x="535676" y="84678"/>
                  <a:pt x="537381" y="82867"/>
                  <a:pt x="538543" y="80772"/>
                </a:cubicBezTo>
                <a:lnTo>
                  <a:pt x="538543" y="50482"/>
                </a:lnTo>
                <a:cubicBezTo>
                  <a:pt x="537381" y="48387"/>
                  <a:pt x="535676" y="46578"/>
                  <a:pt x="533590" y="45339"/>
                </a:cubicBezTo>
                <a:cubicBezTo>
                  <a:pt x="531190" y="44101"/>
                  <a:pt x="528494" y="43434"/>
                  <a:pt x="525780" y="43529"/>
                </a:cubicBezTo>
                <a:close/>
                <a:moveTo>
                  <a:pt x="1011650" y="43433"/>
                </a:moveTo>
                <a:cubicBezTo>
                  <a:pt x="1009221" y="43338"/>
                  <a:pt x="1006811" y="43910"/>
                  <a:pt x="1004697" y="45148"/>
                </a:cubicBezTo>
                <a:cubicBezTo>
                  <a:pt x="1002754" y="46291"/>
                  <a:pt x="1001125" y="47911"/>
                  <a:pt x="999934" y="49815"/>
                </a:cubicBezTo>
                <a:cubicBezTo>
                  <a:pt x="998629" y="51911"/>
                  <a:pt x="997696" y="54292"/>
                  <a:pt x="997172" y="56673"/>
                </a:cubicBezTo>
                <a:cubicBezTo>
                  <a:pt x="996591" y="59436"/>
                  <a:pt x="996305" y="62198"/>
                  <a:pt x="996315" y="64960"/>
                </a:cubicBezTo>
                <a:lnTo>
                  <a:pt x="996315" y="66389"/>
                </a:lnTo>
                <a:cubicBezTo>
                  <a:pt x="996305" y="69247"/>
                  <a:pt x="996591" y="72008"/>
                  <a:pt x="997172" y="74771"/>
                </a:cubicBezTo>
                <a:cubicBezTo>
                  <a:pt x="997696" y="77152"/>
                  <a:pt x="998629" y="79533"/>
                  <a:pt x="999934" y="81629"/>
                </a:cubicBezTo>
                <a:cubicBezTo>
                  <a:pt x="1001096" y="83534"/>
                  <a:pt x="1002735" y="85153"/>
                  <a:pt x="1004697" y="86296"/>
                </a:cubicBezTo>
                <a:cubicBezTo>
                  <a:pt x="1006850" y="87439"/>
                  <a:pt x="1009288" y="88106"/>
                  <a:pt x="1011745" y="88011"/>
                </a:cubicBezTo>
                <a:cubicBezTo>
                  <a:pt x="1016517" y="88202"/>
                  <a:pt x="1021004" y="85725"/>
                  <a:pt x="1023461" y="81629"/>
                </a:cubicBezTo>
                <a:cubicBezTo>
                  <a:pt x="1024690" y="79533"/>
                  <a:pt x="1025585" y="77152"/>
                  <a:pt x="1026128" y="74771"/>
                </a:cubicBezTo>
                <a:cubicBezTo>
                  <a:pt x="1026709" y="72008"/>
                  <a:pt x="1026995" y="69247"/>
                  <a:pt x="1026985" y="66389"/>
                </a:cubicBezTo>
                <a:lnTo>
                  <a:pt x="1026985" y="64960"/>
                </a:lnTo>
                <a:cubicBezTo>
                  <a:pt x="1026995" y="62198"/>
                  <a:pt x="1026709" y="59436"/>
                  <a:pt x="1026128" y="56673"/>
                </a:cubicBezTo>
                <a:cubicBezTo>
                  <a:pt x="1025585" y="54292"/>
                  <a:pt x="1024690" y="51911"/>
                  <a:pt x="1023461" y="49815"/>
                </a:cubicBezTo>
                <a:cubicBezTo>
                  <a:pt x="1022271" y="47911"/>
                  <a:pt x="1020642" y="46291"/>
                  <a:pt x="1018699" y="45148"/>
                </a:cubicBezTo>
                <a:cubicBezTo>
                  <a:pt x="1016546" y="43910"/>
                  <a:pt x="1014108" y="43338"/>
                  <a:pt x="1011650" y="43433"/>
                </a:cubicBezTo>
                <a:close/>
                <a:moveTo>
                  <a:pt x="607504" y="43433"/>
                </a:moveTo>
                <a:cubicBezTo>
                  <a:pt x="605570" y="43433"/>
                  <a:pt x="603656" y="43815"/>
                  <a:pt x="601884" y="44576"/>
                </a:cubicBezTo>
                <a:cubicBezTo>
                  <a:pt x="600141" y="45244"/>
                  <a:pt x="598579" y="46291"/>
                  <a:pt x="597312" y="47720"/>
                </a:cubicBezTo>
                <a:cubicBezTo>
                  <a:pt x="595978" y="49149"/>
                  <a:pt x="594883" y="50768"/>
                  <a:pt x="594073" y="52578"/>
                </a:cubicBezTo>
                <a:cubicBezTo>
                  <a:pt x="593178" y="54578"/>
                  <a:pt x="592511" y="56673"/>
                  <a:pt x="592073" y="58864"/>
                </a:cubicBezTo>
                <a:lnTo>
                  <a:pt x="622172" y="58864"/>
                </a:lnTo>
                <a:lnTo>
                  <a:pt x="622172" y="57436"/>
                </a:lnTo>
                <a:cubicBezTo>
                  <a:pt x="622086" y="55530"/>
                  <a:pt x="621705" y="53721"/>
                  <a:pt x="621029" y="52006"/>
                </a:cubicBezTo>
                <a:cubicBezTo>
                  <a:pt x="620467" y="50292"/>
                  <a:pt x="619524" y="48768"/>
                  <a:pt x="618267" y="47530"/>
                </a:cubicBezTo>
                <a:cubicBezTo>
                  <a:pt x="616971" y="46196"/>
                  <a:pt x="615419" y="45244"/>
                  <a:pt x="613695" y="44576"/>
                </a:cubicBezTo>
                <a:cubicBezTo>
                  <a:pt x="611733" y="43815"/>
                  <a:pt x="609628" y="43338"/>
                  <a:pt x="607504" y="43433"/>
                </a:cubicBezTo>
                <a:close/>
                <a:moveTo>
                  <a:pt x="997363" y="31338"/>
                </a:moveTo>
                <a:cubicBezTo>
                  <a:pt x="1006526" y="27623"/>
                  <a:pt x="1016775" y="27623"/>
                  <a:pt x="1025938" y="31338"/>
                </a:cubicBezTo>
                <a:cubicBezTo>
                  <a:pt x="1029986" y="33147"/>
                  <a:pt x="1033615" y="35814"/>
                  <a:pt x="1036606" y="39052"/>
                </a:cubicBezTo>
                <a:cubicBezTo>
                  <a:pt x="1039549" y="42386"/>
                  <a:pt x="1041759" y="46291"/>
                  <a:pt x="1043083" y="50577"/>
                </a:cubicBezTo>
                <a:cubicBezTo>
                  <a:pt x="1044645" y="55244"/>
                  <a:pt x="1045416" y="60102"/>
                  <a:pt x="1045369" y="64960"/>
                </a:cubicBezTo>
                <a:lnTo>
                  <a:pt x="1045369" y="66389"/>
                </a:lnTo>
                <a:cubicBezTo>
                  <a:pt x="1045416" y="71342"/>
                  <a:pt x="1044645" y="76200"/>
                  <a:pt x="1043083" y="80867"/>
                </a:cubicBezTo>
                <a:cubicBezTo>
                  <a:pt x="1041711" y="85058"/>
                  <a:pt x="1039511" y="89058"/>
                  <a:pt x="1036606" y="92392"/>
                </a:cubicBezTo>
                <a:cubicBezTo>
                  <a:pt x="1033691" y="95631"/>
                  <a:pt x="1030072" y="98202"/>
                  <a:pt x="1026033" y="99917"/>
                </a:cubicBezTo>
                <a:cubicBezTo>
                  <a:pt x="1016870" y="103632"/>
                  <a:pt x="1006621" y="103632"/>
                  <a:pt x="997458" y="99917"/>
                </a:cubicBezTo>
                <a:cubicBezTo>
                  <a:pt x="993391" y="98202"/>
                  <a:pt x="989743" y="95631"/>
                  <a:pt x="986790" y="92392"/>
                </a:cubicBezTo>
                <a:cubicBezTo>
                  <a:pt x="983885" y="88963"/>
                  <a:pt x="981656" y="85058"/>
                  <a:pt x="980218" y="80867"/>
                </a:cubicBezTo>
                <a:cubicBezTo>
                  <a:pt x="978732" y="76200"/>
                  <a:pt x="977998" y="71342"/>
                  <a:pt x="978027" y="66389"/>
                </a:cubicBezTo>
                <a:lnTo>
                  <a:pt x="978027" y="64960"/>
                </a:lnTo>
                <a:cubicBezTo>
                  <a:pt x="977998" y="60102"/>
                  <a:pt x="978741" y="55244"/>
                  <a:pt x="980218" y="50577"/>
                </a:cubicBezTo>
                <a:cubicBezTo>
                  <a:pt x="981618" y="46291"/>
                  <a:pt x="983847" y="42386"/>
                  <a:pt x="986790" y="39052"/>
                </a:cubicBezTo>
                <a:cubicBezTo>
                  <a:pt x="989724" y="35719"/>
                  <a:pt x="993324" y="33147"/>
                  <a:pt x="997363" y="31338"/>
                </a:cubicBezTo>
                <a:close/>
                <a:moveTo>
                  <a:pt x="593883" y="31338"/>
                </a:moveTo>
                <a:cubicBezTo>
                  <a:pt x="602713" y="27813"/>
                  <a:pt x="612580" y="27813"/>
                  <a:pt x="621410" y="31338"/>
                </a:cubicBezTo>
                <a:cubicBezTo>
                  <a:pt x="625315" y="32956"/>
                  <a:pt x="628821" y="35433"/>
                  <a:pt x="631697" y="38481"/>
                </a:cubicBezTo>
                <a:cubicBezTo>
                  <a:pt x="634526" y="41719"/>
                  <a:pt x="636660" y="45530"/>
                  <a:pt x="637984" y="49625"/>
                </a:cubicBezTo>
                <a:cubicBezTo>
                  <a:pt x="639527" y="54292"/>
                  <a:pt x="640270" y="59150"/>
                  <a:pt x="640174" y="64008"/>
                </a:cubicBezTo>
                <a:lnTo>
                  <a:pt x="640174" y="71723"/>
                </a:lnTo>
                <a:lnTo>
                  <a:pt x="591502" y="71723"/>
                </a:lnTo>
                <a:cubicBezTo>
                  <a:pt x="591825" y="74009"/>
                  <a:pt x="592530" y="76295"/>
                  <a:pt x="593597" y="78390"/>
                </a:cubicBezTo>
                <a:cubicBezTo>
                  <a:pt x="594673" y="80390"/>
                  <a:pt x="596093" y="82105"/>
                  <a:pt x="597788" y="83534"/>
                </a:cubicBezTo>
                <a:cubicBezTo>
                  <a:pt x="599455" y="85057"/>
                  <a:pt x="601389" y="86200"/>
                  <a:pt x="603503" y="86963"/>
                </a:cubicBezTo>
                <a:cubicBezTo>
                  <a:pt x="605770" y="87725"/>
                  <a:pt x="608151" y="88106"/>
                  <a:pt x="610552" y="88106"/>
                </a:cubicBezTo>
                <a:cubicBezTo>
                  <a:pt x="612323" y="88297"/>
                  <a:pt x="614114" y="88297"/>
                  <a:pt x="615886" y="88106"/>
                </a:cubicBezTo>
                <a:cubicBezTo>
                  <a:pt x="617648" y="87725"/>
                  <a:pt x="619372" y="87154"/>
                  <a:pt x="621029" y="86486"/>
                </a:cubicBezTo>
                <a:cubicBezTo>
                  <a:pt x="622629" y="85820"/>
                  <a:pt x="624163" y="84963"/>
                  <a:pt x="625601" y="84010"/>
                </a:cubicBezTo>
                <a:cubicBezTo>
                  <a:pt x="627020" y="82962"/>
                  <a:pt x="628278" y="81819"/>
                  <a:pt x="629316" y="80390"/>
                </a:cubicBezTo>
                <a:lnTo>
                  <a:pt x="638841" y="89915"/>
                </a:lnTo>
                <a:cubicBezTo>
                  <a:pt x="637584" y="91726"/>
                  <a:pt x="636079" y="93344"/>
                  <a:pt x="634364" y="94678"/>
                </a:cubicBezTo>
                <a:cubicBezTo>
                  <a:pt x="632412" y="96393"/>
                  <a:pt x="630230" y="97822"/>
                  <a:pt x="627887" y="98869"/>
                </a:cubicBezTo>
                <a:cubicBezTo>
                  <a:pt x="625268" y="100108"/>
                  <a:pt x="622525" y="101155"/>
                  <a:pt x="619696" y="101822"/>
                </a:cubicBezTo>
                <a:cubicBezTo>
                  <a:pt x="616410" y="102489"/>
                  <a:pt x="613047" y="102775"/>
                  <a:pt x="609694" y="102680"/>
                </a:cubicBezTo>
                <a:cubicBezTo>
                  <a:pt x="604579" y="102775"/>
                  <a:pt x="599503" y="101822"/>
                  <a:pt x="594740" y="99917"/>
                </a:cubicBezTo>
                <a:cubicBezTo>
                  <a:pt x="590473" y="98202"/>
                  <a:pt x="586568" y="95725"/>
                  <a:pt x="583215" y="92583"/>
                </a:cubicBezTo>
                <a:cubicBezTo>
                  <a:pt x="579996" y="89535"/>
                  <a:pt x="577471" y="85725"/>
                  <a:pt x="575785" y="81629"/>
                </a:cubicBezTo>
                <a:cubicBezTo>
                  <a:pt x="574052" y="77343"/>
                  <a:pt x="573176" y="72771"/>
                  <a:pt x="573214" y="68104"/>
                </a:cubicBezTo>
                <a:lnTo>
                  <a:pt x="573214" y="65532"/>
                </a:lnTo>
                <a:cubicBezTo>
                  <a:pt x="573147" y="60388"/>
                  <a:pt x="574014" y="55340"/>
                  <a:pt x="575785" y="50577"/>
                </a:cubicBezTo>
                <a:cubicBezTo>
                  <a:pt x="577386" y="46291"/>
                  <a:pt x="579805" y="42290"/>
                  <a:pt x="582929" y="38861"/>
                </a:cubicBezTo>
                <a:cubicBezTo>
                  <a:pt x="586025" y="35623"/>
                  <a:pt x="589749" y="33051"/>
                  <a:pt x="593883" y="31338"/>
                </a:cubicBezTo>
                <a:close/>
                <a:moveTo>
                  <a:pt x="162115" y="29908"/>
                </a:moveTo>
                <a:lnTo>
                  <a:pt x="178879" y="29908"/>
                </a:lnTo>
                <a:lnTo>
                  <a:pt x="185070" y="79152"/>
                </a:lnTo>
                <a:lnTo>
                  <a:pt x="194595" y="29908"/>
                </a:lnTo>
                <a:lnTo>
                  <a:pt x="206787" y="29908"/>
                </a:lnTo>
                <a:lnTo>
                  <a:pt x="215360" y="78962"/>
                </a:lnTo>
                <a:lnTo>
                  <a:pt x="221551" y="29908"/>
                </a:lnTo>
                <a:lnTo>
                  <a:pt x="238315" y="29908"/>
                </a:lnTo>
                <a:lnTo>
                  <a:pt x="225552" y="101346"/>
                </a:lnTo>
                <a:lnTo>
                  <a:pt x="209454" y="101346"/>
                </a:lnTo>
                <a:lnTo>
                  <a:pt x="199929" y="55911"/>
                </a:lnTo>
                <a:lnTo>
                  <a:pt x="190404" y="101346"/>
                </a:lnTo>
                <a:lnTo>
                  <a:pt x="174974" y="101346"/>
                </a:lnTo>
                <a:close/>
                <a:moveTo>
                  <a:pt x="81057" y="29908"/>
                </a:moveTo>
                <a:lnTo>
                  <a:pt x="97821" y="29908"/>
                </a:lnTo>
                <a:lnTo>
                  <a:pt x="104012" y="79152"/>
                </a:lnTo>
                <a:lnTo>
                  <a:pt x="112966" y="29908"/>
                </a:lnTo>
                <a:lnTo>
                  <a:pt x="125253" y="29908"/>
                </a:lnTo>
                <a:lnTo>
                  <a:pt x="134302" y="78962"/>
                </a:lnTo>
                <a:lnTo>
                  <a:pt x="140493" y="29908"/>
                </a:lnTo>
                <a:lnTo>
                  <a:pt x="157352" y="29908"/>
                </a:lnTo>
                <a:lnTo>
                  <a:pt x="144589" y="101346"/>
                </a:lnTo>
                <a:lnTo>
                  <a:pt x="128396" y="101346"/>
                </a:lnTo>
                <a:lnTo>
                  <a:pt x="118871" y="55911"/>
                </a:lnTo>
                <a:lnTo>
                  <a:pt x="109346" y="101346"/>
                </a:lnTo>
                <a:lnTo>
                  <a:pt x="93821" y="101346"/>
                </a:lnTo>
                <a:close/>
                <a:moveTo>
                  <a:pt x="0" y="29908"/>
                </a:moveTo>
                <a:lnTo>
                  <a:pt x="16764" y="29908"/>
                </a:lnTo>
                <a:lnTo>
                  <a:pt x="22955" y="79152"/>
                </a:lnTo>
                <a:lnTo>
                  <a:pt x="31909" y="29908"/>
                </a:lnTo>
                <a:lnTo>
                  <a:pt x="44196" y="29908"/>
                </a:lnTo>
                <a:lnTo>
                  <a:pt x="53150" y="78962"/>
                </a:lnTo>
                <a:lnTo>
                  <a:pt x="59341" y="29908"/>
                </a:lnTo>
                <a:lnTo>
                  <a:pt x="76200" y="29908"/>
                </a:lnTo>
                <a:lnTo>
                  <a:pt x="63341" y="101346"/>
                </a:lnTo>
                <a:lnTo>
                  <a:pt x="47244" y="101346"/>
                </a:lnTo>
                <a:lnTo>
                  <a:pt x="37719" y="55911"/>
                </a:lnTo>
                <a:lnTo>
                  <a:pt x="28670" y="101346"/>
                </a:lnTo>
                <a:lnTo>
                  <a:pt x="12764" y="101346"/>
                </a:lnTo>
                <a:close/>
                <a:moveTo>
                  <a:pt x="1087945" y="28575"/>
                </a:moveTo>
                <a:cubicBezTo>
                  <a:pt x="1093021" y="28098"/>
                  <a:pt x="1097717" y="31337"/>
                  <a:pt x="1099184" y="36194"/>
                </a:cubicBezTo>
                <a:cubicBezTo>
                  <a:pt x="1100508" y="33908"/>
                  <a:pt x="1102375" y="32004"/>
                  <a:pt x="1104613" y="30670"/>
                </a:cubicBezTo>
                <a:cubicBezTo>
                  <a:pt x="1106985" y="29241"/>
                  <a:pt x="1109738" y="28479"/>
                  <a:pt x="1112519" y="28575"/>
                </a:cubicBezTo>
                <a:cubicBezTo>
                  <a:pt x="1114577" y="28575"/>
                  <a:pt x="1116615" y="29050"/>
                  <a:pt x="1118520" y="29813"/>
                </a:cubicBezTo>
                <a:cubicBezTo>
                  <a:pt x="1120473" y="30575"/>
                  <a:pt x="1122149" y="31908"/>
                  <a:pt x="1123378" y="33623"/>
                </a:cubicBezTo>
                <a:cubicBezTo>
                  <a:pt x="1124902" y="35623"/>
                  <a:pt x="1126007" y="37909"/>
                  <a:pt x="1126616" y="40290"/>
                </a:cubicBezTo>
                <a:cubicBezTo>
                  <a:pt x="1127445" y="43624"/>
                  <a:pt x="1127826" y="46957"/>
                  <a:pt x="1127759" y="50387"/>
                </a:cubicBezTo>
                <a:lnTo>
                  <a:pt x="1127759" y="101346"/>
                </a:lnTo>
                <a:lnTo>
                  <a:pt x="1111090" y="101346"/>
                </a:lnTo>
                <a:lnTo>
                  <a:pt x="1111090" y="50292"/>
                </a:lnTo>
                <a:cubicBezTo>
                  <a:pt x="1111109" y="49149"/>
                  <a:pt x="1110948" y="48006"/>
                  <a:pt x="1110614" y="46957"/>
                </a:cubicBezTo>
                <a:cubicBezTo>
                  <a:pt x="1110395" y="46196"/>
                  <a:pt x="1110005" y="45434"/>
                  <a:pt x="1109471" y="44862"/>
                </a:cubicBezTo>
                <a:cubicBezTo>
                  <a:pt x="1109014" y="44387"/>
                  <a:pt x="1108462" y="44005"/>
                  <a:pt x="1107852" y="43815"/>
                </a:cubicBezTo>
                <a:lnTo>
                  <a:pt x="1105852" y="43815"/>
                </a:lnTo>
                <a:cubicBezTo>
                  <a:pt x="1104709" y="43815"/>
                  <a:pt x="1103594" y="44101"/>
                  <a:pt x="1102613" y="44671"/>
                </a:cubicBezTo>
                <a:cubicBezTo>
                  <a:pt x="1101727" y="45339"/>
                  <a:pt x="1101032" y="46196"/>
                  <a:pt x="1100613" y="47148"/>
                </a:cubicBezTo>
                <a:lnTo>
                  <a:pt x="1100613" y="101632"/>
                </a:lnTo>
                <a:lnTo>
                  <a:pt x="1084420" y="101632"/>
                </a:lnTo>
                <a:lnTo>
                  <a:pt x="1084420" y="50577"/>
                </a:lnTo>
                <a:cubicBezTo>
                  <a:pt x="1084592" y="49434"/>
                  <a:pt x="1084592" y="48291"/>
                  <a:pt x="1084420" y="47148"/>
                </a:cubicBezTo>
                <a:cubicBezTo>
                  <a:pt x="1084201" y="46387"/>
                  <a:pt x="1083811" y="45719"/>
                  <a:pt x="1083277" y="45148"/>
                </a:cubicBezTo>
                <a:cubicBezTo>
                  <a:pt x="1082877" y="44671"/>
                  <a:pt x="1082344" y="44291"/>
                  <a:pt x="1081753" y="44101"/>
                </a:cubicBezTo>
                <a:lnTo>
                  <a:pt x="1079753" y="44101"/>
                </a:lnTo>
                <a:cubicBezTo>
                  <a:pt x="1078505" y="44005"/>
                  <a:pt x="1077286" y="44482"/>
                  <a:pt x="1076324" y="45244"/>
                </a:cubicBezTo>
                <a:cubicBezTo>
                  <a:pt x="1075419" y="46196"/>
                  <a:pt x="1074734" y="47243"/>
                  <a:pt x="1074324" y="48482"/>
                </a:cubicBezTo>
                <a:lnTo>
                  <a:pt x="1074324" y="101917"/>
                </a:lnTo>
                <a:lnTo>
                  <a:pt x="1057274" y="101917"/>
                </a:lnTo>
                <a:lnTo>
                  <a:pt x="1057274" y="30479"/>
                </a:lnTo>
                <a:lnTo>
                  <a:pt x="1072990" y="29908"/>
                </a:lnTo>
                <a:lnTo>
                  <a:pt x="1073562" y="38575"/>
                </a:lnTo>
                <a:cubicBezTo>
                  <a:pt x="1074772" y="35719"/>
                  <a:pt x="1076705" y="33147"/>
                  <a:pt x="1079182" y="31242"/>
                </a:cubicBezTo>
                <a:cubicBezTo>
                  <a:pt x="1081744" y="29432"/>
                  <a:pt x="1084811" y="28479"/>
                  <a:pt x="1087945" y="28575"/>
                </a:cubicBezTo>
                <a:close/>
                <a:moveTo>
                  <a:pt x="931449" y="28575"/>
                </a:moveTo>
                <a:cubicBezTo>
                  <a:pt x="935602" y="28575"/>
                  <a:pt x="939727" y="29241"/>
                  <a:pt x="943641" y="30575"/>
                </a:cubicBezTo>
                <a:cubicBezTo>
                  <a:pt x="947146" y="31813"/>
                  <a:pt x="950375" y="33719"/>
                  <a:pt x="953166" y="36194"/>
                </a:cubicBezTo>
                <a:cubicBezTo>
                  <a:pt x="955919" y="38575"/>
                  <a:pt x="958072" y="41529"/>
                  <a:pt x="959453" y="44862"/>
                </a:cubicBezTo>
                <a:cubicBezTo>
                  <a:pt x="961024" y="48482"/>
                  <a:pt x="961777" y="52387"/>
                  <a:pt x="961644" y="56293"/>
                </a:cubicBezTo>
                <a:lnTo>
                  <a:pt x="943927" y="56293"/>
                </a:lnTo>
                <a:cubicBezTo>
                  <a:pt x="944013" y="54578"/>
                  <a:pt x="943756" y="52958"/>
                  <a:pt x="943165" y="51340"/>
                </a:cubicBezTo>
                <a:cubicBezTo>
                  <a:pt x="942565" y="49815"/>
                  <a:pt x="941622" y="48386"/>
                  <a:pt x="940403" y="47243"/>
                </a:cubicBezTo>
                <a:cubicBezTo>
                  <a:pt x="939184" y="46005"/>
                  <a:pt x="937726" y="45053"/>
                  <a:pt x="936116" y="44482"/>
                </a:cubicBezTo>
                <a:cubicBezTo>
                  <a:pt x="934392" y="43815"/>
                  <a:pt x="932545" y="43433"/>
                  <a:pt x="930687" y="43433"/>
                </a:cubicBezTo>
                <a:cubicBezTo>
                  <a:pt x="928154" y="43338"/>
                  <a:pt x="925648" y="44005"/>
                  <a:pt x="923448" y="45244"/>
                </a:cubicBezTo>
                <a:cubicBezTo>
                  <a:pt x="921591" y="46482"/>
                  <a:pt x="920048" y="48100"/>
                  <a:pt x="918972" y="50006"/>
                </a:cubicBezTo>
                <a:cubicBezTo>
                  <a:pt x="917800" y="52101"/>
                  <a:pt x="916990" y="54387"/>
                  <a:pt x="916590" y="56768"/>
                </a:cubicBezTo>
                <a:cubicBezTo>
                  <a:pt x="916123" y="59340"/>
                  <a:pt x="915904" y="62008"/>
                  <a:pt x="915924" y="64675"/>
                </a:cubicBezTo>
                <a:lnTo>
                  <a:pt x="915924" y="66675"/>
                </a:lnTo>
                <a:cubicBezTo>
                  <a:pt x="915904" y="69342"/>
                  <a:pt x="916123" y="72008"/>
                  <a:pt x="916590" y="74676"/>
                </a:cubicBezTo>
                <a:cubicBezTo>
                  <a:pt x="916962" y="77057"/>
                  <a:pt x="917733" y="79438"/>
                  <a:pt x="918876" y="81533"/>
                </a:cubicBezTo>
                <a:cubicBezTo>
                  <a:pt x="921296" y="85820"/>
                  <a:pt x="925906" y="88297"/>
                  <a:pt x="930782" y="88011"/>
                </a:cubicBezTo>
                <a:lnTo>
                  <a:pt x="931068" y="88011"/>
                </a:lnTo>
                <a:cubicBezTo>
                  <a:pt x="932811" y="88011"/>
                  <a:pt x="934545" y="87725"/>
                  <a:pt x="936212" y="87249"/>
                </a:cubicBezTo>
                <a:cubicBezTo>
                  <a:pt x="937755" y="86677"/>
                  <a:pt x="939203" y="85916"/>
                  <a:pt x="940498" y="84963"/>
                </a:cubicBezTo>
                <a:cubicBezTo>
                  <a:pt x="941717" y="84010"/>
                  <a:pt x="942698" y="82867"/>
                  <a:pt x="943356" y="81438"/>
                </a:cubicBezTo>
                <a:cubicBezTo>
                  <a:pt x="944041" y="80010"/>
                  <a:pt x="944337" y="78486"/>
                  <a:pt x="944213" y="76866"/>
                </a:cubicBezTo>
                <a:lnTo>
                  <a:pt x="961548" y="76866"/>
                </a:lnTo>
                <a:cubicBezTo>
                  <a:pt x="961663" y="80486"/>
                  <a:pt x="960882" y="84010"/>
                  <a:pt x="959262" y="87249"/>
                </a:cubicBezTo>
                <a:cubicBezTo>
                  <a:pt x="957653" y="90392"/>
                  <a:pt x="955414" y="93155"/>
                  <a:pt x="952690" y="95345"/>
                </a:cubicBezTo>
                <a:cubicBezTo>
                  <a:pt x="949852" y="97726"/>
                  <a:pt x="946632" y="99536"/>
                  <a:pt x="943165" y="100774"/>
                </a:cubicBezTo>
                <a:cubicBezTo>
                  <a:pt x="939422" y="102012"/>
                  <a:pt x="935497" y="102680"/>
                  <a:pt x="931545" y="102680"/>
                </a:cubicBezTo>
                <a:cubicBezTo>
                  <a:pt x="926553" y="102775"/>
                  <a:pt x="921591" y="101822"/>
                  <a:pt x="916971" y="99917"/>
                </a:cubicBezTo>
                <a:cubicBezTo>
                  <a:pt x="912961" y="98107"/>
                  <a:pt x="909389" y="95536"/>
                  <a:pt x="906494" y="92201"/>
                </a:cubicBezTo>
                <a:cubicBezTo>
                  <a:pt x="903665" y="88868"/>
                  <a:pt x="901531" y="84963"/>
                  <a:pt x="900207" y="80772"/>
                </a:cubicBezTo>
                <a:cubicBezTo>
                  <a:pt x="898731" y="76200"/>
                  <a:pt x="897997" y="71437"/>
                  <a:pt x="898016" y="66675"/>
                </a:cubicBezTo>
                <a:lnTo>
                  <a:pt x="898016" y="64675"/>
                </a:lnTo>
                <a:cubicBezTo>
                  <a:pt x="898016" y="59912"/>
                  <a:pt x="898721" y="55150"/>
                  <a:pt x="900112" y="50577"/>
                </a:cubicBezTo>
                <a:cubicBezTo>
                  <a:pt x="901426" y="46387"/>
                  <a:pt x="903598" y="42481"/>
                  <a:pt x="906494" y="39147"/>
                </a:cubicBezTo>
                <a:cubicBezTo>
                  <a:pt x="909370" y="35814"/>
                  <a:pt x="912952" y="33242"/>
                  <a:pt x="916971" y="31432"/>
                </a:cubicBezTo>
                <a:cubicBezTo>
                  <a:pt x="921534" y="29432"/>
                  <a:pt x="926477" y="28480"/>
                  <a:pt x="931449" y="28575"/>
                </a:cubicBezTo>
                <a:close/>
                <a:moveTo>
                  <a:pt x="768000" y="28575"/>
                </a:moveTo>
                <a:cubicBezTo>
                  <a:pt x="772906" y="28480"/>
                  <a:pt x="777773" y="29432"/>
                  <a:pt x="782288" y="31337"/>
                </a:cubicBezTo>
                <a:cubicBezTo>
                  <a:pt x="786336" y="33147"/>
                  <a:pt x="789965" y="35814"/>
                  <a:pt x="792956" y="39052"/>
                </a:cubicBezTo>
                <a:cubicBezTo>
                  <a:pt x="795899" y="42386"/>
                  <a:pt x="798128" y="46291"/>
                  <a:pt x="799528" y="50577"/>
                </a:cubicBezTo>
                <a:cubicBezTo>
                  <a:pt x="801005" y="55244"/>
                  <a:pt x="801747" y="60102"/>
                  <a:pt x="801719" y="64960"/>
                </a:cubicBezTo>
                <a:lnTo>
                  <a:pt x="801719" y="66389"/>
                </a:lnTo>
                <a:cubicBezTo>
                  <a:pt x="801747" y="71342"/>
                  <a:pt x="801014" y="76200"/>
                  <a:pt x="799528" y="80867"/>
                </a:cubicBezTo>
                <a:cubicBezTo>
                  <a:pt x="798090" y="85057"/>
                  <a:pt x="795861" y="88963"/>
                  <a:pt x="792956" y="92392"/>
                </a:cubicBezTo>
                <a:cubicBezTo>
                  <a:pt x="790041" y="95631"/>
                  <a:pt x="786422" y="98202"/>
                  <a:pt x="782383" y="99917"/>
                </a:cubicBezTo>
                <a:cubicBezTo>
                  <a:pt x="777907" y="101822"/>
                  <a:pt x="773068" y="102775"/>
                  <a:pt x="768191" y="102680"/>
                </a:cubicBezTo>
                <a:cubicBezTo>
                  <a:pt x="763257" y="102775"/>
                  <a:pt x="758352" y="101822"/>
                  <a:pt x="753808" y="99917"/>
                </a:cubicBezTo>
                <a:cubicBezTo>
                  <a:pt x="749751" y="98202"/>
                  <a:pt x="746112" y="95631"/>
                  <a:pt x="743140" y="92392"/>
                </a:cubicBezTo>
                <a:cubicBezTo>
                  <a:pt x="740235" y="89058"/>
                  <a:pt x="738035" y="85057"/>
                  <a:pt x="736663" y="80867"/>
                </a:cubicBezTo>
                <a:cubicBezTo>
                  <a:pt x="735101" y="76200"/>
                  <a:pt x="734330" y="71342"/>
                  <a:pt x="734377" y="66389"/>
                </a:cubicBezTo>
                <a:lnTo>
                  <a:pt x="734377" y="64960"/>
                </a:lnTo>
                <a:cubicBezTo>
                  <a:pt x="734330" y="60102"/>
                  <a:pt x="735101" y="55244"/>
                  <a:pt x="736663" y="50577"/>
                </a:cubicBezTo>
                <a:cubicBezTo>
                  <a:pt x="737987" y="46291"/>
                  <a:pt x="740197" y="42386"/>
                  <a:pt x="743140" y="39052"/>
                </a:cubicBezTo>
                <a:cubicBezTo>
                  <a:pt x="746112" y="35814"/>
                  <a:pt x="749712" y="33147"/>
                  <a:pt x="753713" y="31337"/>
                </a:cubicBezTo>
                <a:cubicBezTo>
                  <a:pt x="758237" y="29432"/>
                  <a:pt x="763095" y="28480"/>
                  <a:pt x="768000" y="28575"/>
                </a:cubicBezTo>
                <a:close/>
                <a:moveTo>
                  <a:pt x="688181" y="28575"/>
                </a:moveTo>
                <a:cubicBezTo>
                  <a:pt x="692334" y="28575"/>
                  <a:pt x="696458" y="29241"/>
                  <a:pt x="700373" y="30575"/>
                </a:cubicBezTo>
                <a:cubicBezTo>
                  <a:pt x="703878" y="31813"/>
                  <a:pt x="707107" y="33719"/>
                  <a:pt x="709898" y="36194"/>
                </a:cubicBezTo>
                <a:cubicBezTo>
                  <a:pt x="712651" y="38575"/>
                  <a:pt x="714832" y="41529"/>
                  <a:pt x="716280" y="44862"/>
                </a:cubicBezTo>
                <a:cubicBezTo>
                  <a:pt x="717775" y="48482"/>
                  <a:pt x="718490" y="52387"/>
                  <a:pt x="718376" y="56293"/>
                </a:cubicBezTo>
                <a:lnTo>
                  <a:pt x="701040" y="56293"/>
                </a:lnTo>
                <a:cubicBezTo>
                  <a:pt x="701126" y="54578"/>
                  <a:pt x="700868" y="52958"/>
                  <a:pt x="700278" y="51340"/>
                </a:cubicBezTo>
                <a:cubicBezTo>
                  <a:pt x="699706" y="49815"/>
                  <a:pt x="698802" y="48386"/>
                  <a:pt x="697611" y="47243"/>
                </a:cubicBezTo>
                <a:cubicBezTo>
                  <a:pt x="696354" y="46101"/>
                  <a:pt x="694906" y="45148"/>
                  <a:pt x="693325" y="44482"/>
                </a:cubicBezTo>
                <a:cubicBezTo>
                  <a:pt x="691563" y="43815"/>
                  <a:pt x="689696" y="43433"/>
                  <a:pt x="687800" y="43433"/>
                </a:cubicBezTo>
                <a:cubicBezTo>
                  <a:pt x="685295" y="43338"/>
                  <a:pt x="682819" y="44005"/>
                  <a:pt x="680656" y="45244"/>
                </a:cubicBezTo>
                <a:cubicBezTo>
                  <a:pt x="678752" y="46387"/>
                  <a:pt x="677170" y="48006"/>
                  <a:pt x="676085" y="50006"/>
                </a:cubicBezTo>
                <a:cubicBezTo>
                  <a:pt x="674913" y="52101"/>
                  <a:pt x="674103" y="54387"/>
                  <a:pt x="673703" y="56768"/>
                </a:cubicBezTo>
                <a:cubicBezTo>
                  <a:pt x="673236" y="59340"/>
                  <a:pt x="673017" y="62008"/>
                  <a:pt x="673036" y="64675"/>
                </a:cubicBezTo>
                <a:lnTo>
                  <a:pt x="673036" y="66675"/>
                </a:lnTo>
                <a:cubicBezTo>
                  <a:pt x="673017" y="69342"/>
                  <a:pt x="673236" y="72008"/>
                  <a:pt x="673703" y="74676"/>
                </a:cubicBezTo>
                <a:cubicBezTo>
                  <a:pt x="674113" y="77057"/>
                  <a:pt x="674884" y="79343"/>
                  <a:pt x="675989" y="81533"/>
                </a:cubicBezTo>
                <a:lnTo>
                  <a:pt x="687875" y="88000"/>
                </a:lnTo>
                <a:lnTo>
                  <a:pt x="687800" y="88011"/>
                </a:lnTo>
                <a:lnTo>
                  <a:pt x="687895" y="88011"/>
                </a:lnTo>
                <a:lnTo>
                  <a:pt x="687875" y="88000"/>
                </a:lnTo>
                <a:lnTo>
                  <a:pt x="692944" y="87249"/>
                </a:lnTo>
                <a:cubicBezTo>
                  <a:pt x="694487" y="86677"/>
                  <a:pt x="695935" y="85916"/>
                  <a:pt x="697230" y="84963"/>
                </a:cubicBezTo>
                <a:cubicBezTo>
                  <a:pt x="698449" y="84010"/>
                  <a:pt x="699430" y="82867"/>
                  <a:pt x="700087" y="81438"/>
                </a:cubicBezTo>
                <a:cubicBezTo>
                  <a:pt x="700773" y="80010"/>
                  <a:pt x="701069" y="78486"/>
                  <a:pt x="700945" y="76866"/>
                </a:cubicBezTo>
                <a:lnTo>
                  <a:pt x="718280" y="76866"/>
                </a:lnTo>
                <a:cubicBezTo>
                  <a:pt x="718395" y="80486"/>
                  <a:pt x="717614" y="84010"/>
                  <a:pt x="715994" y="87249"/>
                </a:cubicBezTo>
                <a:cubicBezTo>
                  <a:pt x="714385" y="90392"/>
                  <a:pt x="712146" y="93155"/>
                  <a:pt x="709422" y="95345"/>
                </a:cubicBezTo>
                <a:cubicBezTo>
                  <a:pt x="706584" y="97726"/>
                  <a:pt x="703364" y="99536"/>
                  <a:pt x="699897" y="100774"/>
                </a:cubicBezTo>
                <a:cubicBezTo>
                  <a:pt x="696154" y="102012"/>
                  <a:pt x="692229" y="102680"/>
                  <a:pt x="688277" y="102680"/>
                </a:cubicBezTo>
                <a:cubicBezTo>
                  <a:pt x="683285" y="102775"/>
                  <a:pt x="678323" y="101822"/>
                  <a:pt x="673703" y="99917"/>
                </a:cubicBezTo>
                <a:cubicBezTo>
                  <a:pt x="669693" y="98107"/>
                  <a:pt x="666121" y="95536"/>
                  <a:pt x="663226" y="92201"/>
                </a:cubicBezTo>
                <a:cubicBezTo>
                  <a:pt x="660397" y="88868"/>
                  <a:pt x="658263" y="84963"/>
                  <a:pt x="656939" y="80772"/>
                </a:cubicBezTo>
                <a:cubicBezTo>
                  <a:pt x="655463" y="76200"/>
                  <a:pt x="654729" y="71437"/>
                  <a:pt x="654748" y="66675"/>
                </a:cubicBezTo>
                <a:lnTo>
                  <a:pt x="654748" y="64675"/>
                </a:lnTo>
                <a:cubicBezTo>
                  <a:pt x="654748" y="59912"/>
                  <a:pt x="655453" y="55150"/>
                  <a:pt x="656844" y="50577"/>
                </a:cubicBezTo>
                <a:cubicBezTo>
                  <a:pt x="658158" y="46387"/>
                  <a:pt x="660330" y="42481"/>
                  <a:pt x="663226" y="39147"/>
                </a:cubicBezTo>
                <a:cubicBezTo>
                  <a:pt x="666121" y="35814"/>
                  <a:pt x="669693" y="33242"/>
                  <a:pt x="673703" y="31432"/>
                </a:cubicBezTo>
                <a:cubicBezTo>
                  <a:pt x="678266" y="29432"/>
                  <a:pt x="683209" y="28480"/>
                  <a:pt x="688181" y="28575"/>
                </a:cubicBezTo>
                <a:close/>
                <a:moveTo>
                  <a:pt x="521589" y="28575"/>
                </a:moveTo>
                <a:cubicBezTo>
                  <a:pt x="525294" y="28480"/>
                  <a:pt x="528970" y="29242"/>
                  <a:pt x="532352" y="30766"/>
                </a:cubicBezTo>
                <a:cubicBezTo>
                  <a:pt x="535343" y="32100"/>
                  <a:pt x="537953" y="34195"/>
                  <a:pt x="539972" y="36767"/>
                </a:cubicBezTo>
                <a:lnTo>
                  <a:pt x="540734" y="29909"/>
                </a:lnTo>
                <a:lnTo>
                  <a:pt x="557403" y="29909"/>
                </a:lnTo>
                <a:lnTo>
                  <a:pt x="557403" y="98679"/>
                </a:lnTo>
                <a:cubicBezTo>
                  <a:pt x="557517" y="103060"/>
                  <a:pt x="556669" y="107443"/>
                  <a:pt x="554926" y="111538"/>
                </a:cubicBezTo>
                <a:cubicBezTo>
                  <a:pt x="553364" y="115157"/>
                  <a:pt x="551030" y="118395"/>
                  <a:pt x="548068" y="121063"/>
                </a:cubicBezTo>
                <a:cubicBezTo>
                  <a:pt x="544906" y="123730"/>
                  <a:pt x="541248" y="125730"/>
                  <a:pt x="537305" y="126968"/>
                </a:cubicBezTo>
                <a:cubicBezTo>
                  <a:pt x="532866" y="128397"/>
                  <a:pt x="528237" y="129063"/>
                  <a:pt x="523589" y="128969"/>
                </a:cubicBezTo>
                <a:cubicBezTo>
                  <a:pt x="521255" y="128969"/>
                  <a:pt x="518931" y="128779"/>
                  <a:pt x="516636" y="128302"/>
                </a:cubicBezTo>
                <a:cubicBezTo>
                  <a:pt x="514131" y="127826"/>
                  <a:pt x="511683" y="127159"/>
                  <a:pt x="509301" y="126207"/>
                </a:cubicBezTo>
                <a:cubicBezTo>
                  <a:pt x="506892" y="125254"/>
                  <a:pt x="504587" y="124111"/>
                  <a:pt x="502443" y="122682"/>
                </a:cubicBezTo>
                <a:cubicBezTo>
                  <a:pt x="500367" y="121253"/>
                  <a:pt x="498500" y="119538"/>
                  <a:pt x="496919" y="117634"/>
                </a:cubicBezTo>
                <a:lnTo>
                  <a:pt x="505206" y="106489"/>
                </a:lnTo>
                <a:cubicBezTo>
                  <a:pt x="507415" y="108966"/>
                  <a:pt x="510101" y="111062"/>
                  <a:pt x="513111" y="112490"/>
                </a:cubicBezTo>
                <a:cubicBezTo>
                  <a:pt x="516102" y="113824"/>
                  <a:pt x="519350" y="114586"/>
                  <a:pt x="522636" y="114586"/>
                </a:cubicBezTo>
                <a:cubicBezTo>
                  <a:pt x="527046" y="114776"/>
                  <a:pt x="531371" y="113348"/>
                  <a:pt x="534733" y="110490"/>
                </a:cubicBezTo>
                <a:cubicBezTo>
                  <a:pt x="537733" y="107347"/>
                  <a:pt x="539296" y="103060"/>
                  <a:pt x="539019" y="98775"/>
                </a:cubicBezTo>
                <a:lnTo>
                  <a:pt x="539019" y="94678"/>
                </a:lnTo>
                <a:cubicBezTo>
                  <a:pt x="536876" y="96964"/>
                  <a:pt x="534324" y="98870"/>
                  <a:pt x="531495" y="100204"/>
                </a:cubicBezTo>
                <a:cubicBezTo>
                  <a:pt x="528342" y="101633"/>
                  <a:pt x="524932" y="102299"/>
                  <a:pt x="521493" y="102203"/>
                </a:cubicBezTo>
                <a:cubicBezTo>
                  <a:pt x="517331" y="102299"/>
                  <a:pt x="513216" y="101346"/>
                  <a:pt x="509492" y="99441"/>
                </a:cubicBezTo>
                <a:cubicBezTo>
                  <a:pt x="505796" y="97632"/>
                  <a:pt x="502539" y="95060"/>
                  <a:pt x="499967" y="91917"/>
                </a:cubicBezTo>
                <a:cubicBezTo>
                  <a:pt x="497300" y="88488"/>
                  <a:pt x="495328" y="84582"/>
                  <a:pt x="494157" y="80391"/>
                </a:cubicBezTo>
                <a:cubicBezTo>
                  <a:pt x="492785" y="75724"/>
                  <a:pt x="492109" y="70866"/>
                  <a:pt x="492156" y="66008"/>
                </a:cubicBezTo>
                <a:lnTo>
                  <a:pt x="492156" y="65056"/>
                </a:lnTo>
                <a:cubicBezTo>
                  <a:pt x="492109" y="60102"/>
                  <a:pt x="492785" y="55055"/>
                  <a:pt x="494157" y="50293"/>
                </a:cubicBezTo>
                <a:cubicBezTo>
                  <a:pt x="495309" y="46101"/>
                  <a:pt x="497290" y="42101"/>
                  <a:pt x="499967" y="38671"/>
                </a:cubicBezTo>
                <a:cubicBezTo>
                  <a:pt x="502548" y="35528"/>
                  <a:pt x="505806" y="32956"/>
                  <a:pt x="509492" y="31243"/>
                </a:cubicBezTo>
                <a:cubicBezTo>
                  <a:pt x="513273" y="29432"/>
                  <a:pt x="517407" y="28575"/>
                  <a:pt x="521589" y="28575"/>
                </a:cubicBezTo>
                <a:close/>
                <a:moveTo>
                  <a:pt x="362045" y="28575"/>
                </a:moveTo>
                <a:cubicBezTo>
                  <a:pt x="366131" y="28575"/>
                  <a:pt x="370208" y="29051"/>
                  <a:pt x="374141" y="30195"/>
                </a:cubicBezTo>
                <a:cubicBezTo>
                  <a:pt x="377590" y="31147"/>
                  <a:pt x="380828" y="32670"/>
                  <a:pt x="383666" y="34862"/>
                </a:cubicBezTo>
                <a:cubicBezTo>
                  <a:pt x="386391" y="36957"/>
                  <a:pt x="388581" y="39625"/>
                  <a:pt x="390048" y="42672"/>
                </a:cubicBezTo>
                <a:cubicBezTo>
                  <a:pt x="391706" y="46101"/>
                  <a:pt x="392515" y="49816"/>
                  <a:pt x="392429" y="53626"/>
                </a:cubicBezTo>
                <a:lnTo>
                  <a:pt x="392429" y="84201"/>
                </a:lnTo>
                <a:cubicBezTo>
                  <a:pt x="392363" y="87345"/>
                  <a:pt x="392591" y="90583"/>
                  <a:pt x="393096" y="93726"/>
                </a:cubicBezTo>
                <a:cubicBezTo>
                  <a:pt x="393525" y="95917"/>
                  <a:pt x="394230" y="98107"/>
                  <a:pt x="395192" y="100204"/>
                </a:cubicBezTo>
                <a:lnTo>
                  <a:pt x="395192" y="101347"/>
                </a:lnTo>
                <a:lnTo>
                  <a:pt x="376427" y="101347"/>
                </a:lnTo>
                <a:cubicBezTo>
                  <a:pt x="375961" y="100394"/>
                  <a:pt x="375580" y="99345"/>
                  <a:pt x="375285" y="98298"/>
                </a:cubicBezTo>
                <a:cubicBezTo>
                  <a:pt x="375285" y="97155"/>
                  <a:pt x="374713" y="95917"/>
                  <a:pt x="374522" y="94678"/>
                </a:cubicBezTo>
                <a:cubicBezTo>
                  <a:pt x="372256" y="97060"/>
                  <a:pt x="369569" y="98965"/>
                  <a:pt x="366617" y="100299"/>
                </a:cubicBezTo>
                <a:cubicBezTo>
                  <a:pt x="364921" y="101060"/>
                  <a:pt x="363131" y="101633"/>
                  <a:pt x="361283" y="102013"/>
                </a:cubicBezTo>
                <a:cubicBezTo>
                  <a:pt x="359244" y="102394"/>
                  <a:pt x="357168" y="102680"/>
                  <a:pt x="355091" y="102680"/>
                </a:cubicBezTo>
                <a:cubicBezTo>
                  <a:pt x="351662" y="102680"/>
                  <a:pt x="348243" y="102203"/>
                  <a:pt x="344995" y="101060"/>
                </a:cubicBezTo>
                <a:cubicBezTo>
                  <a:pt x="342118" y="100108"/>
                  <a:pt x="339442" y="98584"/>
                  <a:pt x="337089" y="96679"/>
                </a:cubicBezTo>
                <a:cubicBezTo>
                  <a:pt x="334927" y="94774"/>
                  <a:pt x="333184" y="92488"/>
                  <a:pt x="331946" y="89916"/>
                </a:cubicBezTo>
                <a:cubicBezTo>
                  <a:pt x="327993" y="80772"/>
                  <a:pt x="330688" y="70104"/>
                  <a:pt x="338518" y="63913"/>
                </a:cubicBezTo>
                <a:cubicBezTo>
                  <a:pt x="346033" y="59246"/>
                  <a:pt x="354834" y="57055"/>
                  <a:pt x="363664" y="57721"/>
                </a:cubicBezTo>
                <a:lnTo>
                  <a:pt x="373856" y="57721"/>
                </a:lnTo>
                <a:lnTo>
                  <a:pt x="373856" y="53531"/>
                </a:lnTo>
                <a:cubicBezTo>
                  <a:pt x="374008" y="50482"/>
                  <a:pt x="372789" y="47435"/>
                  <a:pt x="370522" y="45339"/>
                </a:cubicBezTo>
                <a:cubicBezTo>
                  <a:pt x="367817" y="43244"/>
                  <a:pt x="364436" y="42101"/>
                  <a:pt x="360997" y="42291"/>
                </a:cubicBezTo>
                <a:cubicBezTo>
                  <a:pt x="358054" y="42101"/>
                  <a:pt x="355130" y="42958"/>
                  <a:pt x="352805" y="44767"/>
                </a:cubicBezTo>
                <a:cubicBezTo>
                  <a:pt x="351062" y="46387"/>
                  <a:pt x="350129" y="48768"/>
                  <a:pt x="350234" y="51150"/>
                </a:cubicBezTo>
                <a:lnTo>
                  <a:pt x="331946" y="51150"/>
                </a:lnTo>
                <a:cubicBezTo>
                  <a:pt x="331879" y="48196"/>
                  <a:pt x="332565" y="45244"/>
                  <a:pt x="333946" y="42577"/>
                </a:cubicBezTo>
                <a:cubicBezTo>
                  <a:pt x="335318" y="39720"/>
                  <a:pt x="337308" y="37243"/>
                  <a:pt x="339756" y="35338"/>
                </a:cubicBezTo>
                <a:cubicBezTo>
                  <a:pt x="342604" y="33147"/>
                  <a:pt x="345833" y="31432"/>
                  <a:pt x="349281" y="30385"/>
                </a:cubicBezTo>
                <a:cubicBezTo>
                  <a:pt x="353425" y="29146"/>
                  <a:pt x="357720" y="28575"/>
                  <a:pt x="362045" y="28575"/>
                </a:cubicBezTo>
                <a:close/>
                <a:moveTo>
                  <a:pt x="416718" y="0"/>
                </a:moveTo>
                <a:lnTo>
                  <a:pt x="456628" y="0"/>
                </a:lnTo>
                <a:lnTo>
                  <a:pt x="456628" y="86392"/>
                </a:lnTo>
                <a:lnTo>
                  <a:pt x="477202" y="86392"/>
                </a:lnTo>
                <a:lnTo>
                  <a:pt x="477202" y="101347"/>
                </a:lnTo>
                <a:lnTo>
                  <a:pt x="416813" y="101347"/>
                </a:lnTo>
                <a:lnTo>
                  <a:pt x="416813" y="86392"/>
                </a:lnTo>
                <a:lnTo>
                  <a:pt x="438245" y="86392"/>
                </a:lnTo>
                <a:lnTo>
                  <a:pt x="438245" y="14954"/>
                </a:lnTo>
                <a:lnTo>
                  <a:pt x="416813" y="14954"/>
                </a:lnTo>
                <a:close/>
              </a:path>
            </a:pathLst>
          </a:custGeom>
          <a:solidFill>
            <a:schemeClr val="tx1"/>
          </a:solidFill>
          <a:ln w="9525" cap="flat">
            <a:noFill/>
            <a:prstDash val="solid"/>
            <a:miter/>
          </a:ln>
        </p:spPr>
        <p:txBody>
          <a:bodyPr rtlCol="0" anchor="ctr"/>
          <a:lstStyle/>
          <a:p>
            <a:endParaRPr lang="fr-FR" dirty="0"/>
          </a:p>
        </p:txBody>
      </p:sp>
      <p:sp>
        <p:nvSpPr>
          <p:cNvPr id="9" name="Espace réservé du texte 4">
            <a:extLst>
              <a:ext uri="{FF2B5EF4-FFF2-40B4-BE49-F238E27FC236}">
                <a16:creationId xmlns:a16="http://schemas.microsoft.com/office/drawing/2014/main" id="{7A8193A6-3F1B-48E3-BACD-F0DAF9C61499}"/>
              </a:ext>
            </a:extLst>
          </p:cNvPr>
          <p:cNvSpPr>
            <a:spLocks noGrp="1"/>
          </p:cNvSpPr>
          <p:nvPr>
            <p:ph type="body" sz="quarter" idx="15" hasCustomPrompt="1"/>
          </p:nvPr>
        </p:nvSpPr>
        <p:spPr>
          <a:xfrm>
            <a:off x="938088" y="409700"/>
            <a:ext cx="6326312"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bg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3" name="Espace réservé du pied de page 2">
            <a:extLst>
              <a:ext uri="{FF2B5EF4-FFF2-40B4-BE49-F238E27FC236}">
                <a16:creationId xmlns:a16="http://schemas.microsoft.com/office/drawing/2014/main" id="{C9EA5B70-7C6B-16DD-4176-220F0B429914}"/>
              </a:ext>
            </a:extLst>
          </p:cNvPr>
          <p:cNvSpPr>
            <a:spLocks noGrp="1"/>
          </p:cNvSpPr>
          <p:nvPr>
            <p:ph type="ftr" sz="quarter" idx="25"/>
          </p:nvPr>
        </p:nvSpPr>
        <p:spPr/>
        <p:txBody>
          <a:bodyPr/>
          <a:lstStyle>
            <a:lvl1pPr>
              <a:defRPr>
                <a:solidFill>
                  <a:schemeClr val="bg1"/>
                </a:solidFill>
              </a:defRPr>
            </a:lvl1pPr>
          </a:lstStyle>
          <a:p>
            <a:pPr algn="ctr"/>
            <a:r>
              <a:rPr lang="fr-FR"/>
              <a:t>Confidentiel</a:t>
            </a:r>
          </a:p>
        </p:txBody>
      </p:sp>
    </p:spTree>
    <p:extLst>
      <p:ext uri="{BB962C8B-B14F-4D97-AF65-F5344CB8AC3E}">
        <p14:creationId xmlns:p14="http://schemas.microsoft.com/office/powerpoint/2010/main" val="359863026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Citation">
    <p:bg>
      <p:bgPr>
        <a:solidFill>
          <a:schemeClr val="tx1"/>
        </a:solidFill>
        <a:effectLst/>
      </p:bgPr>
    </p:bg>
    <p:spTree>
      <p:nvGrpSpPr>
        <p:cNvPr id="1" name=""/>
        <p:cNvGrpSpPr/>
        <p:nvPr/>
      </p:nvGrpSpPr>
      <p:grpSpPr>
        <a:xfrm>
          <a:off x="0" y="0"/>
          <a:ext cx="0" cy="0"/>
          <a:chOff x="0" y="0"/>
          <a:chExt cx="0" cy="0"/>
        </a:xfrm>
      </p:grpSpPr>
      <p:sp>
        <p:nvSpPr>
          <p:cNvPr id="20" name="Espace réservé du texte 19">
            <a:extLst>
              <a:ext uri="{FF2B5EF4-FFF2-40B4-BE49-F238E27FC236}">
                <a16:creationId xmlns:a16="http://schemas.microsoft.com/office/drawing/2014/main" id="{8EDC9997-34FB-48CA-8C19-A198B0845293}"/>
              </a:ext>
            </a:extLst>
          </p:cNvPr>
          <p:cNvSpPr>
            <a:spLocks noGrp="1"/>
          </p:cNvSpPr>
          <p:nvPr>
            <p:ph type="body" sz="quarter" idx="19" hasCustomPrompt="1"/>
          </p:nvPr>
        </p:nvSpPr>
        <p:spPr>
          <a:xfrm>
            <a:off x="7495556" y="4208463"/>
            <a:ext cx="776626" cy="736965"/>
          </a:xfrm>
          <a:custGeom>
            <a:avLst/>
            <a:gdLst>
              <a:gd name="connsiteX0" fmla="*/ 349574 w 776626"/>
              <a:gd name="connsiteY0" fmla="*/ 0 h 736965"/>
              <a:gd name="connsiteX1" fmla="*/ 516521 w 776626"/>
              <a:gd name="connsiteY1" fmla="*/ 0 h 736965"/>
              <a:gd name="connsiteX2" fmla="*/ 776626 w 776626"/>
              <a:gd name="connsiteY2" fmla="*/ 359720 h 736965"/>
              <a:gd name="connsiteX3" fmla="*/ 776626 w 776626"/>
              <a:gd name="connsiteY3" fmla="*/ 377245 h 736965"/>
              <a:gd name="connsiteX4" fmla="*/ 516521 w 776626"/>
              <a:gd name="connsiteY4" fmla="*/ 736965 h 736965"/>
              <a:gd name="connsiteX5" fmla="*/ 349574 w 776626"/>
              <a:gd name="connsiteY5" fmla="*/ 736965 h 736965"/>
              <a:gd name="connsiteX6" fmla="*/ 572785 w 776626"/>
              <a:gd name="connsiteY6" fmla="*/ 368944 h 736965"/>
              <a:gd name="connsiteX7" fmla="*/ 0 w 776626"/>
              <a:gd name="connsiteY7" fmla="*/ 0 h 736965"/>
              <a:gd name="connsiteX8" fmla="*/ 166947 w 776626"/>
              <a:gd name="connsiteY8" fmla="*/ 0 h 736965"/>
              <a:gd name="connsiteX9" fmla="*/ 427052 w 776626"/>
              <a:gd name="connsiteY9" fmla="*/ 359720 h 736965"/>
              <a:gd name="connsiteX10" fmla="*/ 427052 w 776626"/>
              <a:gd name="connsiteY10" fmla="*/ 377245 h 736965"/>
              <a:gd name="connsiteX11" fmla="*/ 166947 w 776626"/>
              <a:gd name="connsiteY11" fmla="*/ 736965 h 736965"/>
              <a:gd name="connsiteX12" fmla="*/ 0 w 776626"/>
              <a:gd name="connsiteY12" fmla="*/ 736965 h 736965"/>
              <a:gd name="connsiteX13" fmla="*/ 223211 w 776626"/>
              <a:gd name="connsiteY13" fmla="*/ 368944 h 73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6626" h="736965">
                <a:moveTo>
                  <a:pt x="349574" y="0"/>
                </a:moveTo>
                <a:lnTo>
                  <a:pt x="516521" y="0"/>
                </a:lnTo>
                <a:lnTo>
                  <a:pt x="776626" y="359720"/>
                </a:lnTo>
                <a:lnTo>
                  <a:pt x="776626" y="377245"/>
                </a:lnTo>
                <a:lnTo>
                  <a:pt x="516521" y="736965"/>
                </a:lnTo>
                <a:lnTo>
                  <a:pt x="349574" y="736965"/>
                </a:lnTo>
                <a:lnTo>
                  <a:pt x="572785" y="368944"/>
                </a:lnTo>
                <a:close/>
                <a:moveTo>
                  <a:pt x="0" y="0"/>
                </a:moveTo>
                <a:lnTo>
                  <a:pt x="166947" y="0"/>
                </a:lnTo>
                <a:lnTo>
                  <a:pt x="427052" y="359720"/>
                </a:lnTo>
                <a:lnTo>
                  <a:pt x="427052" y="377245"/>
                </a:lnTo>
                <a:lnTo>
                  <a:pt x="166947" y="736965"/>
                </a:lnTo>
                <a:lnTo>
                  <a:pt x="0" y="736965"/>
                </a:lnTo>
                <a:lnTo>
                  <a:pt x="223211" y="368944"/>
                </a:lnTo>
                <a:close/>
              </a:path>
            </a:pathLst>
          </a:custGeom>
          <a:solidFill>
            <a:schemeClr val="bg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17" name="Espace réservé du texte 16">
            <a:extLst>
              <a:ext uri="{FF2B5EF4-FFF2-40B4-BE49-F238E27FC236}">
                <a16:creationId xmlns:a16="http://schemas.microsoft.com/office/drawing/2014/main" id="{E2371628-0A73-47E0-9D5F-E86540F7F9BB}"/>
              </a:ext>
            </a:extLst>
          </p:cNvPr>
          <p:cNvSpPr>
            <a:spLocks noGrp="1"/>
          </p:cNvSpPr>
          <p:nvPr>
            <p:ph type="body" sz="quarter" idx="17" hasCustomPrompt="1"/>
          </p:nvPr>
        </p:nvSpPr>
        <p:spPr>
          <a:xfrm>
            <a:off x="1015661" y="1355725"/>
            <a:ext cx="776626" cy="736965"/>
          </a:xfrm>
          <a:custGeom>
            <a:avLst/>
            <a:gdLst>
              <a:gd name="connsiteX0" fmla="*/ 609679 w 776626"/>
              <a:gd name="connsiteY0" fmla="*/ 0 h 736965"/>
              <a:gd name="connsiteX1" fmla="*/ 776626 w 776626"/>
              <a:gd name="connsiteY1" fmla="*/ 0 h 736965"/>
              <a:gd name="connsiteX2" fmla="*/ 553415 w 776626"/>
              <a:gd name="connsiteY2" fmla="*/ 368944 h 736965"/>
              <a:gd name="connsiteX3" fmla="*/ 776626 w 776626"/>
              <a:gd name="connsiteY3" fmla="*/ 736965 h 736965"/>
              <a:gd name="connsiteX4" fmla="*/ 609679 w 776626"/>
              <a:gd name="connsiteY4" fmla="*/ 736965 h 736965"/>
              <a:gd name="connsiteX5" fmla="*/ 349574 w 776626"/>
              <a:gd name="connsiteY5" fmla="*/ 377245 h 736965"/>
              <a:gd name="connsiteX6" fmla="*/ 349574 w 776626"/>
              <a:gd name="connsiteY6" fmla="*/ 359720 h 736965"/>
              <a:gd name="connsiteX7" fmla="*/ 260105 w 776626"/>
              <a:gd name="connsiteY7" fmla="*/ 0 h 736965"/>
              <a:gd name="connsiteX8" fmla="*/ 427052 w 776626"/>
              <a:gd name="connsiteY8" fmla="*/ 0 h 736965"/>
              <a:gd name="connsiteX9" fmla="*/ 203841 w 776626"/>
              <a:gd name="connsiteY9" fmla="*/ 368944 h 736965"/>
              <a:gd name="connsiteX10" fmla="*/ 427052 w 776626"/>
              <a:gd name="connsiteY10" fmla="*/ 736965 h 736965"/>
              <a:gd name="connsiteX11" fmla="*/ 260105 w 776626"/>
              <a:gd name="connsiteY11" fmla="*/ 736965 h 736965"/>
              <a:gd name="connsiteX12" fmla="*/ 0 w 776626"/>
              <a:gd name="connsiteY12" fmla="*/ 377245 h 736965"/>
              <a:gd name="connsiteX13" fmla="*/ 0 w 776626"/>
              <a:gd name="connsiteY13" fmla="*/ 359720 h 73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6626" h="736965">
                <a:moveTo>
                  <a:pt x="609679" y="0"/>
                </a:moveTo>
                <a:lnTo>
                  <a:pt x="776626" y="0"/>
                </a:lnTo>
                <a:lnTo>
                  <a:pt x="553415" y="368944"/>
                </a:lnTo>
                <a:lnTo>
                  <a:pt x="776626" y="736965"/>
                </a:lnTo>
                <a:lnTo>
                  <a:pt x="609679" y="736965"/>
                </a:lnTo>
                <a:lnTo>
                  <a:pt x="349574" y="377245"/>
                </a:lnTo>
                <a:lnTo>
                  <a:pt x="349574" y="359720"/>
                </a:lnTo>
                <a:close/>
                <a:moveTo>
                  <a:pt x="260105" y="0"/>
                </a:moveTo>
                <a:lnTo>
                  <a:pt x="427052" y="0"/>
                </a:lnTo>
                <a:lnTo>
                  <a:pt x="203841" y="368944"/>
                </a:lnTo>
                <a:lnTo>
                  <a:pt x="427052" y="736965"/>
                </a:lnTo>
                <a:lnTo>
                  <a:pt x="260105" y="736965"/>
                </a:lnTo>
                <a:lnTo>
                  <a:pt x="0" y="377245"/>
                </a:lnTo>
                <a:lnTo>
                  <a:pt x="0" y="359720"/>
                </a:lnTo>
                <a:close/>
              </a:path>
            </a:pathLst>
          </a:custGeom>
          <a:solidFill>
            <a:schemeClr val="bg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3" name="Rectangle 2">
            <a:extLst>
              <a:ext uri="{FF2B5EF4-FFF2-40B4-BE49-F238E27FC236}">
                <a16:creationId xmlns:a16="http://schemas.microsoft.com/office/drawing/2014/main" id="{4C7E95A2-2F0F-4D36-8C1C-5899087A21B4}"/>
              </a:ext>
            </a:extLst>
          </p:cNvPr>
          <p:cNvSpPr/>
          <p:nvPr userDrawn="1"/>
        </p:nvSpPr>
        <p:spPr>
          <a:xfrm>
            <a:off x="0" y="6091238"/>
            <a:ext cx="12192000" cy="766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a:extLst>
              <a:ext uri="{FF2B5EF4-FFF2-40B4-BE49-F238E27FC236}">
                <a16:creationId xmlns:a16="http://schemas.microsoft.com/office/drawing/2014/main" id="{09FBB965-3988-47E2-AD05-87A9DDE44890}"/>
              </a:ext>
            </a:extLst>
          </p:cNvPr>
          <p:cNvSpPr>
            <a:spLocks noGrp="1"/>
          </p:cNvSpPr>
          <p:nvPr>
            <p:ph type="sldNum" sz="quarter" idx="10"/>
          </p:nvPr>
        </p:nvSpPr>
        <p:spPr/>
        <p:txBody>
          <a:bodyPr/>
          <a:lstStyle/>
          <a:p>
            <a:pPr algn="ctr"/>
            <a:r>
              <a:rPr lang="fr-FR" dirty="0"/>
              <a:t>page </a:t>
            </a:r>
            <a:fld id="{D4393D1B-37AB-4561-B448-10CBADDAE970}" type="slidenum">
              <a:rPr lang="fr-FR" smtClean="0"/>
              <a:pPr algn="ctr"/>
              <a:t>‹N°›</a:t>
            </a:fld>
            <a:endParaRPr lang="fr-FR" dirty="0"/>
          </a:p>
        </p:txBody>
      </p:sp>
      <p:sp>
        <p:nvSpPr>
          <p:cNvPr id="5" name="Forme libre : forme 4">
            <a:extLst>
              <a:ext uri="{FF2B5EF4-FFF2-40B4-BE49-F238E27FC236}">
                <a16:creationId xmlns:a16="http://schemas.microsoft.com/office/drawing/2014/main" id="{E7376FE8-C006-4A91-B4B8-7D10672D0F73}"/>
              </a:ext>
            </a:extLst>
          </p:cNvPr>
          <p:cNvSpPr/>
          <p:nvPr userDrawn="1"/>
        </p:nvSpPr>
        <p:spPr>
          <a:xfrm>
            <a:off x="10924352" y="6401895"/>
            <a:ext cx="795961" cy="251317"/>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tx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6" name="Forme libre : forme 5">
            <a:extLst>
              <a:ext uri="{FF2B5EF4-FFF2-40B4-BE49-F238E27FC236}">
                <a16:creationId xmlns:a16="http://schemas.microsoft.com/office/drawing/2014/main" id="{790511E4-7F64-404E-81CD-31BC7CFE4D4F}"/>
              </a:ext>
            </a:extLst>
          </p:cNvPr>
          <p:cNvSpPr/>
          <p:nvPr userDrawn="1"/>
        </p:nvSpPr>
        <p:spPr>
          <a:xfrm>
            <a:off x="515587" y="6492444"/>
            <a:ext cx="754413" cy="86278"/>
          </a:xfrm>
          <a:custGeom>
            <a:avLst/>
            <a:gdLst>
              <a:gd name="connsiteX0" fmla="*/ 844295 w 1127766"/>
              <a:gd name="connsiteY0" fmla="*/ 79533 h 128977"/>
              <a:gd name="connsiteX1" fmla="*/ 854964 w 1127766"/>
              <a:gd name="connsiteY1" fmla="*/ 79533 h 128977"/>
              <a:gd name="connsiteX2" fmla="*/ 858964 w 1127766"/>
              <a:gd name="connsiteY2" fmla="*/ 82105 h 128977"/>
              <a:gd name="connsiteX3" fmla="*/ 861440 w 1127766"/>
              <a:gd name="connsiteY3" fmla="*/ 85915 h 128977"/>
              <a:gd name="connsiteX4" fmla="*/ 862393 w 1127766"/>
              <a:gd name="connsiteY4" fmla="*/ 90678 h 128977"/>
              <a:gd name="connsiteX5" fmla="*/ 861440 w 1127766"/>
              <a:gd name="connsiteY5" fmla="*/ 95345 h 128977"/>
              <a:gd name="connsiteX6" fmla="*/ 858964 w 1127766"/>
              <a:gd name="connsiteY6" fmla="*/ 99155 h 128977"/>
              <a:gd name="connsiteX7" fmla="*/ 854964 w 1127766"/>
              <a:gd name="connsiteY7" fmla="*/ 101726 h 128977"/>
              <a:gd name="connsiteX8" fmla="*/ 844295 w 1127766"/>
              <a:gd name="connsiteY8" fmla="*/ 101726 h 128977"/>
              <a:gd name="connsiteX9" fmla="*/ 840295 w 1127766"/>
              <a:gd name="connsiteY9" fmla="*/ 99155 h 128977"/>
              <a:gd name="connsiteX10" fmla="*/ 837723 w 1127766"/>
              <a:gd name="connsiteY10" fmla="*/ 95345 h 128977"/>
              <a:gd name="connsiteX11" fmla="*/ 836866 w 1127766"/>
              <a:gd name="connsiteY11" fmla="*/ 90678 h 128977"/>
              <a:gd name="connsiteX12" fmla="*/ 837723 w 1127766"/>
              <a:gd name="connsiteY12" fmla="*/ 85915 h 128977"/>
              <a:gd name="connsiteX13" fmla="*/ 840295 w 1127766"/>
              <a:gd name="connsiteY13" fmla="*/ 82105 h 128977"/>
              <a:gd name="connsiteX14" fmla="*/ 844295 w 1127766"/>
              <a:gd name="connsiteY14" fmla="*/ 79533 h 128977"/>
              <a:gd name="connsiteX15" fmla="*/ 282035 w 1127766"/>
              <a:gd name="connsiteY15" fmla="*/ 78581 h 128977"/>
              <a:gd name="connsiteX16" fmla="*/ 287368 w 1127766"/>
              <a:gd name="connsiteY16" fmla="*/ 79533 h 128977"/>
              <a:gd name="connsiteX17" fmla="*/ 291369 w 1127766"/>
              <a:gd name="connsiteY17" fmla="*/ 82105 h 128977"/>
              <a:gd name="connsiteX18" fmla="*/ 293845 w 1127766"/>
              <a:gd name="connsiteY18" fmla="*/ 85915 h 128977"/>
              <a:gd name="connsiteX19" fmla="*/ 294703 w 1127766"/>
              <a:gd name="connsiteY19" fmla="*/ 90678 h 128977"/>
              <a:gd name="connsiteX20" fmla="*/ 293845 w 1127766"/>
              <a:gd name="connsiteY20" fmla="*/ 95345 h 128977"/>
              <a:gd name="connsiteX21" fmla="*/ 291369 w 1127766"/>
              <a:gd name="connsiteY21" fmla="*/ 99155 h 128977"/>
              <a:gd name="connsiteX22" fmla="*/ 287368 w 1127766"/>
              <a:gd name="connsiteY22" fmla="*/ 101726 h 128977"/>
              <a:gd name="connsiteX23" fmla="*/ 282035 w 1127766"/>
              <a:gd name="connsiteY23" fmla="*/ 102679 h 128977"/>
              <a:gd name="connsiteX24" fmla="*/ 276700 w 1127766"/>
              <a:gd name="connsiteY24" fmla="*/ 101726 h 128977"/>
              <a:gd name="connsiteX25" fmla="*/ 272700 w 1127766"/>
              <a:gd name="connsiteY25" fmla="*/ 99155 h 128977"/>
              <a:gd name="connsiteX26" fmla="*/ 270128 w 1127766"/>
              <a:gd name="connsiteY26" fmla="*/ 95345 h 128977"/>
              <a:gd name="connsiteX27" fmla="*/ 269271 w 1127766"/>
              <a:gd name="connsiteY27" fmla="*/ 90678 h 128977"/>
              <a:gd name="connsiteX28" fmla="*/ 270128 w 1127766"/>
              <a:gd name="connsiteY28" fmla="*/ 85915 h 128977"/>
              <a:gd name="connsiteX29" fmla="*/ 272700 w 1127766"/>
              <a:gd name="connsiteY29" fmla="*/ 82105 h 128977"/>
              <a:gd name="connsiteX30" fmla="*/ 276700 w 1127766"/>
              <a:gd name="connsiteY30" fmla="*/ 79533 h 128977"/>
              <a:gd name="connsiteX31" fmla="*/ 282035 w 1127766"/>
              <a:gd name="connsiteY31" fmla="*/ 78581 h 128977"/>
              <a:gd name="connsiteX32" fmla="*/ 364331 w 1127766"/>
              <a:gd name="connsiteY32" fmla="*/ 68675 h 128977"/>
              <a:gd name="connsiteX33" fmla="*/ 356996 w 1127766"/>
              <a:gd name="connsiteY33" fmla="*/ 69438 h 128977"/>
              <a:gd name="connsiteX34" fmla="*/ 352043 w 1127766"/>
              <a:gd name="connsiteY34" fmla="*/ 71819 h 128977"/>
              <a:gd name="connsiteX35" fmla="*/ 349186 w 1127766"/>
              <a:gd name="connsiteY35" fmla="*/ 75343 h 128977"/>
              <a:gd name="connsiteX36" fmla="*/ 348233 w 1127766"/>
              <a:gd name="connsiteY36" fmla="*/ 79915 h 128977"/>
              <a:gd name="connsiteX37" fmla="*/ 350900 w 1127766"/>
              <a:gd name="connsiteY37" fmla="*/ 86011 h 128977"/>
              <a:gd name="connsiteX38" fmla="*/ 358901 w 1127766"/>
              <a:gd name="connsiteY38" fmla="*/ 88488 h 128977"/>
              <a:gd name="connsiteX39" fmla="*/ 364140 w 1127766"/>
              <a:gd name="connsiteY39" fmla="*/ 87821 h 128977"/>
              <a:gd name="connsiteX40" fmla="*/ 368426 w 1127766"/>
              <a:gd name="connsiteY40" fmla="*/ 86107 h 128977"/>
              <a:gd name="connsiteX41" fmla="*/ 371665 w 1127766"/>
              <a:gd name="connsiteY41" fmla="*/ 83630 h 128977"/>
              <a:gd name="connsiteX42" fmla="*/ 373856 w 1127766"/>
              <a:gd name="connsiteY42" fmla="*/ 80963 h 128977"/>
              <a:gd name="connsiteX43" fmla="*/ 373856 w 1127766"/>
              <a:gd name="connsiteY43" fmla="*/ 68675 h 128977"/>
              <a:gd name="connsiteX44" fmla="*/ 761047 w 1127766"/>
              <a:gd name="connsiteY44" fmla="*/ 45148 h 128977"/>
              <a:gd name="connsiteX45" fmla="*/ 756285 w 1127766"/>
              <a:gd name="connsiteY45" fmla="*/ 49815 h 128977"/>
              <a:gd name="connsiteX46" fmla="*/ 753522 w 1127766"/>
              <a:gd name="connsiteY46" fmla="*/ 56673 h 128977"/>
              <a:gd name="connsiteX47" fmla="*/ 752760 w 1127766"/>
              <a:gd name="connsiteY47" fmla="*/ 64960 h 128977"/>
              <a:gd name="connsiteX48" fmla="*/ 752760 w 1127766"/>
              <a:gd name="connsiteY48" fmla="*/ 66389 h 128977"/>
              <a:gd name="connsiteX49" fmla="*/ 753522 w 1127766"/>
              <a:gd name="connsiteY49" fmla="*/ 74771 h 128977"/>
              <a:gd name="connsiteX50" fmla="*/ 756285 w 1127766"/>
              <a:gd name="connsiteY50" fmla="*/ 81629 h 128977"/>
              <a:gd name="connsiteX51" fmla="*/ 768191 w 1127766"/>
              <a:gd name="connsiteY51" fmla="*/ 88011 h 128977"/>
              <a:gd name="connsiteX52" fmla="*/ 779811 w 1127766"/>
              <a:gd name="connsiteY52" fmla="*/ 81629 h 128977"/>
              <a:gd name="connsiteX53" fmla="*/ 782478 w 1127766"/>
              <a:gd name="connsiteY53" fmla="*/ 74771 h 128977"/>
              <a:gd name="connsiteX54" fmla="*/ 783336 w 1127766"/>
              <a:gd name="connsiteY54" fmla="*/ 66389 h 128977"/>
              <a:gd name="connsiteX55" fmla="*/ 783336 w 1127766"/>
              <a:gd name="connsiteY55" fmla="*/ 64960 h 128977"/>
              <a:gd name="connsiteX56" fmla="*/ 782478 w 1127766"/>
              <a:gd name="connsiteY56" fmla="*/ 56673 h 128977"/>
              <a:gd name="connsiteX57" fmla="*/ 779811 w 1127766"/>
              <a:gd name="connsiteY57" fmla="*/ 49815 h 128977"/>
              <a:gd name="connsiteX58" fmla="*/ 775049 w 1127766"/>
              <a:gd name="connsiteY58" fmla="*/ 45148 h 128977"/>
              <a:gd name="connsiteX59" fmla="*/ 761047 w 1127766"/>
              <a:gd name="connsiteY59" fmla="*/ 45148 h 128977"/>
              <a:gd name="connsiteX60" fmla="*/ 525780 w 1127766"/>
              <a:gd name="connsiteY60" fmla="*/ 43529 h 128977"/>
              <a:gd name="connsiteX61" fmla="*/ 519017 w 1127766"/>
              <a:gd name="connsiteY61" fmla="*/ 45244 h 128977"/>
              <a:gd name="connsiteX62" fmla="*/ 514254 w 1127766"/>
              <a:gd name="connsiteY62" fmla="*/ 49816 h 128977"/>
              <a:gd name="connsiteX63" fmla="*/ 511492 w 1127766"/>
              <a:gd name="connsiteY63" fmla="*/ 56674 h 128977"/>
              <a:gd name="connsiteX64" fmla="*/ 510540 w 1127766"/>
              <a:gd name="connsiteY64" fmla="*/ 65056 h 128977"/>
              <a:gd name="connsiteX65" fmla="*/ 510540 w 1127766"/>
              <a:gd name="connsiteY65" fmla="*/ 66485 h 128977"/>
              <a:gd name="connsiteX66" fmla="*/ 511492 w 1127766"/>
              <a:gd name="connsiteY66" fmla="*/ 74867 h 128977"/>
              <a:gd name="connsiteX67" fmla="*/ 514159 w 1127766"/>
              <a:gd name="connsiteY67" fmla="*/ 81534 h 128977"/>
              <a:gd name="connsiteX68" fmla="*/ 518922 w 1127766"/>
              <a:gd name="connsiteY68" fmla="*/ 86107 h 128977"/>
              <a:gd name="connsiteX69" fmla="*/ 525589 w 1127766"/>
              <a:gd name="connsiteY69" fmla="*/ 87725 h 128977"/>
              <a:gd name="connsiteX70" fmla="*/ 533590 w 1127766"/>
              <a:gd name="connsiteY70" fmla="*/ 85916 h 128977"/>
              <a:gd name="connsiteX71" fmla="*/ 538543 w 1127766"/>
              <a:gd name="connsiteY71" fmla="*/ 80772 h 128977"/>
              <a:gd name="connsiteX72" fmla="*/ 538543 w 1127766"/>
              <a:gd name="connsiteY72" fmla="*/ 50482 h 128977"/>
              <a:gd name="connsiteX73" fmla="*/ 533590 w 1127766"/>
              <a:gd name="connsiteY73" fmla="*/ 45339 h 128977"/>
              <a:gd name="connsiteX74" fmla="*/ 525780 w 1127766"/>
              <a:gd name="connsiteY74" fmla="*/ 43529 h 128977"/>
              <a:gd name="connsiteX75" fmla="*/ 1011650 w 1127766"/>
              <a:gd name="connsiteY75" fmla="*/ 43433 h 128977"/>
              <a:gd name="connsiteX76" fmla="*/ 1004697 w 1127766"/>
              <a:gd name="connsiteY76" fmla="*/ 45148 h 128977"/>
              <a:gd name="connsiteX77" fmla="*/ 999934 w 1127766"/>
              <a:gd name="connsiteY77" fmla="*/ 49815 h 128977"/>
              <a:gd name="connsiteX78" fmla="*/ 997172 w 1127766"/>
              <a:gd name="connsiteY78" fmla="*/ 56673 h 128977"/>
              <a:gd name="connsiteX79" fmla="*/ 996315 w 1127766"/>
              <a:gd name="connsiteY79" fmla="*/ 64960 h 128977"/>
              <a:gd name="connsiteX80" fmla="*/ 996315 w 1127766"/>
              <a:gd name="connsiteY80" fmla="*/ 66389 h 128977"/>
              <a:gd name="connsiteX81" fmla="*/ 997172 w 1127766"/>
              <a:gd name="connsiteY81" fmla="*/ 74771 h 128977"/>
              <a:gd name="connsiteX82" fmla="*/ 999934 w 1127766"/>
              <a:gd name="connsiteY82" fmla="*/ 81629 h 128977"/>
              <a:gd name="connsiteX83" fmla="*/ 1004697 w 1127766"/>
              <a:gd name="connsiteY83" fmla="*/ 86296 h 128977"/>
              <a:gd name="connsiteX84" fmla="*/ 1011745 w 1127766"/>
              <a:gd name="connsiteY84" fmla="*/ 88011 h 128977"/>
              <a:gd name="connsiteX85" fmla="*/ 1023461 w 1127766"/>
              <a:gd name="connsiteY85" fmla="*/ 81629 h 128977"/>
              <a:gd name="connsiteX86" fmla="*/ 1026128 w 1127766"/>
              <a:gd name="connsiteY86" fmla="*/ 74771 h 128977"/>
              <a:gd name="connsiteX87" fmla="*/ 1026985 w 1127766"/>
              <a:gd name="connsiteY87" fmla="*/ 66389 h 128977"/>
              <a:gd name="connsiteX88" fmla="*/ 1026985 w 1127766"/>
              <a:gd name="connsiteY88" fmla="*/ 64960 h 128977"/>
              <a:gd name="connsiteX89" fmla="*/ 1026128 w 1127766"/>
              <a:gd name="connsiteY89" fmla="*/ 56673 h 128977"/>
              <a:gd name="connsiteX90" fmla="*/ 1023461 w 1127766"/>
              <a:gd name="connsiteY90" fmla="*/ 49815 h 128977"/>
              <a:gd name="connsiteX91" fmla="*/ 1018699 w 1127766"/>
              <a:gd name="connsiteY91" fmla="*/ 45148 h 128977"/>
              <a:gd name="connsiteX92" fmla="*/ 1011650 w 1127766"/>
              <a:gd name="connsiteY92" fmla="*/ 43433 h 128977"/>
              <a:gd name="connsiteX93" fmla="*/ 607504 w 1127766"/>
              <a:gd name="connsiteY93" fmla="*/ 43433 h 128977"/>
              <a:gd name="connsiteX94" fmla="*/ 601884 w 1127766"/>
              <a:gd name="connsiteY94" fmla="*/ 44576 h 128977"/>
              <a:gd name="connsiteX95" fmla="*/ 597312 w 1127766"/>
              <a:gd name="connsiteY95" fmla="*/ 47720 h 128977"/>
              <a:gd name="connsiteX96" fmla="*/ 594073 w 1127766"/>
              <a:gd name="connsiteY96" fmla="*/ 52578 h 128977"/>
              <a:gd name="connsiteX97" fmla="*/ 592073 w 1127766"/>
              <a:gd name="connsiteY97" fmla="*/ 58864 h 128977"/>
              <a:gd name="connsiteX98" fmla="*/ 622172 w 1127766"/>
              <a:gd name="connsiteY98" fmla="*/ 58864 h 128977"/>
              <a:gd name="connsiteX99" fmla="*/ 622172 w 1127766"/>
              <a:gd name="connsiteY99" fmla="*/ 57436 h 128977"/>
              <a:gd name="connsiteX100" fmla="*/ 621029 w 1127766"/>
              <a:gd name="connsiteY100" fmla="*/ 52006 h 128977"/>
              <a:gd name="connsiteX101" fmla="*/ 618267 w 1127766"/>
              <a:gd name="connsiteY101" fmla="*/ 47530 h 128977"/>
              <a:gd name="connsiteX102" fmla="*/ 613695 w 1127766"/>
              <a:gd name="connsiteY102" fmla="*/ 44576 h 128977"/>
              <a:gd name="connsiteX103" fmla="*/ 607504 w 1127766"/>
              <a:gd name="connsiteY103" fmla="*/ 43433 h 128977"/>
              <a:gd name="connsiteX104" fmla="*/ 997363 w 1127766"/>
              <a:gd name="connsiteY104" fmla="*/ 31338 h 128977"/>
              <a:gd name="connsiteX105" fmla="*/ 1025938 w 1127766"/>
              <a:gd name="connsiteY105" fmla="*/ 31338 h 128977"/>
              <a:gd name="connsiteX106" fmla="*/ 1036606 w 1127766"/>
              <a:gd name="connsiteY106" fmla="*/ 39052 h 128977"/>
              <a:gd name="connsiteX107" fmla="*/ 1043083 w 1127766"/>
              <a:gd name="connsiteY107" fmla="*/ 50577 h 128977"/>
              <a:gd name="connsiteX108" fmla="*/ 1045369 w 1127766"/>
              <a:gd name="connsiteY108" fmla="*/ 64960 h 128977"/>
              <a:gd name="connsiteX109" fmla="*/ 1045369 w 1127766"/>
              <a:gd name="connsiteY109" fmla="*/ 66389 h 128977"/>
              <a:gd name="connsiteX110" fmla="*/ 1043083 w 1127766"/>
              <a:gd name="connsiteY110" fmla="*/ 80867 h 128977"/>
              <a:gd name="connsiteX111" fmla="*/ 1036606 w 1127766"/>
              <a:gd name="connsiteY111" fmla="*/ 92392 h 128977"/>
              <a:gd name="connsiteX112" fmla="*/ 1026033 w 1127766"/>
              <a:gd name="connsiteY112" fmla="*/ 99917 h 128977"/>
              <a:gd name="connsiteX113" fmla="*/ 997458 w 1127766"/>
              <a:gd name="connsiteY113" fmla="*/ 99917 h 128977"/>
              <a:gd name="connsiteX114" fmla="*/ 986790 w 1127766"/>
              <a:gd name="connsiteY114" fmla="*/ 92392 h 128977"/>
              <a:gd name="connsiteX115" fmla="*/ 980218 w 1127766"/>
              <a:gd name="connsiteY115" fmla="*/ 80867 h 128977"/>
              <a:gd name="connsiteX116" fmla="*/ 978027 w 1127766"/>
              <a:gd name="connsiteY116" fmla="*/ 66389 h 128977"/>
              <a:gd name="connsiteX117" fmla="*/ 978027 w 1127766"/>
              <a:gd name="connsiteY117" fmla="*/ 64960 h 128977"/>
              <a:gd name="connsiteX118" fmla="*/ 980218 w 1127766"/>
              <a:gd name="connsiteY118" fmla="*/ 50577 h 128977"/>
              <a:gd name="connsiteX119" fmla="*/ 986790 w 1127766"/>
              <a:gd name="connsiteY119" fmla="*/ 39052 h 128977"/>
              <a:gd name="connsiteX120" fmla="*/ 997363 w 1127766"/>
              <a:gd name="connsiteY120" fmla="*/ 31338 h 128977"/>
              <a:gd name="connsiteX121" fmla="*/ 593883 w 1127766"/>
              <a:gd name="connsiteY121" fmla="*/ 31338 h 128977"/>
              <a:gd name="connsiteX122" fmla="*/ 621410 w 1127766"/>
              <a:gd name="connsiteY122" fmla="*/ 31338 h 128977"/>
              <a:gd name="connsiteX123" fmla="*/ 631697 w 1127766"/>
              <a:gd name="connsiteY123" fmla="*/ 38481 h 128977"/>
              <a:gd name="connsiteX124" fmla="*/ 637984 w 1127766"/>
              <a:gd name="connsiteY124" fmla="*/ 49625 h 128977"/>
              <a:gd name="connsiteX125" fmla="*/ 640174 w 1127766"/>
              <a:gd name="connsiteY125" fmla="*/ 64008 h 128977"/>
              <a:gd name="connsiteX126" fmla="*/ 640174 w 1127766"/>
              <a:gd name="connsiteY126" fmla="*/ 71723 h 128977"/>
              <a:gd name="connsiteX127" fmla="*/ 591502 w 1127766"/>
              <a:gd name="connsiteY127" fmla="*/ 71723 h 128977"/>
              <a:gd name="connsiteX128" fmla="*/ 593597 w 1127766"/>
              <a:gd name="connsiteY128" fmla="*/ 78390 h 128977"/>
              <a:gd name="connsiteX129" fmla="*/ 597788 w 1127766"/>
              <a:gd name="connsiteY129" fmla="*/ 83534 h 128977"/>
              <a:gd name="connsiteX130" fmla="*/ 603503 w 1127766"/>
              <a:gd name="connsiteY130" fmla="*/ 86963 h 128977"/>
              <a:gd name="connsiteX131" fmla="*/ 610552 w 1127766"/>
              <a:gd name="connsiteY131" fmla="*/ 88106 h 128977"/>
              <a:gd name="connsiteX132" fmla="*/ 615886 w 1127766"/>
              <a:gd name="connsiteY132" fmla="*/ 88106 h 128977"/>
              <a:gd name="connsiteX133" fmla="*/ 621029 w 1127766"/>
              <a:gd name="connsiteY133" fmla="*/ 86486 h 128977"/>
              <a:gd name="connsiteX134" fmla="*/ 625601 w 1127766"/>
              <a:gd name="connsiteY134" fmla="*/ 84010 h 128977"/>
              <a:gd name="connsiteX135" fmla="*/ 629316 w 1127766"/>
              <a:gd name="connsiteY135" fmla="*/ 80390 h 128977"/>
              <a:gd name="connsiteX136" fmla="*/ 638841 w 1127766"/>
              <a:gd name="connsiteY136" fmla="*/ 89915 h 128977"/>
              <a:gd name="connsiteX137" fmla="*/ 634364 w 1127766"/>
              <a:gd name="connsiteY137" fmla="*/ 94678 h 128977"/>
              <a:gd name="connsiteX138" fmla="*/ 627887 w 1127766"/>
              <a:gd name="connsiteY138" fmla="*/ 98869 h 128977"/>
              <a:gd name="connsiteX139" fmla="*/ 619696 w 1127766"/>
              <a:gd name="connsiteY139" fmla="*/ 101822 h 128977"/>
              <a:gd name="connsiteX140" fmla="*/ 609694 w 1127766"/>
              <a:gd name="connsiteY140" fmla="*/ 102680 h 128977"/>
              <a:gd name="connsiteX141" fmla="*/ 594740 w 1127766"/>
              <a:gd name="connsiteY141" fmla="*/ 99917 h 128977"/>
              <a:gd name="connsiteX142" fmla="*/ 583215 w 1127766"/>
              <a:gd name="connsiteY142" fmla="*/ 92583 h 128977"/>
              <a:gd name="connsiteX143" fmla="*/ 575785 w 1127766"/>
              <a:gd name="connsiteY143" fmla="*/ 81629 h 128977"/>
              <a:gd name="connsiteX144" fmla="*/ 573214 w 1127766"/>
              <a:gd name="connsiteY144" fmla="*/ 68104 h 128977"/>
              <a:gd name="connsiteX145" fmla="*/ 573214 w 1127766"/>
              <a:gd name="connsiteY145" fmla="*/ 65532 h 128977"/>
              <a:gd name="connsiteX146" fmla="*/ 575785 w 1127766"/>
              <a:gd name="connsiteY146" fmla="*/ 50577 h 128977"/>
              <a:gd name="connsiteX147" fmla="*/ 582929 w 1127766"/>
              <a:gd name="connsiteY147" fmla="*/ 38861 h 128977"/>
              <a:gd name="connsiteX148" fmla="*/ 593883 w 1127766"/>
              <a:gd name="connsiteY148" fmla="*/ 31338 h 128977"/>
              <a:gd name="connsiteX149" fmla="*/ 162115 w 1127766"/>
              <a:gd name="connsiteY149" fmla="*/ 29908 h 128977"/>
              <a:gd name="connsiteX150" fmla="*/ 178879 w 1127766"/>
              <a:gd name="connsiteY150" fmla="*/ 29908 h 128977"/>
              <a:gd name="connsiteX151" fmla="*/ 185070 w 1127766"/>
              <a:gd name="connsiteY151" fmla="*/ 79152 h 128977"/>
              <a:gd name="connsiteX152" fmla="*/ 194595 w 1127766"/>
              <a:gd name="connsiteY152" fmla="*/ 29908 h 128977"/>
              <a:gd name="connsiteX153" fmla="*/ 206787 w 1127766"/>
              <a:gd name="connsiteY153" fmla="*/ 29908 h 128977"/>
              <a:gd name="connsiteX154" fmla="*/ 215360 w 1127766"/>
              <a:gd name="connsiteY154" fmla="*/ 78962 h 128977"/>
              <a:gd name="connsiteX155" fmla="*/ 221551 w 1127766"/>
              <a:gd name="connsiteY155" fmla="*/ 29908 h 128977"/>
              <a:gd name="connsiteX156" fmla="*/ 238315 w 1127766"/>
              <a:gd name="connsiteY156" fmla="*/ 29908 h 128977"/>
              <a:gd name="connsiteX157" fmla="*/ 225552 w 1127766"/>
              <a:gd name="connsiteY157" fmla="*/ 101346 h 128977"/>
              <a:gd name="connsiteX158" fmla="*/ 209454 w 1127766"/>
              <a:gd name="connsiteY158" fmla="*/ 101346 h 128977"/>
              <a:gd name="connsiteX159" fmla="*/ 199929 w 1127766"/>
              <a:gd name="connsiteY159" fmla="*/ 55911 h 128977"/>
              <a:gd name="connsiteX160" fmla="*/ 190404 w 1127766"/>
              <a:gd name="connsiteY160" fmla="*/ 101346 h 128977"/>
              <a:gd name="connsiteX161" fmla="*/ 174974 w 1127766"/>
              <a:gd name="connsiteY161" fmla="*/ 101346 h 128977"/>
              <a:gd name="connsiteX162" fmla="*/ 81057 w 1127766"/>
              <a:gd name="connsiteY162" fmla="*/ 29908 h 128977"/>
              <a:gd name="connsiteX163" fmla="*/ 97821 w 1127766"/>
              <a:gd name="connsiteY163" fmla="*/ 29908 h 128977"/>
              <a:gd name="connsiteX164" fmla="*/ 104012 w 1127766"/>
              <a:gd name="connsiteY164" fmla="*/ 79152 h 128977"/>
              <a:gd name="connsiteX165" fmla="*/ 112966 w 1127766"/>
              <a:gd name="connsiteY165" fmla="*/ 29908 h 128977"/>
              <a:gd name="connsiteX166" fmla="*/ 125253 w 1127766"/>
              <a:gd name="connsiteY166" fmla="*/ 29908 h 128977"/>
              <a:gd name="connsiteX167" fmla="*/ 134302 w 1127766"/>
              <a:gd name="connsiteY167" fmla="*/ 78962 h 128977"/>
              <a:gd name="connsiteX168" fmla="*/ 140493 w 1127766"/>
              <a:gd name="connsiteY168" fmla="*/ 29908 h 128977"/>
              <a:gd name="connsiteX169" fmla="*/ 157352 w 1127766"/>
              <a:gd name="connsiteY169" fmla="*/ 29908 h 128977"/>
              <a:gd name="connsiteX170" fmla="*/ 144589 w 1127766"/>
              <a:gd name="connsiteY170" fmla="*/ 101346 h 128977"/>
              <a:gd name="connsiteX171" fmla="*/ 128396 w 1127766"/>
              <a:gd name="connsiteY171" fmla="*/ 101346 h 128977"/>
              <a:gd name="connsiteX172" fmla="*/ 118871 w 1127766"/>
              <a:gd name="connsiteY172" fmla="*/ 55911 h 128977"/>
              <a:gd name="connsiteX173" fmla="*/ 109346 w 1127766"/>
              <a:gd name="connsiteY173" fmla="*/ 101346 h 128977"/>
              <a:gd name="connsiteX174" fmla="*/ 93821 w 1127766"/>
              <a:gd name="connsiteY174" fmla="*/ 101346 h 128977"/>
              <a:gd name="connsiteX175" fmla="*/ 0 w 1127766"/>
              <a:gd name="connsiteY175" fmla="*/ 29908 h 128977"/>
              <a:gd name="connsiteX176" fmla="*/ 16764 w 1127766"/>
              <a:gd name="connsiteY176" fmla="*/ 29908 h 128977"/>
              <a:gd name="connsiteX177" fmla="*/ 22955 w 1127766"/>
              <a:gd name="connsiteY177" fmla="*/ 79152 h 128977"/>
              <a:gd name="connsiteX178" fmla="*/ 31909 w 1127766"/>
              <a:gd name="connsiteY178" fmla="*/ 29908 h 128977"/>
              <a:gd name="connsiteX179" fmla="*/ 44196 w 1127766"/>
              <a:gd name="connsiteY179" fmla="*/ 29908 h 128977"/>
              <a:gd name="connsiteX180" fmla="*/ 53150 w 1127766"/>
              <a:gd name="connsiteY180" fmla="*/ 78962 h 128977"/>
              <a:gd name="connsiteX181" fmla="*/ 59341 w 1127766"/>
              <a:gd name="connsiteY181" fmla="*/ 29908 h 128977"/>
              <a:gd name="connsiteX182" fmla="*/ 76200 w 1127766"/>
              <a:gd name="connsiteY182" fmla="*/ 29908 h 128977"/>
              <a:gd name="connsiteX183" fmla="*/ 63341 w 1127766"/>
              <a:gd name="connsiteY183" fmla="*/ 101346 h 128977"/>
              <a:gd name="connsiteX184" fmla="*/ 47244 w 1127766"/>
              <a:gd name="connsiteY184" fmla="*/ 101346 h 128977"/>
              <a:gd name="connsiteX185" fmla="*/ 37719 w 1127766"/>
              <a:gd name="connsiteY185" fmla="*/ 55911 h 128977"/>
              <a:gd name="connsiteX186" fmla="*/ 28670 w 1127766"/>
              <a:gd name="connsiteY186" fmla="*/ 101346 h 128977"/>
              <a:gd name="connsiteX187" fmla="*/ 12764 w 1127766"/>
              <a:gd name="connsiteY187" fmla="*/ 101346 h 128977"/>
              <a:gd name="connsiteX188" fmla="*/ 1087945 w 1127766"/>
              <a:gd name="connsiteY188" fmla="*/ 28575 h 128977"/>
              <a:gd name="connsiteX189" fmla="*/ 1099184 w 1127766"/>
              <a:gd name="connsiteY189" fmla="*/ 36194 h 128977"/>
              <a:gd name="connsiteX190" fmla="*/ 1104613 w 1127766"/>
              <a:gd name="connsiteY190" fmla="*/ 30670 h 128977"/>
              <a:gd name="connsiteX191" fmla="*/ 1112519 w 1127766"/>
              <a:gd name="connsiteY191" fmla="*/ 28575 h 128977"/>
              <a:gd name="connsiteX192" fmla="*/ 1118520 w 1127766"/>
              <a:gd name="connsiteY192" fmla="*/ 29813 h 128977"/>
              <a:gd name="connsiteX193" fmla="*/ 1123378 w 1127766"/>
              <a:gd name="connsiteY193" fmla="*/ 33623 h 128977"/>
              <a:gd name="connsiteX194" fmla="*/ 1126616 w 1127766"/>
              <a:gd name="connsiteY194" fmla="*/ 40290 h 128977"/>
              <a:gd name="connsiteX195" fmla="*/ 1127759 w 1127766"/>
              <a:gd name="connsiteY195" fmla="*/ 50387 h 128977"/>
              <a:gd name="connsiteX196" fmla="*/ 1127759 w 1127766"/>
              <a:gd name="connsiteY196" fmla="*/ 101346 h 128977"/>
              <a:gd name="connsiteX197" fmla="*/ 1111090 w 1127766"/>
              <a:gd name="connsiteY197" fmla="*/ 101346 h 128977"/>
              <a:gd name="connsiteX198" fmla="*/ 1111090 w 1127766"/>
              <a:gd name="connsiteY198" fmla="*/ 50292 h 128977"/>
              <a:gd name="connsiteX199" fmla="*/ 1110614 w 1127766"/>
              <a:gd name="connsiteY199" fmla="*/ 46957 h 128977"/>
              <a:gd name="connsiteX200" fmla="*/ 1109471 w 1127766"/>
              <a:gd name="connsiteY200" fmla="*/ 44862 h 128977"/>
              <a:gd name="connsiteX201" fmla="*/ 1107852 w 1127766"/>
              <a:gd name="connsiteY201" fmla="*/ 43815 h 128977"/>
              <a:gd name="connsiteX202" fmla="*/ 1105852 w 1127766"/>
              <a:gd name="connsiteY202" fmla="*/ 43815 h 128977"/>
              <a:gd name="connsiteX203" fmla="*/ 1102613 w 1127766"/>
              <a:gd name="connsiteY203" fmla="*/ 44671 h 128977"/>
              <a:gd name="connsiteX204" fmla="*/ 1100613 w 1127766"/>
              <a:gd name="connsiteY204" fmla="*/ 47148 h 128977"/>
              <a:gd name="connsiteX205" fmla="*/ 1100613 w 1127766"/>
              <a:gd name="connsiteY205" fmla="*/ 101632 h 128977"/>
              <a:gd name="connsiteX206" fmla="*/ 1084420 w 1127766"/>
              <a:gd name="connsiteY206" fmla="*/ 101632 h 128977"/>
              <a:gd name="connsiteX207" fmla="*/ 1084420 w 1127766"/>
              <a:gd name="connsiteY207" fmla="*/ 50577 h 128977"/>
              <a:gd name="connsiteX208" fmla="*/ 1084420 w 1127766"/>
              <a:gd name="connsiteY208" fmla="*/ 47148 h 128977"/>
              <a:gd name="connsiteX209" fmla="*/ 1083277 w 1127766"/>
              <a:gd name="connsiteY209" fmla="*/ 45148 h 128977"/>
              <a:gd name="connsiteX210" fmla="*/ 1081753 w 1127766"/>
              <a:gd name="connsiteY210" fmla="*/ 44101 h 128977"/>
              <a:gd name="connsiteX211" fmla="*/ 1079753 w 1127766"/>
              <a:gd name="connsiteY211" fmla="*/ 44101 h 128977"/>
              <a:gd name="connsiteX212" fmla="*/ 1076324 w 1127766"/>
              <a:gd name="connsiteY212" fmla="*/ 45244 h 128977"/>
              <a:gd name="connsiteX213" fmla="*/ 1074324 w 1127766"/>
              <a:gd name="connsiteY213" fmla="*/ 48482 h 128977"/>
              <a:gd name="connsiteX214" fmla="*/ 1074324 w 1127766"/>
              <a:gd name="connsiteY214" fmla="*/ 101917 h 128977"/>
              <a:gd name="connsiteX215" fmla="*/ 1057274 w 1127766"/>
              <a:gd name="connsiteY215" fmla="*/ 101917 h 128977"/>
              <a:gd name="connsiteX216" fmla="*/ 1057274 w 1127766"/>
              <a:gd name="connsiteY216" fmla="*/ 30479 h 128977"/>
              <a:gd name="connsiteX217" fmla="*/ 1072990 w 1127766"/>
              <a:gd name="connsiteY217" fmla="*/ 29908 h 128977"/>
              <a:gd name="connsiteX218" fmla="*/ 1073562 w 1127766"/>
              <a:gd name="connsiteY218" fmla="*/ 38575 h 128977"/>
              <a:gd name="connsiteX219" fmla="*/ 1079182 w 1127766"/>
              <a:gd name="connsiteY219" fmla="*/ 31242 h 128977"/>
              <a:gd name="connsiteX220" fmla="*/ 1087945 w 1127766"/>
              <a:gd name="connsiteY220" fmla="*/ 28575 h 128977"/>
              <a:gd name="connsiteX221" fmla="*/ 931449 w 1127766"/>
              <a:gd name="connsiteY221" fmla="*/ 28575 h 128977"/>
              <a:gd name="connsiteX222" fmla="*/ 943641 w 1127766"/>
              <a:gd name="connsiteY222" fmla="*/ 30575 h 128977"/>
              <a:gd name="connsiteX223" fmla="*/ 953166 w 1127766"/>
              <a:gd name="connsiteY223" fmla="*/ 36194 h 128977"/>
              <a:gd name="connsiteX224" fmla="*/ 959453 w 1127766"/>
              <a:gd name="connsiteY224" fmla="*/ 44862 h 128977"/>
              <a:gd name="connsiteX225" fmla="*/ 961644 w 1127766"/>
              <a:gd name="connsiteY225" fmla="*/ 56293 h 128977"/>
              <a:gd name="connsiteX226" fmla="*/ 943927 w 1127766"/>
              <a:gd name="connsiteY226" fmla="*/ 56293 h 128977"/>
              <a:gd name="connsiteX227" fmla="*/ 943165 w 1127766"/>
              <a:gd name="connsiteY227" fmla="*/ 51340 h 128977"/>
              <a:gd name="connsiteX228" fmla="*/ 940403 w 1127766"/>
              <a:gd name="connsiteY228" fmla="*/ 47243 h 128977"/>
              <a:gd name="connsiteX229" fmla="*/ 936116 w 1127766"/>
              <a:gd name="connsiteY229" fmla="*/ 44482 h 128977"/>
              <a:gd name="connsiteX230" fmla="*/ 930687 w 1127766"/>
              <a:gd name="connsiteY230" fmla="*/ 43433 h 128977"/>
              <a:gd name="connsiteX231" fmla="*/ 923448 w 1127766"/>
              <a:gd name="connsiteY231" fmla="*/ 45244 h 128977"/>
              <a:gd name="connsiteX232" fmla="*/ 918972 w 1127766"/>
              <a:gd name="connsiteY232" fmla="*/ 50006 h 128977"/>
              <a:gd name="connsiteX233" fmla="*/ 916590 w 1127766"/>
              <a:gd name="connsiteY233" fmla="*/ 56768 h 128977"/>
              <a:gd name="connsiteX234" fmla="*/ 915924 w 1127766"/>
              <a:gd name="connsiteY234" fmla="*/ 64675 h 128977"/>
              <a:gd name="connsiteX235" fmla="*/ 915924 w 1127766"/>
              <a:gd name="connsiteY235" fmla="*/ 66675 h 128977"/>
              <a:gd name="connsiteX236" fmla="*/ 916590 w 1127766"/>
              <a:gd name="connsiteY236" fmla="*/ 74676 h 128977"/>
              <a:gd name="connsiteX237" fmla="*/ 918876 w 1127766"/>
              <a:gd name="connsiteY237" fmla="*/ 81533 h 128977"/>
              <a:gd name="connsiteX238" fmla="*/ 930782 w 1127766"/>
              <a:gd name="connsiteY238" fmla="*/ 88011 h 128977"/>
              <a:gd name="connsiteX239" fmla="*/ 931068 w 1127766"/>
              <a:gd name="connsiteY239" fmla="*/ 88011 h 128977"/>
              <a:gd name="connsiteX240" fmla="*/ 936212 w 1127766"/>
              <a:gd name="connsiteY240" fmla="*/ 87249 h 128977"/>
              <a:gd name="connsiteX241" fmla="*/ 940498 w 1127766"/>
              <a:gd name="connsiteY241" fmla="*/ 84963 h 128977"/>
              <a:gd name="connsiteX242" fmla="*/ 943356 w 1127766"/>
              <a:gd name="connsiteY242" fmla="*/ 81438 h 128977"/>
              <a:gd name="connsiteX243" fmla="*/ 944213 w 1127766"/>
              <a:gd name="connsiteY243" fmla="*/ 76866 h 128977"/>
              <a:gd name="connsiteX244" fmla="*/ 961548 w 1127766"/>
              <a:gd name="connsiteY244" fmla="*/ 76866 h 128977"/>
              <a:gd name="connsiteX245" fmla="*/ 959262 w 1127766"/>
              <a:gd name="connsiteY245" fmla="*/ 87249 h 128977"/>
              <a:gd name="connsiteX246" fmla="*/ 952690 w 1127766"/>
              <a:gd name="connsiteY246" fmla="*/ 95345 h 128977"/>
              <a:gd name="connsiteX247" fmla="*/ 943165 w 1127766"/>
              <a:gd name="connsiteY247" fmla="*/ 100774 h 128977"/>
              <a:gd name="connsiteX248" fmla="*/ 931545 w 1127766"/>
              <a:gd name="connsiteY248" fmla="*/ 102680 h 128977"/>
              <a:gd name="connsiteX249" fmla="*/ 916971 w 1127766"/>
              <a:gd name="connsiteY249" fmla="*/ 99917 h 128977"/>
              <a:gd name="connsiteX250" fmla="*/ 906494 w 1127766"/>
              <a:gd name="connsiteY250" fmla="*/ 92201 h 128977"/>
              <a:gd name="connsiteX251" fmla="*/ 900207 w 1127766"/>
              <a:gd name="connsiteY251" fmla="*/ 80772 h 128977"/>
              <a:gd name="connsiteX252" fmla="*/ 898016 w 1127766"/>
              <a:gd name="connsiteY252" fmla="*/ 66675 h 128977"/>
              <a:gd name="connsiteX253" fmla="*/ 898016 w 1127766"/>
              <a:gd name="connsiteY253" fmla="*/ 64675 h 128977"/>
              <a:gd name="connsiteX254" fmla="*/ 900112 w 1127766"/>
              <a:gd name="connsiteY254" fmla="*/ 50577 h 128977"/>
              <a:gd name="connsiteX255" fmla="*/ 906494 w 1127766"/>
              <a:gd name="connsiteY255" fmla="*/ 39147 h 128977"/>
              <a:gd name="connsiteX256" fmla="*/ 916971 w 1127766"/>
              <a:gd name="connsiteY256" fmla="*/ 31432 h 128977"/>
              <a:gd name="connsiteX257" fmla="*/ 931449 w 1127766"/>
              <a:gd name="connsiteY257" fmla="*/ 28575 h 128977"/>
              <a:gd name="connsiteX258" fmla="*/ 768000 w 1127766"/>
              <a:gd name="connsiteY258" fmla="*/ 28575 h 128977"/>
              <a:gd name="connsiteX259" fmla="*/ 782288 w 1127766"/>
              <a:gd name="connsiteY259" fmla="*/ 31337 h 128977"/>
              <a:gd name="connsiteX260" fmla="*/ 792956 w 1127766"/>
              <a:gd name="connsiteY260" fmla="*/ 39052 h 128977"/>
              <a:gd name="connsiteX261" fmla="*/ 799528 w 1127766"/>
              <a:gd name="connsiteY261" fmla="*/ 50577 h 128977"/>
              <a:gd name="connsiteX262" fmla="*/ 801719 w 1127766"/>
              <a:gd name="connsiteY262" fmla="*/ 64960 h 128977"/>
              <a:gd name="connsiteX263" fmla="*/ 801719 w 1127766"/>
              <a:gd name="connsiteY263" fmla="*/ 66389 h 128977"/>
              <a:gd name="connsiteX264" fmla="*/ 799528 w 1127766"/>
              <a:gd name="connsiteY264" fmla="*/ 80867 h 128977"/>
              <a:gd name="connsiteX265" fmla="*/ 792956 w 1127766"/>
              <a:gd name="connsiteY265" fmla="*/ 92392 h 128977"/>
              <a:gd name="connsiteX266" fmla="*/ 782383 w 1127766"/>
              <a:gd name="connsiteY266" fmla="*/ 99917 h 128977"/>
              <a:gd name="connsiteX267" fmla="*/ 768191 w 1127766"/>
              <a:gd name="connsiteY267" fmla="*/ 102680 h 128977"/>
              <a:gd name="connsiteX268" fmla="*/ 753808 w 1127766"/>
              <a:gd name="connsiteY268" fmla="*/ 99917 h 128977"/>
              <a:gd name="connsiteX269" fmla="*/ 743140 w 1127766"/>
              <a:gd name="connsiteY269" fmla="*/ 92392 h 128977"/>
              <a:gd name="connsiteX270" fmla="*/ 736663 w 1127766"/>
              <a:gd name="connsiteY270" fmla="*/ 80867 h 128977"/>
              <a:gd name="connsiteX271" fmla="*/ 734377 w 1127766"/>
              <a:gd name="connsiteY271" fmla="*/ 66389 h 128977"/>
              <a:gd name="connsiteX272" fmla="*/ 734377 w 1127766"/>
              <a:gd name="connsiteY272" fmla="*/ 64960 h 128977"/>
              <a:gd name="connsiteX273" fmla="*/ 736663 w 1127766"/>
              <a:gd name="connsiteY273" fmla="*/ 50577 h 128977"/>
              <a:gd name="connsiteX274" fmla="*/ 743140 w 1127766"/>
              <a:gd name="connsiteY274" fmla="*/ 39052 h 128977"/>
              <a:gd name="connsiteX275" fmla="*/ 753713 w 1127766"/>
              <a:gd name="connsiteY275" fmla="*/ 31337 h 128977"/>
              <a:gd name="connsiteX276" fmla="*/ 768000 w 1127766"/>
              <a:gd name="connsiteY276" fmla="*/ 28575 h 128977"/>
              <a:gd name="connsiteX277" fmla="*/ 688181 w 1127766"/>
              <a:gd name="connsiteY277" fmla="*/ 28575 h 128977"/>
              <a:gd name="connsiteX278" fmla="*/ 700373 w 1127766"/>
              <a:gd name="connsiteY278" fmla="*/ 30575 h 128977"/>
              <a:gd name="connsiteX279" fmla="*/ 709898 w 1127766"/>
              <a:gd name="connsiteY279" fmla="*/ 36194 h 128977"/>
              <a:gd name="connsiteX280" fmla="*/ 716280 w 1127766"/>
              <a:gd name="connsiteY280" fmla="*/ 44862 h 128977"/>
              <a:gd name="connsiteX281" fmla="*/ 718376 w 1127766"/>
              <a:gd name="connsiteY281" fmla="*/ 56293 h 128977"/>
              <a:gd name="connsiteX282" fmla="*/ 701040 w 1127766"/>
              <a:gd name="connsiteY282" fmla="*/ 56293 h 128977"/>
              <a:gd name="connsiteX283" fmla="*/ 700278 w 1127766"/>
              <a:gd name="connsiteY283" fmla="*/ 51340 h 128977"/>
              <a:gd name="connsiteX284" fmla="*/ 697611 w 1127766"/>
              <a:gd name="connsiteY284" fmla="*/ 47243 h 128977"/>
              <a:gd name="connsiteX285" fmla="*/ 693325 w 1127766"/>
              <a:gd name="connsiteY285" fmla="*/ 44482 h 128977"/>
              <a:gd name="connsiteX286" fmla="*/ 687800 w 1127766"/>
              <a:gd name="connsiteY286" fmla="*/ 43433 h 128977"/>
              <a:gd name="connsiteX287" fmla="*/ 680656 w 1127766"/>
              <a:gd name="connsiteY287" fmla="*/ 45244 h 128977"/>
              <a:gd name="connsiteX288" fmla="*/ 676085 w 1127766"/>
              <a:gd name="connsiteY288" fmla="*/ 50006 h 128977"/>
              <a:gd name="connsiteX289" fmla="*/ 673703 w 1127766"/>
              <a:gd name="connsiteY289" fmla="*/ 56768 h 128977"/>
              <a:gd name="connsiteX290" fmla="*/ 673036 w 1127766"/>
              <a:gd name="connsiteY290" fmla="*/ 64675 h 128977"/>
              <a:gd name="connsiteX291" fmla="*/ 673036 w 1127766"/>
              <a:gd name="connsiteY291" fmla="*/ 66675 h 128977"/>
              <a:gd name="connsiteX292" fmla="*/ 673703 w 1127766"/>
              <a:gd name="connsiteY292" fmla="*/ 74676 h 128977"/>
              <a:gd name="connsiteX293" fmla="*/ 675989 w 1127766"/>
              <a:gd name="connsiteY293" fmla="*/ 81533 h 128977"/>
              <a:gd name="connsiteX294" fmla="*/ 687875 w 1127766"/>
              <a:gd name="connsiteY294" fmla="*/ 88000 h 128977"/>
              <a:gd name="connsiteX295" fmla="*/ 687800 w 1127766"/>
              <a:gd name="connsiteY295" fmla="*/ 88011 h 128977"/>
              <a:gd name="connsiteX296" fmla="*/ 687895 w 1127766"/>
              <a:gd name="connsiteY296" fmla="*/ 88011 h 128977"/>
              <a:gd name="connsiteX297" fmla="*/ 687875 w 1127766"/>
              <a:gd name="connsiteY297" fmla="*/ 88000 h 128977"/>
              <a:gd name="connsiteX298" fmla="*/ 692944 w 1127766"/>
              <a:gd name="connsiteY298" fmla="*/ 87249 h 128977"/>
              <a:gd name="connsiteX299" fmla="*/ 697230 w 1127766"/>
              <a:gd name="connsiteY299" fmla="*/ 84963 h 128977"/>
              <a:gd name="connsiteX300" fmla="*/ 700087 w 1127766"/>
              <a:gd name="connsiteY300" fmla="*/ 81438 h 128977"/>
              <a:gd name="connsiteX301" fmla="*/ 700945 w 1127766"/>
              <a:gd name="connsiteY301" fmla="*/ 76866 h 128977"/>
              <a:gd name="connsiteX302" fmla="*/ 718280 w 1127766"/>
              <a:gd name="connsiteY302" fmla="*/ 76866 h 128977"/>
              <a:gd name="connsiteX303" fmla="*/ 715994 w 1127766"/>
              <a:gd name="connsiteY303" fmla="*/ 87249 h 128977"/>
              <a:gd name="connsiteX304" fmla="*/ 709422 w 1127766"/>
              <a:gd name="connsiteY304" fmla="*/ 95345 h 128977"/>
              <a:gd name="connsiteX305" fmla="*/ 699897 w 1127766"/>
              <a:gd name="connsiteY305" fmla="*/ 100774 h 128977"/>
              <a:gd name="connsiteX306" fmla="*/ 688277 w 1127766"/>
              <a:gd name="connsiteY306" fmla="*/ 102680 h 128977"/>
              <a:gd name="connsiteX307" fmla="*/ 673703 w 1127766"/>
              <a:gd name="connsiteY307" fmla="*/ 99917 h 128977"/>
              <a:gd name="connsiteX308" fmla="*/ 663226 w 1127766"/>
              <a:gd name="connsiteY308" fmla="*/ 92201 h 128977"/>
              <a:gd name="connsiteX309" fmla="*/ 656939 w 1127766"/>
              <a:gd name="connsiteY309" fmla="*/ 80772 h 128977"/>
              <a:gd name="connsiteX310" fmla="*/ 654748 w 1127766"/>
              <a:gd name="connsiteY310" fmla="*/ 66675 h 128977"/>
              <a:gd name="connsiteX311" fmla="*/ 654748 w 1127766"/>
              <a:gd name="connsiteY311" fmla="*/ 64675 h 128977"/>
              <a:gd name="connsiteX312" fmla="*/ 656844 w 1127766"/>
              <a:gd name="connsiteY312" fmla="*/ 50577 h 128977"/>
              <a:gd name="connsiteX313" fmla="*/ 663226 w 1127766"/>
              <a:gd name="connsiteY313" fmla="*/ 39147 h 128977"/>
              <a:gd name="connsiteX314" fmla="*/ 673703 w 1127766"/>
              <a:gd name="connsiteY314" fmla="*/ 31432 h 128977"/>
              <a:gd name="connsiteX315" fmla="*/ 688181 w 1127766"/>
              <a:gd name="connsiteY315" fmla="*/ 28575 h 128977"/>
              <a:gd name="connsiteX316" fmla="*/ 521589 w 1127766"/>
              <a:gd name="connsiteY316" fmla="*/ 28575 h 128977"/>
              <a:gd name="connsiteX317" fmla="*/ 532352 w 1127766"/>
              <a:gd name="connsiteY317" fmla="*/ 30766 h 128977"/>
              <a:gd name="connsiteX318" fmla="*/ 539972 w 1127766"/>
              <a:gd name="connsiteY318" fmla="*/ 36767 h 128977"/>
              <a:gd name="connsiteX319" fmla="*/ 540734 w 1127766"/>
              <a:gd name="connsiteY319" fmla="*/ 29909 h 128977"/>
              <a:gd name="connsiteX320" fmla="*/ 557403 w 1127766"/>
              <a:gd name="connsiteY320" fmla="*/ 29909 h 128977"/>
              <a:gd name="connsiteX321" fmla="*/ 557403 w 1127766"/>
              <a:gd name="connsiteY321" fmla="*/ 98679 h 128977"/>
              <a:gd name="connsiteX322" fmla="*/ 554926 w 1127766"/>
              <a:gd name="connsiteY322" fmla="*/ 111538 h 128977"/>
              <a:gd name="connsiteX323" fmla="*/ 548068 w 1127766"/>
              <a:gd name="connsiteY323" fmla="*/ 121063 h 128977"/>
              <a:gd name="connsiteX324" fmla="*/ 537305 w 1127766"/>
              <a:gd name="connsiteY324" fmla="*/ 126968 h 128977"/>
              <a:gd name="connsiteX325" fmla="*/ 523589 w 1127766"/>
              <a:gd name="connsiteY325" fmla="*/ 128969 h 128977"/>
              <a:gd name="connsiteX326" fmla="*/ 516636 w 1127766"/>
              <a:gd name="connsiteY326" fmla="*/ 128302 h 128977"/>
              <a:gd name="connsiteX327" fmla="*/ 509301 w 1127766"/>
              <a:gd name="connsiteY327" fmla="*/ 126207 h 128977"/>
              <a:gd name="connsiteX328" fmla="*/ 502443 w 1127766"/>
              <a:gd name="connsiteY328" fmla="*/ 122682 h 128977"/>
              <a:gd name="connsiteX329" fmla="*/ 496919 w 1127766"/>
              <a:gd name="connsiteY329" fmla="*/ 117634 h 128977"/>
              <a:gd name="connsiteX330" fmla="*/ 505206 w 1127766"/>
              <a:gd name="connsiteY330" fmla="*/ 106489 h 128977"/>
              <a:gd name="connsiteX331" fmla="*/ 513111 w 1127766"/>
              <a:gd name="connsiteY331" fmla="*/ 112490 h 128977"/>
              <a:gd name="connsiteX332" fmla="*/ 522636 w 1127766"/>
              <a:gd name="connsiteY332" fmla="*/ 114586 h 128977"/>
              <a:gd name="connsiteX333" fmla="*/ 534733 w 1127766"/>
              <a:gd name="connsiteY333" fmla="*/ 110490 h 128977"/>
              <a:gd name="connsiteX334" fmla="*/ 539019 w 1127766"/>
              <a:gd name="connsiteY334" fmla="*/ 98775 h 128977"/>
              <a:gd name="connsiteX335" fmla="*/ 539019 w 1127766"/>
              <a:gd name="connsiteY335" fmla="*/ 94678 h 128977"/>
              <a:gd name="connsiteX336" fmla="*/ 531495 w 1127766"/>
              <a:gd name="connsiteY336" fmla="*/ 100204 h 128977"/>
              <a:gd name="connsiteX337" fmla="*/ 521493 w 1127766"/>
              <a:gd name="connsiteY337" fmla="*/ 102203 h 128977"/>
              <a:gd name="connsiteX338" fmla="*/ 509492 w 1127766"/>
              <a:gd name="connsiteY338" fmla="*/ 99441 h 128977"/>
              <a:gd name="connsiteX339" fmla="*/ 499967 w 1127766"/>
              <a:gd name="connsiteY339" fmla="*/ 91917 h 128977"/>
              <a:gd name="connsiteX340" fmla="*/ 494157 w 1127766"/>
              <a:gd name="connsiteY340" fmla="*/ 80391 h 128977"/>
              <a:gd name="connsiteX341" fmla="*/ 492156 w 1127766"/>
              <a:gd name="connsiteY341" fmla="*/ 66008 h 128977"/>
              <a:gd name="connsiteX342" fmla="*/ 492156 w 1127766"/>
              <a:gd name="connsiteY342" fmla="*/ 65056 h 128977"/>
              <a:gd name="connsiteX343" fmla="*/ 494157 w 1127766"/>
              <a:gd name="connsiteY343" fmla="*/ 50293 h 128977"/>
              <a:gd name="connsiteX344" fmla="*/ 499967 w 1127766"/>
              <a:gd name="connsiteY344" fmla="*/ 38671 h 128977"/>
              <a:gd name="connsiteX345" fmla="*/ 509492 w 1127766"/>
              <a:gd name="connsiteY345" fmla="*/ 31243 h 128977"/>
              <a:gd name="connsiteX346" fmla="*/ 521589 w 1127766"/>
              <a:gd name="connsiteY346" fmla="*/ 28575 h 128977"/>
              <a:gd name="connsiteX347" fmla="*/ 362045 w 1127766"/>
              <a:gd name="connsiteY347" fmla="*/ 28575 h 128977"/>
              <a:gd name="connsiteX348" fmla="*/ 374141 w 1127766"/>
              <a:gd name="connsiteY348" fmla="*/ 30195 h 128977"/>
              <a:gd name="connsiteX349" fmla="*/ 383666 w 1127766"/>
              <a:gd name="connsiteY349" fmla="*/ 34862 h 128977"/>
              <a:gd name="connsiteX350" fmla="*/ 390048 w 1127766"/>
              <a:gd name="connsiteY350" fmla="*/ 42672 h 128977"/>
              <a:gd name="connsiteX351" fmla="*/ 392429 w 1127766"/>
              <a:gd name="connsiteY351" fmla="*/ 53626 h 128977"/>
              <a:gd name="connsiteX352" fmla="*/ 392429 w 1127766"/>
              <a:gd name="connsiteY352" fmla="*/ 84201 h 128977"/>
              <a:gd name="connsiteX353" fmla="*/ 393096 w 1127766"/>
              <a:gd name="connsiteY353" fmla="*/ 93726 h 128977"/>
              <a:gd name="connsiteX354" fmla="*/ 395192 w 1127766"/>
              <a:gd name="connsiteY354" fmla="*/ 100204 h 128977"/>
              <a:gd name="connsiteX355" fmla="*/ 395192 w 1127766"/>
              <a:gd name="connsiteY355" fmla="*/ 101347 h 128977"/>
              <a:gd name="connsiteX356" fmla="*/ 376427 w 1127766"/>
              <a:gd name="connsiteY356" fmla="*/ 101347 h 128977"/>
              <a:gd name="connsiteX357" fmla="*/ 375285 w 1127766"/>
              <a:gd name="connsiteY357" fmla="*/ 98298 h 128977"/>
              <a:gd name="connsiteX358" fmla="*/ 374522 w 1127766"/>
              <a:gd name="connsiteY358" fmla="*/ 94678 h 128977"/>
              <a:gd name="connsiteX359" fmla="*/ 366617 w 1127766"/>
              <a:gd name="connsiteY359" fmla="*/ 100299 h 128977"/>
              <a:gd name="connsiteX360" fmla="*/ 361283 w 1127766"/>
              <a:gd name="connsiteY360" fmla="*/ 102013 h 128977"/>
              <a:gd name="connsiteX361" fmla="*/ 355091 w 1127766"/>
              <a:gd name="connsiteY361" fmla="*/ 102680 h 128977"/>
              <a:gd name="connsiteX362" fmla="*/ 344995 w 1127766"/>
              <a:gd name="connsiteY362" fmla="*/ 101060 h 128977"/>
              <a:gd name="connsiteX363" fmla="*/ 337089 w 1127766"/>
              <a:gd name="connsiteY363" fmla="*/ 96679 h 128977"/>
              <a:gd name="connsiteX364" fmla="*/ 331946 w 1127766"/>
              <a:gd name="connsiteY364" fmla="*/ 89916 h 128977"/>
              <a:gd name="connsiteX365" fmla="*/ 338518 w 1127766"/>
              <a:gd name="connsiteY365" fmla="*/ 63913 h 128977"/>
              <a:gd name="connsiteX366" fmla="*/ 363664 w 1127766"/>
              <a:gd name="connsiteY366" fmla="*/ 57721 h 128977"/>
              <a:gd name="connsiteX367" fmla="*/ 373856 w 1127766"/>
              <a:gd name="connsiteY367" fmla="*/ 57721 h 128977"/>
              <a:gd name="connsiteX368" fmla="*/ 373856 w 1127766"/>
              <a:gd name="connsiteY368" fmla="*/ 53531 h 128977"/>
              <a:gd name="connsiteX369" fmla="*/ 370522 w 1127766"/>
              <a:gd name="connsiteY369" fmla="*/ 45339 h 128977"/>
              <a:gd name="connsiteX370" fmla="*/ 360997 w 1127766"/>
              <a:gd name="connsiteY370" fmla="*/ 42291 h 128977"/>
              <a:gd name="connsiteX371" fmla="*/ 352805 w 1127766"/>
              <a:gd name="connsiteY371" fmla="*/ 44767 h 128977"/>
              <a:gd name="connsiteX372" fmla="*/ 350234 w 1127766"/>
              <a:gd name="connsiteY372" fmla="*/ 51150 h 128977"/>
              <a:gd name="connsiteX373" fmla="*/ 331946 w 1127766"/>
              <a:gd name="connsiteY373" fmla="*/ 51150 h 128977"/>
              <a:gd name="connsiteX374" fmla="*/ 333946 w 1127766"/>
              <a:gd name="connsiteY374" fmla="*/ 42577 h 128977"/>
              <a:gd name="connsiteX375" fmla="*/ 339756 w 1127766"/>
              <a:gd name="connsiteY375" fmla="*/ 35338 h 128977"/>
              <a:gd name="connsiteX376" fmla="*/ 349281 w 1127766"/>
              <a:gd name="connsiteY376" fmla="*/ 30385 h 128977"/>
              <a:gd name="connsiteX377" fmla="*/ 362045 w 1127766"/>
              <a:gd name="connsiteY377" fmla="*/ 28575 h 128977"/>
              <a:gd name="connsiteX378" fmla="*/ 416718 w 1127766"/>
              <a:gd name="connsiteY378" fmla="*/ 0 h 128977"/>
              <a:gd name="connsiteX379" fmla="*/ 456628 w 1127766"/>
              <a:gd name="connsiteY379" fmla="*/ 0 h 128977"/>
              <a:gd name="connsiteX380" fmla="*/ 456628 w 1127766"/>
              <a:gd name="connsiteY380" fmla="*/ 86392 h 128977"/>
              <a:gd name="connsiteX381" fmla="*/ 477202 w 1127766"/>
              <a:gd name="connsiteY381" fmla="*/ 86392 h 128977"/>
              <a:gd name="connsiteX382" fmla="*/ 477202 w 1127766"/>
              <a:gd name="connsiteY382" fmla="*/ 101347 h 128977"/>
              <a:gd name="connsiteX383" fmla="*/ 416813 w 1127766"/>
              <a:gd name="connsiteY383" fmla="*/ 101347 h 128977"/>
              <a:gd name="connsiteX384" fmla="*/ 416813 w 1127766"/>
              <a:gd name="connsiteY384" fmla="*/ 86392 h 128977"/>
              <a:gd name="connsiteX385" fmla="*/ 438245 w 1127766"/>
              <a:gd name="connsiteY385" fmla="*/ 86392 h 128977"/>
              <a:gd name="connsiteX386" fmla="*/ 438245 w 1127766"/>
              <a:gd name="connsiteY386" fmla="*/ 14954 h 128977"/>
              <a:gd name="connsiteX387" fmla="*/ 416813 w 1127766"/>
              <a:gd name="connsiteY387" fmla="*/ 14954 h 12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Lst>
            <a:rect l="l" t="t" r="r" b="b"/>
            <a:pathLst>
              <a:path w="1127766" h="128977">
                <a:moveTo>
                  <a:pt x="844295" y="79533"/>
                </a:moveTo>
                <a:cubicBezTo>
                  <a:pt x="847734" y="78295"/>
                  <a:pt x="851525" y="78295"/>
                  <a:pt x="854964" y="79533"/>
                </a:cubicBezTo>
                <a:cubicBezTo>
                  <a:pt x="856497" y="80010"/>
                  <a:pt x="857869" y="80962"/>
                  <a:pt x="858964" y="82105"/>
                </a:cubicBezTo>
                <a:cubicBezTo>
                  <a:pt x="860040" y="83153"/>
                  <a:pt x="860879" y="84486"/>
                  <a:pt x="861440" y="85915"/>
                </a:cubicBezTo>
                <a:cubicBezTo>
                  <a:pt x="862098" y="87438"/>
                  <a:pt x="862422" y="89058"/>
                  <a:pt x="862393" y="90678"/>
                </a:cubicBezTo>
                <a:cubicBezTo>
                  <a:pt x="862431" y="92296"/>
                  <a:pt x="862107" y="93916"/>
                  <a:pt x="861440" y="95345"/>
                </a:cubicBezTo>
                <a:cubicBezTo>
                  <a:pt x="860898" y="96774"/>
                  <a:pt x="860059" y="98106"/>
                  <a:pt x="858964" y="99155"/>
                </a:cubicBezTo>
                <a:cubicBezTo>
                  <a:pt x="857840" y="100298"/>
                  <a:pt x="856468" y="101155"/>
                  <a:pt x="854964" y="101726"/>
                </a:cubicBezTo>
                <a:cubicBezTo>
                  <a:pt x="851525" y="102964"/>
                  <a:pt x="847734" y="102964"/>
                  <a:pt x="844295" y="101726"/>
                </a:cubicBezTo>
                <a:cubicBezTo>
                  <a:pt x="842791" y="101155"/>
                  <a:pt x="841419" y="100298"/>
                  <a:pt x="840295" y="99155"/>
                </a:cubicBezTo>
                <a:cubicBezTo>
                  <a:pt x="839142" y="98106"/>
                  <a:pt x="838257" y="96774"/>
                  <a:pt x="837723" y="95345"/>
                </a:cubicBezTo>
                <a:cubicBezTo>
                  <a:pt x="837142" y="93821"/>
                  <a:pt x="836847" y="92296"/>
                  <a:pt x="836866" y="90678"/>
                </a:cubicBezTo>
                <a:cubicBezTo>
                  <a:pt x="836847" y="89058"/>
                  <a:pt x="837142" y="87438"/>
                  <a:pt x="837723" y="85915"/>
                </a:cubicBezTo>
                <a:cubicBezTo>
                  <a:pt x="838285" y="84486"/>
                  <a:pt x="839162" y="83153"/>
                  <a:pt x="840295" y="82105"/>
                </a:cubicBezTo>
                <a:cubicBezTo>
                  <a:pt x="841390" y="80962"/>
                  <a:pt x="842762" y="80010"/>
                  <a:pt x="844295" y="79533"/>
                </a:cubicBezTo>
                <a:close/>
                <a:moveTo>
                  <a:pt x="282035" y="78581"/>
                </a:moveTo>
                <a:cubicBezTo>
                  <a:pt x="283854" y="78581"/>
                  <a:pt x="285673" y="78867"/>
                  <a:pt x="287368" y="79533"/>
                </a:cubicBezTo>
                <a:cubicBezTo>
                  <a:pt x="288902" y="80010"/>
                  <a:pt x="290274" y="80962"/>
                  <a:pt x="291369" y="82105"/>
                </a:cubicBezTo>
                <a:cubicBezTo>
                  <a:pt x="292445" y="83153"/>
                  <a:pt x="293284" y="84486"/>
                  <a:pt x="293845" y="85915"/>
                </a:cubicBezTo>
                <a:cubicBezTo>
                  <a:pt x="294426" y="87438"/>
                  <a:pt x="294722" y="89058"/>
                  <a:pt x="294703" y="90678"/>
                </a:cubicBezTo>
                <a:cubicBezTo>
                  <a:pt x="294722" y="92296"/>
                  <a:pt x="294426" y="93821"/>
                  <a:pt x="293845" y="95345"/>
                </a:cubicBezTo>
                <a:cubicBezTo>
                  <a:pt x="293303" y="96774"/>
                  <a:pt x="292464" y="98106"/>
                  <a:pt x="291369" y="99155"/>
                </a:cubicBezTo>
                <a:cubicBezTo>
                  <a:pt x="290245" y="100298"/>
                  <a:pt x="288873" y="101155"/>
                  <a:pt x="287368" y="101726"/>
                </a:cubicBezTo>
                <a:cubicBezTo>
                  <a:pt x="285663" y="102393"/>
                  <a:pt x="283854" y="102679"/>
                  <a:pt x="282035" y="102679"/>
                </a:cubicBezTo>
                <a:cubicBezTo>
                  <a:pt x="280215" y="102679"/>
                  <a:pt x="278405" y="102393"/>
                  <a:pt x="276700" y="101726"/>
                </a:cubicBezTo>
                <a:cubicBezTo>
                  <a:pt x="275196" y="101155"/>
                  <a:pt x="273824" y="100298"/>
                  <a:pt x="272700" y="99155"/>
                </a:cubicBezTo>
                <a:cubicBezTo>
                  <a:pt x="271547" y="98106"/>
                  <a:pt x="270662" y="96774"/>
                  <a:pt x="270128" y="95345"/>
                </a:cubicBezTo>
                <a:cubicBezTo>
                  <a:pt x="269547" y="93821"/>
                  <a:pt x="269252" y="92296"/>
                  <a:pt x="269271" y="90678"/>
                </a:cubicBezTo>
                <a:cubicBezTo>
                  <a:pt x="269252" y="89058"/>
                  <a:pt x="269547" y="87438"/>
                  <a:pt x="270128" y="85915"/>
                </a:cubicBezTo>
                <a:cubicBezTo>
                  <a:pt x="270690" y="84486"/>
                  <a:pt x="271567" y="83153"/>
                  <a:pt x="272700" y="82105"/>
                </a:cubicBezTo>
                <a:cubicBezTo>
                  <a:pt x="273795" y="80962"/>
                  <a:pt x="275167" y="80010"/>
                  <a:pt x="276700" y="79533"/>
                </a:cubicBezTo>
                <a:cubicBezTo>
                  <a:pt x="278396" y="78867"/>
                  <a:pt x="280206" y="78486"/>
                  <a:pt x="282035" y="78581"/>
                </a:cubicBezTo>
                <a:close/>
                <a:moveTo>
                  <a:pt x="364331" y="68675"/>
                </a:moveTo>
                <a:cubicBezTo>
                  <a:pt x="361864" y="68675"/>
                  <a:pt x="359406" y="68866"/>
                  <a:pt x="356996" y="69438"/>
                </a:cubicBezTo>
                <a:cubicBezTo>
                  <a:pt x="355196" y="69914"/>
                  <a:pt x="353510" y="70676"/>
                  <a:pt x="352043" y="71819"/>
                </a:cubicBezTo>
                <a:cubicBezTo>
                  <a:pt x="350786" y="72676"/>
                  <a:pt x="349796" y="73914"/>
                  <a:pt x="349186" y="75343"/>
                </a:cubicBezTo>
                <a:cubicBezTo>
                  <a:pt x="348576" y="76771"/>
                  <a:pt x="348253" y="78296"/>
                  <a:pt x="348233" y="79915"/>
                </a:cubicBezTo>
                <a:cubicBezTo>
                  <a:pt x="348224" y="82201"/>
                  <a:pt x="349186" y="84487"/>
                  <a:pt x="350900" y="86011"/>
                </a:cubicBezTo>
                <a:cubicBezTo>
                  <a:pt x="353148" y="87821"/>
                  <a:pt x="356015" y="88773"/>
                  <a:pt x="358901" y="88488"/>
                </a:cubicBezTo>
                <a:cubicBezTo>
                  <a:pt x="360664" y="88488"/>
                  <a:pt x="362426" y="88202"/>
                  <a:pt x="364140" y="87821"/>
                </a:cubicBezTo>
                <a:cubicBezTo>
                  <a:pt x="365617" y="87345"/>
                  <a:pt x="367045" y="86773"/>
                  <a:pt x="368426" y="86107"/>
                </a:cubicBezTo>
                <a:cubicBezTo>
                  <a:pt x="369598" y="85439"/>
                  <a:pt x="370684" y="84582"/>
                  <a:pt x="371665" y="83630"/>
                </a:cubicBezTo>
                <a:cubicBezTo>
                  <a:pt x="372503" y="82867"/>
                  <a:pt x="373246" y="81915"/>
                  <a:pt x="373856" y="80963"/>
                </a:cubicBezTo>
                <a:lnTo>
                  <a:pt x="373856" y="68675"/>
                </a:lnTo>
                <a:close/>
                <a:moveTo>
                  <a:pt x="761047" y="45148"/>
                </a:moveTo>
                <a:cubicBezTo>
                  <a:pt x="759123" y="46291"/>
                  <a:pt x="757494" y="47911"/>
                  <a:pt x="756285" y="49815"/>
                </a:cubicBezTo>
                <a:cubicBezTo>
                  <a:pt x="755027" y="51911"/>
                  <a:pt x="754094" y="54292"/>
                  <a:pt x="753522" y="56673"/>
                </a:cubicBezTo>
                <a:cubicBezTo>
                  <a:pt x="753027" y="59436"/>
                  <a:pt x="752770" y="62198"/>
                  <a:pt x="752760" y="64960"/>
                </a:cubicBezTo>
                <a:lnTo>
                  <a:pt x="752760" y="66389"/>
                </a:lnTo>
                <a:cubicBezTo>
                  <a:pt x="752770" y="69247"/>
                  <a:pt x="753018" y="72008"/>
                  <a:pt x="753522" y="74771"/>
                </a:cubicBezTo>
                <a:cubicBezTo>
                  <a:pt x="754094" y="77152"/>
                  <a:pt x="755027" y="79533"/>
                  <a:pt x="756285" y="81629"/>
                </a:cubicBezTo>
                <a:cubicBezTo>
                  <a:pt x="758771" y="85820"/>
                  <a:pt x="763352" y="88201"/>
                  <a:pt x="768191" y="88011"/>
                </a:cubicBezTo>
                <a:cubicBezTo>
                  <a:pt x="772934" y="88106"/>
                  <a:pt x="777373" y="85725"/>
                  <a:pt x="779811" y="81629"/>
                </a:cubicBezTo>
                <a:cubicBezTo>
                  <a:pt x="781078" y="79533"/>
                  <a:pt x="781983" y="77152"/>
                  <a:pt x="782478" y="74771"/>
                </a:cubicBezTo>
                <a:cubicBezTo>
                  <a:pt x="783059" y="72008"/>
                  <a:pt x="783345" y="69247"/>
                  <a:pt x="783336" y="66389"/>
                </a:cubicBezTo>
                <a:lnTo>
                  <a:pt x="783336" y="64960"/>
                </a:lnTo>
                <a:cubicBezTo>
                  <a:pt x="783345" y="62198"/>
                  <a:pt x="783059" y="59436"/>
                  <a:pt x="782478" y="56673"/>
                </a:cubicBezTo>
                <a:cubicBezTo>
                  <a:pt x="781983" y="54292"/>
                  <a:pt x="781078" y="51911"/>
                  <a:pt x="779811" y="49815"/>
                </a:cubicBezTo>
                <a:cubicBezTo>
                  <a:pt x="778621" y="47911"/>
                  <a:pt x="776992" y="46291"/>
                  <a:pt x="775049" y="45148"/>
                </a:cubicBezTo>
                <a:cubicBezTo>
                  <a:pt x="770658" y="42862"/>
                  <a:pt x="765438" y="42862"/>
                  <a:pt x="761047" y="45148"/>
                </a:cubicBezTo>
                <a:close/>
                <a:moveTo>
                  <a:pt x="525780" y="43529"/>
                </a:moveTo>
                <a:cubicBezTo>
                  <a:pt x="523408" y="43434"/>
                  <a:pt x="521065" y="44101"/>
                  <a:pt x="519017" y="45244"/>
                </a:cubicBezTo>
                <a:cubicBezTo>
                  <a:pt x="517102" y="46387"/>
                  <a:pt x="515464" y="47911"/>
                  <a:pt x="514254" y="49816"/>
                </a:cubicBezTo>
                <a:cubicBezTo>
                  <a:pt x="512950" y="51911"/>
                  <a:pt x="512016" y="54292"/>
                  <a:pt x="511492" y="56674"/>
                </a:cubicBezTo>
                <a:cubicBezTo>
                  <a:pt x="510873" y="59436"/>
                  <a:pt x="510559" y="62199"/>
                  <a:pt x="510540" y="65056"/>
                </a:cubicBezTo>
                <a:lnTo>
                  <a:pt x="510540" y="66485"/>
                </a:lnTo>
                <a:cubicBezTo>
                  <a:pt x="510502" y="69343"/>
                  <a:pt x="510825" y="72104"/>
                  <a:pt x="511492" y="74867"/>
                </a:cubicBezTo>
                <a:cubicBezTo>
                  <a:pt x="512016" y="77248"/>
                  <a:pt x="512911" y="79439"/>
                  <a:pt x="514159" y="81534"/>
                </a:cubicBezTo>
                <a:cubicBezTo>
                  <a:pt x="515378" y="83439"/>
                  <a:pt x="517007" y="84964"/>
                  <a:pt x="518922" y="86107"/>
                </a:cubicBezTo>
                <a:cubicBezTo>
                  <a:pt x="520960" y="87250"/>
                  <a:pt x="523265" y="87821"/>
                  <a:pt x="525589" y="87725"/>
                </a:cubicBezTo>
                <a:cubicBezTo>
                  <a:pt x="528370" y="87821"/>
                  <a:pt x="531133" y="87250"/>
                  <a:pt x="533590" y="85916"/>
                </a:cubicBezTo>
                <a:cubicBezTo>
                  <a:pt x="535676" y="84678"/>
                  <a:pt x="537381" y="82867"/>
                  <a:pt x="538543" y="80772"/>
                </a:cubicBezTo>
                <a:lnTo>
                  <a:pt x="538543" y="50482"/>
                </a:lnTo>
                <a:cubicBezTo>
                  <a:pt x="537381" y="48387"/>
                  <a:pt x="535676" y="46578"/>
                  <a:pt x="533590" y="45339"/>
                </a:cubicBezTo>
                <a:cubicBezTo>
                  <a:pt x="531190" y="44101"/>
                  <a:pt x="528494" y="43434"/>
                  <a:pt x="525780" y="43529"/>
                </a:cubicBezTo>
                <a:close/>
                <a:moveTo>
                  <a:pt x="1011650" y="43433"/>
                </a:moveTo>
                <a:cubicBezTo>
                  <a:pt x="1009221" y="43338"/>
                  <a:pt x="1006811" y="43910"/>
                  <a:pt x="1004697" y="45148"/>
                </a:cubicBezTo>
                <a:cubicBezTo>
                  <a:pt x="1002754" y="46291"/>
                  <a:pt x="1001125" y="47911"/>
                  <a:pt x="999934" y="49815"/>
                </a:cubicBezTo>
                <a:cubicBezTo>
                  <a:pt x="998629" y="51911"/>
                  <a:pt x="997696" y="54292"/>
                  <a:pt x="997172" y="56673"/>
                </a:cubicBezTo>
                <a:cubicBezTo>
                  <a:pt x="996591" y="59436"/>
                  <a:pt x="996305" y="62198"/>
                  <a:pt x="996315" y="64960"/>
                </a:cubicBezTo>
                <a:lnTo>
                  <a:pt x="996315" y="66389"/>
                </a:lnTo>
                <a:cubicBezTo>
                  <a:pt x="996305" y="69247"/>
                  <a:pt x="996591" y="72008"/>
                  <a:pt x="997172" y="74771"/>
                </a:cubicBezTo>
                <a:cubicBezTo>
                  <a:pt x="997696" y="77152"/>
                  <a:pt x="998629" y="79533"/>
                  <a:pt x="999934" y="81629"/>
                </a:cubicBezTo>
                <a:cubicBezTo>
                  <a:pt x="1001096" y="83534"/>
                  <a:pt x="1002735" y="85153"/>
                  <a:pt x="1004697" y="86296"/>
                </a:cubicBezTo>
                <a:cubicBezTo>
                  <a:pt x="1006850" y="87439"/>
                  <a:pt x="1009288" y="88106"/>
                  <a:pt x="1011745" y="88011"/>
                </a:cubicBezTo>
                <a:cubicBezTo>
                  <a:pt x="1016517" y="88202"/>
                  <a:pt x="1021004" y="85725"/>
                  <a:pt x="1023461" y="81629"/>
                </a:cubicBezTo>
                <a:cubicBezTo>
                  <a:pt x="1024690" y="79533"/>
                  <a:pt x="1025585" y="77152"/>
                  <a:pt x="1026128" y="74771"/>
                </a:cubicBezTo>
                <a:cubicBezTo>
                  <a:pt x="1026709" y="72008"/>
                  <a:pt x="1026995" y="69247"/>
                  <a:pt x="1026985" y="66389"/>
                </a:cubicBezTo>
                <a:lnTo>
                  <a:pt x="1026985" y="64960"/>
                </a:lnTo>
                <a:cubicBezTo>
                  <a:pt x="1026995" y="62198"/>
                  <a:pt x="1026709" y="59436"/>
                  <a:pt x="1026128" y="56673"/>
                </a:cubicBezTo>
                <a:cubicBezTo>
                  <a:pt x="1025585" y="54292"/>
                  <a:pt x="1024690" y="51911"/>
                  <a:pt x="1023461" y="49815"/>
                </a:cubicBezTo>
                <a:cubicBezTo>
                  <a:pt x="1022271" y="47911"/>
                  <a:pt x="1020642" y="46291"/>
                  <a:pt x="1018699" y="45148"/>
                </a:cubicBezTo>
                <a:cubicBezTo>
                  <a:pt x="1016546" y="43910"/>
                  <a:pt x="1014108" y="43338"/>
                  <a:pt x="1011650" y="43433"/>
                </a:cubicBezTo>
                <a:close/>
                <a:moveTo>
                  <a:pt x="607504" y="43433"/>
                </a:moveTo>
                <a:cubicBezTo>
                  <a:pt x="605570" y="43433"/>
                  <a:pt x="603656" y="43815"/>
                  <a:pt x="601884" y="44576"/>
                </a:cubicBezTo>
                <a:cubicBezTo>
                  <a:pt x="600141" y="45244"/>
                  <a:pt x="598579" y="46291"/>
                  <a:pt x="597312" y="47720"/>
                </a:cubicBezTo>
                <a:cubicBezTo>
                  <a:pt x="595978" y="49149"/>
                  <a:pt x="594883" y="50768"/>
                  <a:pt x="594073" y="52578"/>
                </a:cubicBezTo>
                <a:cubicBezTo>
                  <a:pt x="593178" y="54578"/>
                  <a:pt x="592511" y="56673"/>
                  <a:pt x="592073" y="58864"/>
                </a:cubicBezTo>
                <a:lnTo>
                  <a:pt x="622172" y="58864"/>
                </a:lnTo>
                <a:lnTo>
                  <a:pt x="622172" y="57436"/>
                </a:lnTo>
                <a:cubicBezTo>
                  <a:pt x="622086" y="55530"/>
                  <a:pt x="621705" y="53721"/>
                  <a:pt x="621029" y="52006"/>
                </a:cubicBezTo>
                <a:cubicBezTo>
                  <a:pt x="620467" y="50292"/>
                  <a:pt x="619524" y="48768"/>
                  <a:pt x="618267" y="47530"/>
                </a:cubicBezTo>
                <a:cubicBezTo>
                  <a:pt x="616971" y="46196"/>
                  <a:pt x="615419" y="45244"/>
                  <a:pt x="613695" y="44576"/>
                </a:cubicBezTo>
                <a:cubicBezTo>
                  <a:pt x="611733" y="43815"/>
                  <a:pt x="609628" y="43338"/>
                  <a:pt x="607504" y="43433"/>
                </a:cubicBezTo>
                <a:close/>
                <a:moveTo>
                  <a:pt x="997363" y="31338"/>
                </a:moveTo>
                <a:cubicBezTo>
                  <a:pt x="1006526" y="27623"/>
                  <a:pt x="1016775" y="27623"/>
                  <a:pt x="1025938" y="31338"/>
                </a:cubicBezTo>
                <a:cubicBezTo>
                  <a:pt x="1029986" y="33147"/>
                  <a:pt x="1033615" y="35814"/>
                  <a:pt x="1036606" y="39052"/>
                </a:cubicBezTo>
                <a:cubicBezTo>
                  <a:pt x="1039549" y="42386"/>
                  <a:pt x="1041759" y="46291"/>
                  <a:pt x="1043083" y="50577"/>
                </a:cubicBezTo>
                <a:cubicBezTo>
                  <a:pt x="1044645" y="55244"/>
                  <a:pt x="1045416" y="60102"/>
                  <a:pt x="1045369" y="64960"/>
                </a:cubicBezTo>
                <a:lnTo>
                  <a:pt x="1045369" y="66389"/>
                </a:lnTo>
                <a:cubicBezTo>
                  <a:pt x="1045416" y="71342"/>
                  <a:pt x="1044645" y="76200"/>
                  <a:pt x="1043083" y="80867"/>
                </a:cubicBezTo>
                <a:cubicBezTo>
                  <a:pt x="1041711" y="85058"/>
                  <a:pt x="1039511" y="89058"/>
                  <a:pt x="1036606" y="92392"/>
                </a:cubicBezTo>
                <a:cubicBezTo>
                  <a:pt x="1033691" y="95631"/>
                  <a:pt x="1030072" y="98202"/>
                  <a:pt x="1026033" y="99917"/>
                </a:cubicBezTo>
                <a:cubicBezTo>
                  <a:pt x="1016870" y="103632"/>
                  <a:pt x="1006621" y="103632"/>
                  <a:pt x="997458" y="99917"/>
                </a:cubicBezTo>
                <a:cubicBezTo>
                  <a:pt x="993391" y="98202"/>
                  <a:pt x="989743" y="95631"/>
                  <a:pt x="986790" y="92392"/>
                </a:cubicBezTo>
                <a:cubicBezTo>
                  <a:pt x="983885" y="88963"/>
                  <a:pt x="981656" y="85058"/>
                  <a:pt x="980218" y="80867"/>
                </a:cubicBezTo>
                <a:cubicBezTo>
                  <a:pt x="978732" y="76200"/>
                  <a:pt x="977998" y="71342"/>
                  <a:pt x="978027" y="66389"/>
                </a:cubicBezTo>
                <a:lnTo>
                  <a:pt x="978027" y="64960"/>
                </a:lnTo>
                <a:cubicBezTo>
                  <a:pt x="977998" y="60102"/>
                  <a:pt x="978741" y="55244"/>
                  <a:pt x="980218" y="50577"/>
                </a:cubicBezTo>
                <a:cubicBezTo>
                  <a:pt x="981618" y="46291"/>
                  <a:pt x="983847" y="42386"/>
                  <a:pt x="986790" y="39052"/>
                </a:cubicBezTo>
                <a:cubicBezTo>
                  <a:pt x="989724" y="35719"/>
                  <a:pt x="993324" y="33147"/>
                  <a:pt x="997363" y="31338"/>
                </a:cubicBezTo>
                <a:close/>
                <a:moveTo>
                  <a:pt x="593883" y="31338"/>
                </a:moveTo>
                <a:cubicBezTo>
                  <a:pt x="602713" y="27813"/>
                  <a:pt x="612580" y="27813"/>
                  <a:pt x="621410" y="31338"/>
                </a:cubicBezTo>
                <a:cubicBezTo>
                  <a:pt x="625315" y="32956"/>
                  <a:pt x="628821" y="35433"/>
                  <a:pt x="631697" y="38481"/>
                </a:cubicBezTo>
                <a:cubicBezTo>
                  <a:pt x="634526" y="41719"/>
                  <a:pt x="636660" y="45530"/>
                  <a:pt x="637984" y="49625"/>
                </a:cubicBezTo>
                <a:cubicBezTo>
                  <a:pt x="639527" y="54292"/>
                  <a:pt x="640270" y="59150"/>
                  <a:pt x="640174" y="64008"/>
                </a:cubicBezTo>
                <a:lnTo>
                  <a:pt x="640174" y="71723"/>
                </a:lnTo>
                <a:lnTo>
                  <a:pt x="591502" y="71723"/>
                </a:lnTo>
                <a:cubicBezTo>
                  <a:pt x="591825" y="74009"/>
                  <a:pt x="592530" y="76295"/>
                  <a:pt x="593597" y="78390"/>
                </a:cubicBezTo>
                <a:cubicBezTo>
                  <a:pt x="594673" y="80390"/>
                  <a:pt x="596093" y="82105"/>
                  <a:pt x="597788" y="83534"/>
                </a:cubicBezTo>
                <a:cubicBezTo>
                  <a:pt x="599455" y="85057"/>
                  <a:pt x="601389" y="86200"/>
                  <a:pt x="603503" y="86963"/>
                </a:cubicBezTo>
                <a:cubicBezTo>
                  <a:pt x="605770" y="87725"/>
                  <a:pt x="608151" y="88106"/>
                  <a:pt x="610552" y="88106"/>
                </a:cubicBezTo>
                <a:cubicBezTo>
                  <a:pt x="612323" y="88297"/>
                  <a:pt x="614114" y="88297"/>
                  <a:pt x="615886" y="88106"/>
                </a:cubicBezTo>
                <a:cubicBezTo>
                  <a:pt x="617648" y="87725"/>
                  <a:pt x="619372" y="87154"/>
                  <a:pt x="621029" y="86486"/>
                </a:cubicBezTo>
                <a:cubicBezTo>
                  <a:pt x="622629" y="85820"/>
                  <a:pt x="624163" y="84963"/>
                  <a:pt x="625601" y="84010"/>
                </a:cubicBezTo>
                <a:cubicBezTo>
                  <a:pt x="627020" y="82962"/>
                  <a:pt x="628278" y="81819"/>
                  <a:pt x="629316" y="80390"/>
                </a:cubicBezTo>
                <a:lnTo>
                  <a:pt x="638841" y="89915"/>
                </a:lnTo>
                <a:cubicBezTo>
                  <a:pt x="637584" y="91726"/>
                  <a:pt x="636079" y="93344"/>
                  <a:pt x="634364" y="94678"/>
                </a:cubicBezTo>
                <a:cubicBezTo>
                  <a:pt x="632412" y="96393"/>
                  <a:pt x="630230" y="97822"/>
                  <a:pt x="627887" y="98869"/>
                </a:cubicBezTo>
                <a:cubicBezTo>
                  <a:pt x="625268" y="100108"/>
                  <a:pt x="622525" y="101155"/>
                  <a:pt x="619696" y="101822"/>
                </a:cubicBezTo>
                <a:cubicBezTo>
                  <a:pt x="616410" y="102489"/>
                  <a:pt x="613047" y="102775"/>
                  <a:pt x="609694" y="102680"/>
                </a:cubicBezTo>
                <a:cubicBezTo>
                  <a:pt x="604579" y="102775"/>
                  <a:pt x="599503" y="101822"/>
                  <a:pt x="594740" y="99917"/>
                </a:cubicBezTo>
                <a:cubicBezTo>
                  <a:pt x="590473" y="98202"/>
                  <a:pt x="586568" y="95725"/>
                  <a:pt x="583215" y="92583"/>
                </a:cubicBezTo>
                <a:cubicBezTo>
                  <a:pt x="579996" y="89535"/>
                  <a:pt x="577471" y="85725"/>
                  <a:pt x="575785" y="81629"/>
                </a:cubicBezTo>
                <a:cubicBezTo>
                  <a:pt x="574052" y="77343"/>
                  <a:pt x="573176" y="72771"/>
                  <a:pt x="573214" y="68104"/>
                </a:cubicBezTo>
                <a:lnTo>
                  <a:pt x="573214" y="65532"/>
                </a:lnTo>
                <a:cubicBezTo>
                  <a:pt x="573147" y="60388"/>
                  <a:pt x="574014" y="55340"/>
                  <a:pt x="575785" y="50577"/>
                </a:cubicBezTo>
                <a:cubicBezTo>
                  <a:pt x="577386" y="46291"/>
                  <a:pt x="579805" y="42290"/>
                  <a:pt x="582929" y="38861"/>
                </a:cubicBezTo>
                <a:cubicBezTo>
                  <a:pt x="586025" y="35623"/>
                  <a:pt x="589749" y="33051"/>
                  <a:pt x="593883" y="31338"/>
                </a:cubicBezTo>
                <a:close/>
                <a:moveTo>
                  <a:pt x="162115" y="29908"/>
                </a:moveTo>
                <a:lnTo>
                  <a:pt x="178879" y="29908"/>
                </a:lnTo>
                <a:lnTo>
                  <a:pt x="185070" y="79152"/>
                </a:lnTo>
                <a:lnTo>
                  <a:pt x="194595" y="29908"/>
                </a:lnTo>
                <a:lnTo>
                  <a:pt x="206787" y="29908"/>
                </a:lnTo>
                <a:lnTo>
                  <a:pt x="215360" y="78962"/>
                </a:lnTo>
                <a:lnTo>
                  <a:pt x="221551" y="29908"/>
                </a:lnTo>
                <a:lnTo>
                  <a:pt x="238315" y="29908"/>
                </a:lnTo>
                <a:lnTo>
                  <a:pt x="225552" y="101346"/>
                </a:lnTo>
                <a:lnTo>
                  <a:pt x="209454" y="101346"/>
                </a:lnTo>
                <a:lnTo>
                  <a:pt x="199929" y="55911"/>
                </a:lnTo>
                <a:lnTo>
                  <a:pt x="190404" y="101346"/>
                </a:lnTo>
                <a:lnTo>
                  <a:pt x="174974" y="101346"/>
                </a:lnTo>
                <a:close/>
                <a:moveTo>
                  <a:pt x="81057" y="29908"/>
                </a:moveTo>
                <a:lnTo>
                  <a:pt x="97821" y="29908"/>
                </a:lnTo>
                <a:lnTo>
                  <a:pt x="104012" y="79152"/>
                </a:lnTo>
                <a:lnTo>
                  <a:pt x="112966" y="29908"/>
                </a:lnTo>
                <a:lnTo>
                  <a:pt x="125253" y="29908"/>
                </a:lnTo>
                <a:lnTo>
                  <a:pt x="134302" y="78962"/>
                </a:lnTo>
                <a:lnTo>
                  <a:pt x="140493" y="29908"/>
                </a:lnTo>
                <a:lnTo>
                  <a:pt x="157352" y="29908"/>
                </a:lnTo>
                <a:lnTo>
                  <a:pt x="144589" y="101346"/>
                </a:lnTo>
                <a:lnTo>
                  <a:pt x="128396" y="101346"/>
                </a:lnTo>
                <a:lnTo>
                  <a:pt x="118871" y="55911"/>
                </a:lnTo>
                <a:lnTo>
                  <a:pt x="109346" y="101346"/>
                </a:lnTo>
                <a:lnTo>
                  <a:pt x="93821" y="101346"/>
                </a:lnTo>
                <a:close/>
                <a:moveTo>
                  <a:pt x="0" y="29908"/>
                </a:moveTo>
                <a:lnTo>
                  <a:pt x="16764" y="29908"/>
                </a:lnTo>
                <a:lnTo>
                  <a:pt x="22955" y="79152"/>
                </a:lnTo>
                <a:lnTo>
                  <a:pt x="31909" y="29908"/>
                </a:lnTo>
                <a:lnTo>
                  <a:pt x="44196" y="29908"/>
                </a:lnTo>
                <a:lnTo>
                  <a:pt x="53150" y="78962"/>
                </a:lnTo>
                <a:lnTo>
                  <a:pt x="59341" y="29908"/>
                </a:lnTo>
                <a:lnTo>
                  <a:pt x="76200" y="29908"/>
                </a:lnTo>
                <a:lnTo>
                  <a:pt x="63341" y="101346"/>
                </a:lnTo>
                <a:lnTo>
                  <a:pt x="47244" y="101346"/>
                </a:lnTo>
                <a:lnTo>
                  <a:pt x="37719" y="55911"/>
                </a:lnTo>
                <a:lnTo>
                  <a:pt x="28670" y="101346"/>
                </a:lnTo>
                <a:lnTo>
                  <a:pt x="12764" y="101346"/>
                </a:lnTo>
                <a:close/>
                <a:moveTo>
                  <a:pt x="1087945" y="28575"/>
                </a:moveTo>
                <a:cubicBezTo>
                  <a:pt x="1093021" y="28098"/>
                  <a:pt x="1097717" y="31337"/>
                  <a:pt x="1099184" y="36194"/>
                </a:cubicBezTo>
                <a:cubicBezTo>
                  <a:pt x="1100508" y="33908"/>
                  <a:pt x="1102375" y="32004"/>
                  <a:pt x="1104613" y="30670"/>
                </a:cubicBezTo>
                <a:cubicBezTo>
                  <a:pt x="1106985" y="29241"/>
                  <a:pt x="1109738" y="28479"/>
                  <a:pt x="1112519" y="28575"/>
                </a:cubicBezTo>
                <a:cubicBezTo>
                  <a:pt x="1114577" y="28575"/>
                  <a:pt x="1116615" y="29050"/>
                  <a:pt x="1118520" y="29813"/>
                </a:cubicBezTo>
                <a:cubicBezTo>
                  <a:pt x="1120473" y="30575"/>
                  <a:pt x="1122149" y="31908"/>
                  <a:pt x="1123378" y="33623"/>
                </a:cubicBezTo>
                <a:cubicBezTo>
                  <a:pt x="1124902" y="35623"/>
                  <a:pt x="1126007" y="37909"/>
                  <a:pt x="1126616" y="40290"/>
                </a:cubicBezTo>
                <a:cubicBezTo>
                  <a:pt x="1127445" y="43624"/>
                  <a:pt x="1127826" y="46957"/>
                  <a:pt x="1127759" y="50387"/>
                </a:cubicBezTo>
                <a:lnTo>
                  <a:pt x="1127759" y="101346"/>
                </a:lnTo>
                <a:lnTo>
                  <a:pt x="1111090" y="101346"/>
                </a:lnTo>
                <a:lnTo>
                  <a:pt x="1111090" y="50292"/>
                </a:lnTo>
                <a:cubicBezTo>
                  <a:pt x="1111109" y="49149"/>
                  <a:pt x="1110948" y="48006"/>
                  <a:pt x="1110614" y="46957"/>
                </a:cubicBezTo>
                <a:cubicBezTo>
                  <a:pt x="1110395" y="46196"/>
                  <a:pt x="1110005" y="45434"/>
                  <a:pt x="1109471" y="44862"/>
                </a:cubicBezTo>
                <a:cubicBezTo>
                  <a:pt x="1109014" y="44387"/>
                  <a:pt x="1108462" y="44005"/>
                  <a:pt x="1107852" y="43815"/>
                </a:cubicBezTo>
                <a:lnTo>
                  <a:pt x="1105852" y="43815"/>
                </a:lnTo>
                <a:cubicBezTo>
                  <a:pt x="1104709" y="43815"/>
                  <a:pt x="1103594" y="44101"/>
                  <a:pt x="1102613" y="44671"/>
                </a:cubicBezTo>
                <a:cubicBezTo>
                  <a:pt x="1101727" y="45339"/>
                  <a:pt x="1101032" y="46196"/>
                  <a:pt x="1100613" y="47148"/>
                </a:cubicBezTo>
                <a:lnTo>
                  <a:pt x="1100613" y="101632"/>
                </a:lnTo>
                <a:lnTo>
                  <a:pt x="1084420" y="101632"/>
                </a:lnTo>
                <a:lnTo>
                  <a:pt x="1084420" y="50577"/>
                </a:lnTo>
                <a:cubicBezTo>
                  <a:pt x="1084592" y="49434"/>
                  <a:pt x="1084592" y="48291"/>
                  <a:pt x="1084420" y="47148"/>
                </a:cubicBezTo>
                <a:cubicBezTo>
                  <a:pt x="1084201" y="46387"/>
                  <a:pt x="1083811" y="45719"/>
                  <a:pt x="1083277" y="45148"/>
                </a:cubicBezTo>
                <a:cubicBezTo>
                  <a:pt x="1082877" y="44671"/>
                  <a:pt x="1082344" y="44291"/>
                  <a:pt x="1081753" y="44101"/>
                </a:cubicBezTo>
                <a:lnTo>
                  <a:pt x="1079753" y="44101"/>
                </a:lnTo>
                <a:cubicBezTo>
                  <a:pt x="1078505" y="44005"/>
                  <a:pt x="1077286" y="44482"/>
                  <a:pt x="1076324" y="45244"/>
                </a:cubicBezTo>
                <a:cubicBezTo>
                  <a:pt x="1075419" y="46196"/>
                  <a:pt x="1074734" y="47243"/>
                  <a:pt x="1074324" y="48482"/>
                </a:cubicBezTo>
                <a:lnTo>
                  <a:pt x="1074324" y="101917"/>
                </a:lnTo>
                <a:lnTo>
                  <a:pt x="1057274" y="101917"/>
                </a:lnTo>
                <a:lnTo>
                  <a:pt x="1057274" y="30479"/>
                </a:lnTo>
                <a:lnTo>
                  <a:pt x="1072990" y="29908"/>
                </a:lnTo>
                <a:lnTo>
                  <a:pt x="1073562" y="38575"/>
                </a:lnTo>
                <a:cubicBezTo>
                  <a:pt x="1074772" y="35719"/>
                  <a:pt x="1076705" y="33147"/>
                  <a:pt x="1079182" y="31242"/>
                </a:cubicBezTo>
                <a:cubicBezTo>
                  <a:pt x="1081744" y="29432"/>
                  <a:pt x="1084811" y="28479"/>
                  <a:pt x="1087945" y="28575"/>
                </a:cubicBezTo>
                <a:close/>
                <a:moveTo>
                  <a:pt x="931449" y="28575"/>
                </a:moveTo>
                <a:cubicBezTo>
                  <a:pt x="935602" y="28575"/>
                  <a:pt x="939727" y="29241"/>
                  <a:pt x="943641" y="30575"/>
                </a:cubicBezTo>
                <a:cubicBezTo>
                  <a:pt x="947146" y="31813"/>
                  <a:pt x="950375" y="33719"/>
                  <a:pt x="953166" y="36194"/>
                </a:cubicBezTo>
                <a:cubicBezTo>
                  <a:pt x="955919" y="38575"/>
                  <a:pt x="958072" y="41529"/>
                  <a:pt x="959453" y="44862"/>
                </a:cubicBezTo>
                <a:cubicBezTo>
                  <a:pt x="961024" y="48482"/>
                  <a:pt x="961777" y="52387"/>
                  <a:pt x="961644" y="56293"/>
                </a:cubicBezTo>
                <a:lnTo>
                  <a:pt x="943927" y="56293"/>
                </a:lnTo>
                <a:cubicBezTo>
                  <a:pt x="944013" y="54578"/>
                  <a:pt x="943756" y="52958"/>
                  <a:pt x="943165" y="51340"/>
                </a:cubicBezTo>
                <a:cubicBezTo>
                  <a:pt x="942565" y="49815"/>
                  <a:pt x="941622" y="48386"/>
                  <a:pt x="940403" y="47243"/>
                </a:cubicBezTo>
                <a:cubicBezTo>
                  <a:pt x="939184" y="46005"/>
                  <a:pt x="937726" y="45053"/>
                  <a:pt x="936116" y="44482"/>
                </a:cubicBezTo>
                <a:cubicBezTo>
                  <a:pt x="934392" y="43815"/>
                  <a:pt x="932545" y="43433"/>
                  <a:pt x="930687" y="43433"/>
                </a:cubicBezTo>
                <a:cubicBezTo>
                  <a:pt x="928154" y="43338"/>
                  <a:pt x="925648" y="44005"/>
                  <a:pt x="923448" y="45244"/>
                </a:cubicBezTo>
                <a:cubicBezTo>
                  <a:pt x="921591" y="46482"/>
                  <a:pt x="920048" y="48100"/>
                  <a:pt x="918972" y="50006"/>
                </a:cubicBezTo>
                <a:cubicBezTo>
                  <a:pt x="917800" y="52101"/>
                  <a:pt x="916990" y="54387"/>
                  <a:pt x="916590" y="56768"/>
                </a:cubicBezTo>
                <a:cubicBezTo>
                  <a:pt x="916123" y="59340"/>
                  <a:pt x="915904" y="62008"/>
                  <a:pt x="915924" y="64675"/>
                </a:cubicBezTo>
                <a:lnTo>
                  <a:pt x="915924" y="66675"/>
                </a:lnTo>
                <a:cubicBezTo>
                  <a:pt x="915904" y="69342"/>
                  <a:pt x="916123" y="72008"/>
                  <a:pt x="916590" y="74676"/>
                </a:cubicBezTo>
                <a:cubicBezTo>
                  <a:pt x="916962" y="77057"/>
                  <a:pt x="917733" y="79438"/>
                  <a:pt x="918876" y="81533"/>
                </a:cubicBezTo>
                <a:cubicBezTo>
                  <a:pt x="921296" y="85820"/>
                  <a:pt x="925906" y="88297"/>
                  <a:pt x="930782" y="88011"/>
                </a:cubicBezTo>
                <a:lnTo>
                  <a:pt x="931068" y="88011"/>
                </a:lnTo>
                <a:cubicBezTo>
                  <a:pt x="932811" y="88011"/>
                  <a:pt x="934545" y="87725"/>
                  <a:pt x="936212" y="87249"/>
                </a:cubicBezTo>
                <a:cubicBezTo>
                  <a:pt x="937755" y="86677"/>
                  <a:pt x="939203" y="85916"/>
                  <a:pt x="940498" y="84963"/>
                </a:cubicBezTo>
                <a:cubicBezTo>
                  <a:pt x="941717" y="84010"/>
                  <a:pt x="942698" y="82867"/>
                  <a:pt x="943356" y="81438"/>
                </a:cubicBezTo>
                <a:cubicBezTo>
                  <a:pt x="944041" y="80010"/>
                  <a:pt x="944337" y="78486"/>
                  <a:pt x="944213" y="76866"/>
                </a:cubicBezTo>
                <a:lnTo>
                  <a:pt x="961548" y="76866"/>
                </a:lnTo>
                <a:cubicBezTo>
                  <a:pt x="961663" y="80486"/>
                  <a:pt x="960882" y="84010"/>
                  <a:pt x="959262" y="87249"/>
                </a:cubicBezTo>
                <a:cubicBezTo>
                  <a:pt x="957653" y="90392"/>
                  <a:pt x="955414" y="93155"/>
                  <a:pt x="952690" y="95345"/>
                </a:cubicBezTo>
                <a:cubicBezTo>
                  <a:pt x="949852" y="97726"/>
                  <a:pt x="946632" y="99536"/>
                  <a:pt x="943165" y="100774"/>
                </a:cubicBezTo>
                <a:cubicBezTo>
                  <a:pt x="939422" y="102012"/>
                  <a:pt x="935497" y="102680"/>
                  <a:pt x="931545" y="102680"/>
                </a:cubicBezTo>
                <a:cubicBezTo>
                  <a:pt x="926553" y="102775"/>
                  <a:pt x="921591" y="101822"/>
                  <a:pt x="916971" y="99917"/>
                </a:cubicBezTo>
                <a:cubicBezTo>
                  <a:pt x="912961" y="98107"/>
                  <a:pt x="909389" y="95536"/>
                  <a:pt x="906494" y="92201"/>
                </a:cubicBezTo>
                <a:cubicBezTo>
                  <a:pt x="903665" y="88868"/>
                  <a:pt x="901531" y="84963"/>
                  <a:pt x="900207" y="80772"/>
                </a:cubicBezTo>
                <a:cubicBezTo>
                  <a:pt x="898731" y="76200"/>
                  <a:pt x="897997" y="71437"/>
                  <a:pt x="898016" y="66675"/>
                </a:cubicBezTo>
                <a:lnTo>
                  <a:pt x="898016" y="64675"/>
                </a:lnTo>
                <a:cubicBezTo>
                  <a:pt x="898016" y="59912"/>
                  <a:pt x="898721" y="55150"/>
                  <a:pt x="900112" y="50577"/>
                </a:cubicBezTo>
                <a:cubicBezTo>
                  <a:pt x="901426" y="46387"/>
                  <a:pt x="903598" y="42481"/>
                  <a:pt x="906494" y="39147"/>
                </a:cubicBezTo>
                <a:cubicBezTo>
                  <a:pt x="909370" y="35814"/>
                  <a:pt x="912952" y="33242"/>
                  <a:pt x="916971" y="31432"/>
                </a:cubicBezTo>
                <a:cubicBezTo>
                  <a:pt x="921534" y="29432"/>
                  <a:pt x="926477" y="28480"/>
                  <a:pt x="931449" y="28575"/>
                </a:cubicBezTo>
                <a:close/>
                <a:moveTo>
                  <a:pt x="768000" y="28575"/>
                </a:moveTo>
                <a:cubicBezTo>
                  <a:pt x="772906" y="28480"/>
                  <a:pt x="777773" y="29432"/>
                  <a:pt x="782288" y="31337"/>
                </a:cubicBezTo>
                <a:cubicBezTo>
                  <a:pt x="786336" y="33147"/>
                  <a:pt x="789965" y="35814"/>
                  <a:pt x="792956" y="39052"/>
                </a:cubicBezTo>
                <a:cubicBezTo>
                  <a:pt x="795899" y="42386"/>
                  <a:pt x="798128" y="46291"/>
                  <a:pt x="799528" y="50577"/>
                </a:cubicBezTo>
                <a:cubicBezTo>
                  <a:pt x="801005" y="55244"/>
                  <a:pt x="801747" y="60102"/>
                  <a:pt x="801719" y="64960"/>
                </a:cubicBezTo>
                <a:lnTo>
                  <a:pt x="801719" y="66389"/>
                </a:lnTo>
                <a:cubicBezTo>
                  <a:pt x="801747" y="71342"/>
                  <a:pt x="801014" y="76200"/>
                  <a:pt x="799528" y="80867"/>
                </a:cubicBezTo>
                <a:cubicBezTo>
                  <a:pt x="798090" y="85057"/>
                  <a:pt x="795861" y="88963"/>
                  <a:pt x="792956" y="92392"/>
                </a:cubicBezTo>
                <a:cubicBezTo>
                  <a:pt x="790041" y="95631"/>
                  <a:pt x="786422" y="98202"/>
                  <a:pt x="782383" y="99917"/>
                </a:cubicBezTo>
                <a:cubicBezTo>
                  <a:pt x="777907" y="101822"/>
                  <a:pt x="773068" y="102775"/>
                  <a:pt x="768191" y="102680"/>
                </a:cubicBezTo>
                <a:cubicBezTo>
                  <a:pt x="763257" y="102775"/>
                  <a:pt x="758352" y="101822"/>
                  <a:pt x="753808" y="99917"/>
                </a:cubicBezTo>
                <a:cubicBezTo>
                  <a:pt x="749751" y="98202"/>
                  <a:pt x="746112" y="95631"/>
                  <a:pt x="743140" y="92392"/>
                </a:cubicBezTo>
                <a:cubicBezTo>
                  <a:pt x="740235" y="89058"/>
                  <a:pt x="738035" y="85057"/>
                  <a:pt x="736663" y="80867"/>
                </a:cubicBezTo>
                <a:cubicBezTo>
                  <a:pt x="735101" y="76200"/>
                  <a:pt x="734330" y="71342"/>
                  <a:pt x="734377" y="66389"/>
                </a:cubicBezTo>
                <a:lnTo>
                  <a:pt x="734377" y="64960"/>
                </a:lnTo>
                <a:cubicBezTo>
                  <a:pt x="734330" y="60102"/>
                  <a:pt x="735101" y="55244"/>
                  <a:pt x="736663" y="50577"/>
                </a:cubicBezTo>
                <a:cubicBezTo>
                  <a:pt x="737987" y="46291"/>
                  <a:pt x="740197" y="42386"/>
                  <a:pt x="743140" y="39052"/>
                </a:cubicBezTo>
                <a:cubicBezTo>
                  <a:pt x="746112" y="35814"/>
                  <a:pt x="749712" y="33147"/>
                  <a:pt x="753713" y="31337"/>
                </a:cubicBezTo>
                <a:cubicBezTo>
                  <a:pt x="758237" y="29432"/>
                  <a:pt x="763095" y="28480"/>
                  <a:pt x="768000" y="28575"/>
                </a:cubicBezTo>
                <a:close/>
                <a:moveTo>
                  <a:pt x="688181" y="28575"/>
                </a:moveTo>
                <a:cubicBezTo>
                  <a:pt x="692334" y="28575"/>
                  <a:pt x="696458" y="29241"/>
                  <a:pt x="700373" y="30575"/>
                </a:cubicBezTo>
                <a:cubicBezTo>
                  <a:pt x="703878" y="31813"/>
                  <a:pt x="707107" y="33719"/>
                  <a:pt x="709898" y="36194"/>
                </a:cubicBezTo>
                <a:cubicBezTo>
                  <a:pt x="712651" y="38575"/>
                  <a:pt x="714832" y="41529"/>
                  <a:pt x="716280" y="44862"/>
                </a:cubicBezTo>
                <a:cubicBezTo>
                  <a:pt x="717775" y="48482"/>
                  <a:pt x="718490" y="52387"/>
                  <a:pt x="718376" y="56293"/>
                </a:cubicBezTo>
                <a:lnTo>
                  <a:pt x="701040" y="56293"/>
                </a:lnTo>
                <a:cubicBezTo>
                  <a:pt x="701126" y="54578"/>
                  <a:pt x="700868" y="52958"/>
                  <a:pt x="700278" y="51340"/>
                </a:cubicBezTo>
                <a:cubicBezTo>
                  <a:pt x="699706" y="49815"/>
                  <a:pt x="698802" y="48386"/>
                  <a:pt x="697611" y="47243"/>
                </a:cubicBezTo>
                <a:cubicBezTo>
                  <a:pt x="696354" y="46101"/>
                  <a:pt x="694906" y="45148"/>
                  <a:pt x="693325" y="44482"/>
                </a:cubicBezTo>
                <a:cubicBezTo>
                  <a:pt x="691563" y="43815"/>
                  <a:pt x="689696" y="43433"/>
                  <a:pt x="687800" y="43433"/>
                </a:cubicBezTo>
                <a:cubicBezTo>
                  <a:pt x="685295" y="43338"/>
                  <a:pt x="682819" y="44005"/>
                  <a:pt x="680656" y="45244"/>
                </a:cubicBezTo>
                <a:cubicBezTo>
                  <a:pt x="678752" y="46387"/>
                  <a:pt x="677170" y="48006"/>
                  <a:pt x="676085" y="50006"/>
                </a:cubicBezTo>
                <a:cubicBezTo>
                  <a:pt x="674913" y="52101"/>
                  <a:pt x="674103" y="54387"/>
                  <a:pt x="673703" y="56768"/>
                </a:cubicBezTo>
                <a:cubicBezTo>
                  <a:pt x="673236" y="59340"/>
                  <a:pt x="673017" y="62008"/>
                  <a:pt x="673036" y="64675"/>
                </a:cubicBezTo>
                <a:lnTo>
                  <a:pt x="673036" y="66675"/>
                </a:lnTo>
                <a:cubicBezTo>
                  <a:pt x="673017" y="69342"/>
                  <a:pt x="673236" y="72008"/>
                  <a:pt x="673703" y="74676"/>
                </a:cubicBezTo>
                <a:cubicBezTo>
                  <a:pt x="674113" y="77057"/>
                  <a:pt x="674884" y="79343"/>
                  <a:pt x="675989" y="81533"/>
                </a:cubicBezTo>
                <a:lnTo>
                  <a:pt x="687875" y="88000"/>
                </a:lnTo>
                <a:lnTo>
                  <a:pt x="687800" y="88011"/>
                </a:lnTo>
                <a:lnTo>
                  <a:pt x="687895" y="88011"/>
                </a:lnTo>
                <a:lnTo>
                  <a:pt x="687875" y="88000"/>
                </a:lnTo>
                <a:lnTo>
                  <a:pt x="692944" y="87249"/>
                </a:lnTo>
                <a:cubicBezTo>
                  <a:pt x="694487" y="86677"/>
                  <a:pt x="695935" y="85916"/>
                  <a:pt x="697230" y="84963"/>
                </a:cubicBezTo>
                <a:cubicBezTo>
                  <a:pt x="698449" y="84010"/>
                  <a:pt x="699430" y="82867"/>
                  <a:pt x="700087" y="81438"/>
                </a:cubicBezTo>
                <a:cubicBezTo>
                  <a:pt x="700773" y="80010"/>
                  <a:pt x="701069" y="78486"/>
                  <a:pt x="700945" y="76866"/>
                </a:cubicBezTo>
                <a:lnTo>
                  <a:pt x="718280" y="76866"/>
                </a:lnTo>
                <a:cubicBezTo>
                  <a:pt x="718395" y="80486"/>
                  <a:pt x="717614" y="84010"/>
                  <a:pt x="715994" y="87249"/>
                </a:cubicBezTo>
                <a:cubicBezTo>
                  <a:pt x="714385" y="90392"/>
                  <a:pt x="712146" y="93155"/>
                  <a:pt x="709422" y="95345"/>
                </a:cubicBezTo>
                <a:cubicBezTo>
                  <a:pt x="706584" y="97726"/>
                  <a:pt x="703364" y="99536"/>
                  <a:pt x="699897" y="100774"/>
                </a:cubicBezTo>
                <a:cubicBezTo>
                  <a:pt x="696154" y="102012"/>
                  <a:pt x="692229" y="102680"/>
                  <a:pt x="688277" y="102680"/>
                </a:cubicBezTo>
                <a:cubicBezTo>
                  <a:pt x="683285" y="102775"/>
                  <a:pt x="678323" y="101822"/>
                  <a:pt x="673703" y="99917"/>
                </a:cubicBezTo>
                <a:cubicBezTo>
                  <a:pt x="669693" y="98107"/>
                  <a:pt x="666121" y="95536"/>
                  <a:pt x="663226" y="92201"/>
                </a:cubicBezTo>
                <a:cubicBezTo>
                  <a:pt x="660397" y="88868"/>
                  <a:pt x="658263" y="84963"/>
                  <a:pt x="656939" y="80772"/>
                </a:cubicBezTo>
                <a:cubicBezTo>
                  <a:pt x="655463" y="76200"/>
                  <a:pt x="654729" y="71437"/>
                  <a:pt x="654748" y="66675"/>
                </a:cubicBezTo>
                <a:lnTo>
                  <a:pt x="654748" y="64675"/>
                </a:lnTo>
                <a:cubicBezTo>
                  <a:pt x="654748" y="59912"/>
                  <a:pt x="655453" y="55150"/>
                  <a:pt x="656844" y="50577"/>
                </a:cubicBezTo>
                <a:cubicBezTo>
                  <a:pt x="658158" y="46387"/>
                  <a:pt x="660330" y="42481"/>
                  <a:pt x="663226" y="39147"/>
                </a:cubicBezTo>
                <a:cubicBezTo>
                  <a:pt x="666121" y="35814"/>
                  <a:pt x="669693" y="33242"/>
                  <a:pt x="673703" y="31432"/>
                </a:cubicBezTo>
                <a:cubicBezTo>
                  <a:pt x="678266" y="29432"/>
                  <a:pt x="683209" y="28480"/>
                  <a:pt x="688181" y="28575"/>
                </a:cubicBezTo>
                <a:close/>
                <a:moveTo>
                  <a:pt x="521589" y="28575"/>
                </a:moveTo>
                <a:cubicBezTo>
                  <a:pt x="525294" y="28480"/>
                  <a:pt x="528970" y="29242"/>
                  <a:pt x="532352" y="30766"/>
                </a:cubicBezTo>
                <a:cubicBezTo>
                  <a:pt x="535343" y="32100"/>
                  <a:pt x="537953" y="34195"/>
                  <a:pt x="539972" y="36767"/>
                </a:cubicBezTo>
                <a:lnTo>
                  <a:pt x="540734" y="29909"/>
                </a:lnTo>
                <a:lnTo>
                  <a:pt x="557403" y="29909"/>
                </a:lnTo>
                <a:lnTo>
                  <a:pt x="557403" y="98679"/>
                </a:lnTo>
                <a:cubicBezTo>
                  <a:pt x="557517" y="103060"/>
                  <a:pt x="556669" y="107443"/>
                  <a:pt x="554926" y="111538"/>
                </a:cubicBezTo>
                <a:cubicBezTo>
                  <a:pt x="553364" y="115157"/>
                  <a:pt x="551030" y="118395"/>
                  <a:pt x="548068" y="121063"/>
                </a:cubicBezTo>
                <a:cubicBezTo>
                  <a:pt x="544906" y="123730"/>
                  <a:pt x="541248" y="125730"/>
                  <a:pt x="537305" y="126968"/>
                </a:cubicBezTo>
                <a:cubicBezTo>
                  <a:pt x="532866" y="128397"/>
                  <a:pt x="528237" y="129063"/>
                  <a:pt x="523589" y="128969"/>
                </a:cubicBezTo>
                <a:cubicBezTo>
                  <a:pt x="521255" y="128969"/>
                  <a:pt x="518931" y="128779"/>
                  <a:pt x="516636" y="128302"/>
                </a:cubicBezTo>
                <a:cubicBezTo>
                  <a:pt x="514131" y="127826"/>
                  <a:pt x="511683" y="127159"/>
                  <a:pt x="509301" y="126207"/>
                </a:cubicBezTo>
                <a:cubicBezTo>
                  <a:pt x="506892" y="125254"/>
                  <a:pt x="504587" y="124111"/>
                  <a:pt x="502443" y="122682"/>
                </a:cubicBezTo>
                <a:cubicBezTo>
                  <a:pt x="500367" y="121253"/>
                  <a:pt x="498500" y="119538"/>
                  <a:pt x="496919" y="117634"/>
                </a:cubicBezTo>
                <a:lnTo>
                  <a:pt x="505206" y="106489"/>
                </a:lnTo>
                <a:cubicBezTo>
                  <a:pt x="507415" y="108966"/>
                  <a:pt x="510101" y="111062"/>
                  <a:pt x="513111" y="112490"/>
                </a:cubicBezTo>
                <a:cubicBezTo>
                  <a:pt x="516102" y="113824"/>
                  <a:pt x="519350" y="114586"/>
                  <a:pt x="522636" y="114586"/>
                </a:cubicBezTo>
                <a:cubicBezTo>
                  <a:pt x="527046" y="114776"/>
                  <a:pt x="531371" y="113348"/>
                  <a:pt x="534733" y="110490"/>
                </a:cubicBezTo>
                <a:cubicBezTo>
                  <a:pt x="537733" y="107347"/>
                  <a:pt x="539296" y="103060"/>
                  <a:pt x="539019" y="98775"/>
                </a:cubicBezTo>
                <a:lnTo>
                  <a:pt x="539019" y="94678"/>
                </a:lnTo>
                <a:cubicBezTo>
                  <a:pt x="536876" y="96964"/>
                  <a:pt x="534324" y="98870"/>
                  <a:pt x="531495" y="100204"/>
                </a:cubicBezTo>
                <a:cubicBezTo>
                  <a:pt x="528342" y="101633"/>
                  <a:pt x="524932" y="102299"/>
                  <a:pt x="521493" y="102203"/>
                </a:cubicBezTo>
                <a:cubicBezTo>
                  <a:pt x="517331" y="102299"/>
                  <a:pt x="513216" y="101346"/>
                  <a:pt x="509492" y="99441"/>
                </a:cubicBezTo>
                <a:cubicBezTo>
                  <a:pt x="505796" y="97632"/>
                  <a:pt x="502539" y="95060"/>
                  <a:pt x="499967" y="91917"/>
                </a:cubicBezTo>
                <a:cubicBezTo>
                  <a:pt x="497300" y="88488"/>
                  <a:pt x="495328" y="84582"/>
                  <a:pt x="494157" y="80391"/>
                </a:cubicBezTo>
                <a:cubicBezTo>
                  <a:pt x="492785" y="75724"/>
                  <a:pt x="492109" y="70866"/>
                  <a:pt x="492156" y="66008"/>
                </a:cubicBezTo>
                <a:lnTo>
                  <a:pt x="492156" y="65056"/>
                </a:lnTo>
                <a:cubicBezTo>
                  <a:pt x="492109" y="60102"/>
                  <a:pt x="492785" y="55055"/>
                  <a:pt x="494157" y="50293"/>
                </a:cubicBezTo>
                <a:cubicBezTo>
                  <a:pt x="495309" y="46101"/>
                  <a:pt x="497290" y="42101"/>
                  <a:pt x="499967" y="38671"/>
                </a:cubicBezTo>
                <a:cubicBezTo>
                  <a:pt x="502548" y="35528"/>
                  <a:pt x="505806" y="32956"/>
                  <a:pt x="509492" y="31243"/>
                </a:cubicBezTo>
                <a:cubicBezTo>
                  <a:pt x="513273" y="29432"/>
                  <a:pt x="517407" y="28575"/>
                  <a:pt x="521589" y="28575"/>
                </a:cubicBezTo>
                <a:close/>
                <a:moveTo>
                  <a:pt x="362045" y="28575"/>
                </a:moveTo>
                <a:cubicBezTo>
                  <a:pt x="366131" y="28575"/>
                  <a:pt x="370208" y="29051"/>
                  <a:pt x="374141" y="30195"/>
                </a:cubicBezTo>
                <a:cubicBezTo>
                  <a:pt x="377590" y="31147"/>
                  <a:pt x="380828" y="32670"/>
                  <a:pt x="383666" y="34862"/>
                </a:cubicBezTo>
                <a:cubicBezTo>
                  <a:pt x="386391" y="36957"/>
                  <a:pt x="388581" y="39625"/>
                  <a:pt x="390048" y="42672"/>
                </a:cubicBezTo>
                <a:cubicBezTo>
                  <a:pt x="391706" y="46101"/>
                  <a:pt x="392515" y="49816"/>
                  <a:pt x="392429" y="53626"/>
                </a:cubicBezTo>
                <a:lnTo>
                  <a:pt x="392429" y="84201"/>
                </a:lnTo>
                <a:cubicBezTo>
                  <a:pt x="392363" y="87345"/>
                  <a:pt x="392591" y="90583"/>
                  <a:pt x="393096" y="93726"/>
                </a:cubicBezTo>
                <a:cubicBezTo>
                  <a:pt x="393525" y="95917"/>
                  <a:pt x="394230" y="98107"/>
                  <a:pt x="395192" y="100204"/>
                </a:cubicBezTo>
                <a:lnTo>
                  <a:pt x="395192" y="101347"/>
                </a:lnTo>
                <a:lnTo>
                  <a:pt x="376427" y="101347"/>
                </a:lnTo>
                <a:cubicBezTo>
                  <a:pt x="375961" y="100394"/>
                  <a:pt x="375580" y="99345"/>
                  <a:pt x="375285" y="98298"/>
                </a:cubicBezTo>
                <a:cubicBezTo>
                  <a:pt x="375285" y="97155"/>
                  <a:pt x="374713" y="95917"/>
                  <a:pt x="374522" y="94678"/>
                </a:cubicBezTo>
                <a:cubicBezTo>
                  <a:pt x="372256" y="97060"/>
                  <a:pt x="369569" y="98965"/>
                  <a:pt x="366617" y="100299"/>
                </a:cubicBezTo>
                <a:cubicBezTo>
                  <a:pt x="364921" y="101060"/>
                  <a:pt x="363131" y="101633"/>
                  <a:pt x="361283" y="102013"/>
                </a:cubicBezTo>
                <a:cubicBezTo>
                  <a:pt x="359244" y="102394"/>
                  <a:pt x="357168" y="102680"/>
                  <a:pt x="355091" y="102680"/>
                </a:cubicBezTo>
                <a:cubicBezTo>
                  <a:pt x="351662" y="102680"/>
                  <a:pt x="348243" y="102203"/>
                  <a:pt x="344995" y="101060"/>
                </a:cubicBezTo>
                <a:cubicBezTo>
                  <a:pt x="342118" y="100108"/>
                  <a:pt x="339442" y="98584"/>
                  <a:pt x="337089" y="96679"/>
                </a:cubicBezTo>
                <a:cubicBezTo>
                  <a:pt x="334927" y="94774"/>
                  <a:pt x="333184" y="92488"/>
                  <a:pt x="331946" y="89916"/>
                </a:cubicBezTo>
                <a:cubicBezTo>
                  <a:pt x="327993" y="80772"/>
                  <a:pt x="330688" y="70104"/>
                  <a:pt x="338518" y="63913"/>
                </a:cubicBezTo>
                <a:cubicBezTo>
                  <a:pt x="346033" y="59246"/>
                  <a:pt x="354834" y="57055"/>
                  <a:pt x="363664" y="57721"/>
                </a:cubicBezTo>
                <a:lnTo>
                  <a:pt x="373856" y="57721"/>
                </a:lnTo>
                <a:lnTo>
                  <a:pt x="373856" y="53531"/>
                </a:lnTo>
                <a:cubicBezTo>
                  <a:pt x="374008" y="50482"/>
                  <a:pt x="372789" y="47435"/>
                  <a:pt x="370522" y="45339"/>
                </a:cubicBezTo>
                <a:cubicBezTo>
                  <a:pt x="367817" y="43244"/>
                  <a:pt x="364436" y="42101"/>
                  <a:pt x="360997" y="42291"/>
                </a:cubicBezTo>
                <a:cubicBezTo>
                  <a:pt x="358054" y="42101"/>
                  <a:pt x="355130" y="42958"/>
                  <a:pt x="352805" y="44767"/>
                </a:cubicBezTo>
                <a:cubicBezTo>
                  <a:pt x="351062" y="46387"/>
                  <a:pt x="350129" y="48768"/>
                  <a:pt x="350234" y="51150"/>
                </a:cubicBezTo>
                <a:lnTo>
                  <a:pt x="331946" y="51150"/>
                </a:lnTo>
                <a:cubicBezTo>
                  <a:pt x="331879" y="48196"/>
                  <a:pt x="332565" y="45244"/>
                  <a:pt x="333946" y="42577"/>
                </a:cubicBezTo>
                <a:cubicBezTo>
                  <a:pt x="335318" y="39720"/>
                  <a:pt x="337308" y="37243"/>
                  <a:pt x="339756" y="35338"/>
                </a:cubicBezTo>
                <a:cubicBezTo>
                  <a:pt x="342604" y="33147"/>
                  <a:pt x="345833" y="31432"/>
                  <a:pt x="349281" y="30385"/>
                </a:cubicBezTo>
                <a:cubicBezTo>
                  <a:pt x="353425" y="29146"/>
                  <a:pt x="357720" y="28575"/>
                  <a:pt x="362045" y="28575"/>
                </a:cubicBezTo>
                <a:close/>
                <a:moveTo>
                  <a:pt x="416718" y="0"/>
                </a:moveTo>
                <a:lnTo>
                  <a:pt x="456628" y="0"/>
                </a:lnTo>
                <a:lnTo>
                  <a:pt x="456628" y="86392"/>
                </a:lnTo>
                <a:lnTo>
                  <a:pt x="477202" y="86392"/>
                </a:lnTo>
                <a:lnTo>
                  <a:pt x="477202" y="101347"/>
                </a:lnTo>
                <a:lnTo>
                  <a:pt x="416813" y="101347"/>
                </a:lnTo>
                <a:lnTo>
                  <a:pt x="416813" y="86392"/>
                </a:lnTo>
                <a:lnTo>
                  <a:pt x="438245" y="86392"/>
                </a:lnTo>
                <a:lnTo>
                  <a:pt x="438245" y="14954"/>
                </a:lnTo>
                <a:lnTo>
                  <a:pt x="416813" y="14954"/>
                </a:lnTo>
                <a:close/>
              </a:path>
            </a:pathLst>
          </a:custGeom>
          <a:solidFill>
            <a:schemeClr val="tx1"/>
          </a:solidFill>
          <a:ln w="9525" cap="flat">
            <a:noFill/>
            <a:prstDash val="solid"/>
            <a:miter/>
          </a:ln>
        </p:spPr>
        <p:txBody>
          <a:bodyPr rtlCol="0" anchor="ctr"/>
          <a:lstStyle/>
          <a:p>
            <a:endParaRPr lang="fr-FR" dirty="0"/>
          </a:p>
        </p:txBody>
      </p:sp>
      <p:sp>
        <p:nvSpPr>
          <p:cNvPr id="8" name="Espace réservé du texte 4">
            <a:extLst>
              <a:ext uri="{FF2B5EF4-FFF2-40B4-BE49-F238E27FC236}">
                <a16:creationId xmlns:a16="http://schemas.microsoft.com/office/drawing/2014/main" id="{047AA0F3-B061-4906-856B-0BAEFF1F9463}"/>
              </a:ext>
            </a:extLst>
          </p:cNvPr>
          <p:cNvSpPr>
            <a:spLocks noGrp="1"/>
          </p:cNvSpPr>
          <p:nvPr>
            <p:ph type="body" sz="quarter" idx="15" hasCustomPrompt="1"/>
          </p:nvPr>
        </p:nvSpPr>
        <p:spPr>
          <a:xfrm>
            <a:off x="938088" y="409700"/>
            <a:ext cx="6326312"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bg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bg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7" name="Espace réservé du texte 6">
            <a:extLst>
              <a:ext uri="{FF2B5EF4-FFF2-40B4-BE49-F238E27FC236}">
                <a16:creationId xmlns:a16="http://schemas.microsoft.com/office/drawing/2014/main" id="{A33F1EC1-5B96-4501-9E11-FD04858677AE}"/>
              </a:ext>
            </a:extLst>
          </p:cNvPr>
          <p:cNvSpPr>
            <a:spLocks noGrp="1"/>
          </p:cNvSpPr>
          <p:nvPr>
            <p:ph type="body" sz="quarter" idx="16"/>
          </p:nvPr>
        </p:nvSpPr>
        <p:spPr>
          <a:xfrm>
            <a:off x="2203911" y="1355724"/>
            <a:ext cx="5492289" cy="3940175"/>
          </a:xfrm>
        </p:spPr>
        <p:txBody>
          <a:bodyPr/>
          <a:lstStyle>
            <a:lvl1pPr>
              <a:tabLst>
                <a:tab pos="2147888" algn="l"/>
              </a:tabLst>
              <a:defRPr sz="2800">
                <a:solidFill>
                  <a:schemeClr val="bg1"/>
                </a:solidFill>
              </a:defRPr>
            </a:lvl1pPr>
            <a:lvl2pPr>
              <a:tabLst>
                <a:tab pos="2147888" algn="l"/>
              </a:tabLst>
              <a:defRPr sz="2000">
                <a:solidFill>
                  <a:schemeClr val="bg1"/>
                </a:solidFill>
              </a:defRPr>
            </a:lvl2pPr>
            <a:lvl3pPr>
              <a:tabLst>
                <a:tab pos="2147888" algn="l"/>
              </a:tabLst>
              <a:defRPr sz="1600">
                <a:solidFill>
                  <a:schemeClr val="bg1"/>
                </a:solidFill>
              </a:defRPr>
            </a:lvl3pPr>
            <a:lvl4pPr marL="0" indent="0">
              <a:buNone/>
              <a:tabLst>
                <a:tab pos="2147888" algn="l"/>
              </a:tabLst>
              <a:defRPr sz="1600">
                <a:solidFill>
                  <a:schemeClr val="bg1"/>
                </a:solidFill>
              </a:defRPr>
            </a:lvl4pPr>
            <a:lvl5pPr marL="0" indent="0">
              <a:buNone/>
              <a:tabLst>
                <a:tab pos="2147888" algn="l"/>
              </a:tabLst>
              <a:defRPr sz="1600">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06</a:t>
            </a:r>
          </a:p>
          <a:p>
            <a:pPr lvl="6"/>
            <a:r>
              <a:rPr lang="fr-FR" dirty="0"/>
              <a:t>07</a:t>
            </a:r>
          </a:p>
          <a:p>
            <a:pPr lvl="7"/>
            <a:r>
              <a:rPr lang="fr-FR" dirty="0"/>
              <a:t>08</a:t>
            </a:r>
          </a:p>
          <a:p>
            <a:pPr lvl="7"/>
            <a:r>
              <a:rPr lang="fr-FR" dirty="0"/>
              <a:t>09</a:t>
            </a:r>
          </a:p>
        </p:txBody>
      </p:sp>
      <p:sp>
        <p:nvSpPr>
          <p:cNvPr id="9" name="Espace réservé du pied de page 8">
            <a:extLst>
              <a:ext uri="{FF2B5EF4-FFF2-40B4-BE49-F238E27FC236}">
                <a16:creationId xmlns:a16="http://schemas.microsoft.com/office/drawing/2014/main" id="{3DDACFB9-8E66-1CA5-AF1B-94916045ED55}"/>
              </a:ext>
            </a:extLst>
          </p:cNvPr>
          <p:cNvSpPr>
            <a:spLocks noGrp="1"/>
          </p:cNvSpPr>
          <p:nvPr>
            <p:ph type="ftr" sz="quarter" idx="21"/>
          </p:nvPr>
        </p:nvSpPr>
        <p:spPr/>
        <p:txBody>
          <a:bodyPr/>
          <a:lstStyle>
            <a:lvl1pPr>
              <a:defRPr>
                <a:solidFill>
                  <a:schemeClr val="bg1"/>
                </a:solidFill>
              </a:defRPr>
            </a:lvl1pPr>
          </a:lstStyle>
          <a:p>
            <a:pPr algn="ctr"/>
            <a:r>
              <a:rPr lang="fr-FR"/>
              <a:t>Confidentiel</a:t>
            </a:r>
          </a:p>
        </p:txBody>
      </p:sp>
    </p:spTree>
    <p:extLst>
      <p:ext uri="{BB962C8B-B14F-4D97-AF65-F5344CB8AC3E}">
        <p14:creationId xmlns:p14="http://schemas.microsoft.com/office/powerpoint/2010/main" val="473201638"/>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Titre seul">
    <p:spTree>
      <p:nvGrpSpPr>
        <p:cNvPr id="1" name=""/>
        <p:cNvGrpSpPr/>
        <p:nvPr/>
      </p:nvGrpSpPr>
      <p:grpSpPr>
        <a:xfrm>
          <a:off x="0" y="0"/>
          <a:ext cx="0" cy="0"/>
          <a:chOff x="0" y="0"/>
          <a:chExt cx="0" cy="0"/>
        </a:xfrm>
      </p:grpSpPr>
      <p:grpSp>
        <p:nvGrpSpPr>
          <p:cNvPr id="20" name="object 3">
            <a:extLst>
              <a:ext uri="{FF2B5EF4-FFF2-40B4-BE49-F238E27FC236}">
                <a16:creationId xmlns:a16="http://schemas.microsoft.com/office/drawing/2014/main" id="{A6EE3CD9-1017-40F2-9A0F-9ADC0E97B7E8}"/>
              </a:ext>
            </a:extLst>
          </p:cNvPr>
          <p:cNvGrpSpPr/>
          <p:nvPr userDrawn="1"/>
        </p:nvGrpSpPr>
        <p:grpSpPr>
          <a:xfrm>
            <a:off x="514089" y="6493294"/>
            <a:ext cx="752031" cy="86640"/>
            <a:chOff x="847065" y="10707923"/>
            <a:chExt cx="1240155" cy="142875"/>
          </a:xfrm>
        </p:grpSpPr>
        <p:pic>
          <p:nvPicPr>
            <p:cNvPr id="21" name="object 4">
              <a:extLst>
                <a:ext uri="{FF2B5EF4-FFF2-40B4-BE49-F238E27FC236}">
                  <a16:creationId xmlns:a16="http://schemas.microsoft.com/office/drawing/2014/main" id="{F22A1663-8DA0-407F-8AE8-A696EE603E97}"/>
                </a:ext>
              </a:extLst>
            </p:cNvPr>
            <p:cNvPicPr/>
            <p:nvPr/>
          </p:nvPicPr>
          <p:blipFill>
            <a:blip r:embed="rId2" cstate="print"/>
            <a:stretch>
              <a:fillRect/>
            </a:stretch>
          </p:blipFill>
          <p:spPr>
            <a:xfrm>
              <a:off x="847065" y="10740848"/>
              <a:ext cx="262047" cy="78479"/>
            </a:xfrm>
            <a:prstGeom prst="rect">
              <a:avLst/>
            </a:prstGeom>
          </p:spPr>
        </p:pic>
        <p:sp>
          <p:nvSpPr>
            <p:cNvPr id="22" name="object 5">
              <a:extLst>
                <a:ext uri="{FF2B5EF4-FFF2-40B4-BE49-F238E27FC236}">
                  <a16:creationId xmlns:a16="http://schemas.microsoft.com/office/drawing/2014/main" id="{E831035A-4B78-43F7-B910-80EA82C97B4F}"/>
                </a:ext>
              </a:extLst>
            </p:cNvPr>
            <p:cNvSpPr/>
            <p:nvPr/>
          </p:nvSpPr>
          <p:spPr>
            <a:xfrm>
              <a:off x="1143129" y="10794304"/>
              <a:ext cx="28575" cy="26670"/>
            </a:xfrm>
            <a:custGeom>
              <a:avLst/>
              <a:gdLst/>
              <a:ahLst/>
              <a:cxnLst/>
              <a:rect l="l" t="t" r="r" b="b"/>
              <a:pathLst>
                <a:path w="28575" h="26670">
                  <a:moveTo>
                    <a:pt x="16167" y="0"/>
                  </a:moveTo>
                  <a:lnTo>
                    <a:pt x="11811" y="0"/>
                  </a:lnTo>
                  <a:lnTo>
                    <a:pt x="9863" y="356"/>
                  </a:lnTo>
                  <a:lnTo>
                    <a:pt x="0" y="11465"/>
                  </a:lnTo>
                  <a:lnTo>
                    <a:pt x="0" y="13339"/>
                  </a:lnTo>
                  <a:lnTo>
                    <a:pt x="0" y="15182"/>
                  </a:lnTo>
                  <a:lnTo>
                    <a:pt x="11811" y="26480"/>
                  </a:lnTo>
                  <a:lnTo>
                    <a:pt x="16167" y="26480"/>
                  </a:lnTo>
                  <a:lnTo>
                    <a:pt x="27988" y="15182"/>
                  </a:lnTo>
                  <a:lnTo>
                    <a:pt x="27988" y="11465"/>
                  </a:lnTo>
                  <a:lnTo>
                    <a:pt x="18125" y="356"/>
                  </a:lnTo>
                  <a:lnTo>
                    <a:pt x="16167" y="0"/>
                  </a:lnTo>
                  <a:close/>
                </a:path>
              </a:pathLst>
            </a:custGeom>
            <a:solidFill>
              <a:srgbClr val="002F67"/>
            </a:solidFill>
          </p:spPr>
          <p:txBody>
            <a:bodyPr wrap="square" lIns="0" tIns="0" rIns="0" bIns="0" rtlCol="0"/>
            <a:lstStyle/>
            <a:p>
              <a:endParaRPr lang="fr-FR" sz="662" dirty="0"/>
            </a:p>
          </p:txBody>
        </p:sp>
        <p:pic>
          <p:nvPicPr>
            <p:cNvPr id="23" name="object 6">
              <a:extLst>
                <a:ext uri="{FF2B5EF4-FFF2-40B4-BE49-F238E27FC236}">
                  <a16:creationId xmlns:a16="http://schemas.microsoft.com/office/drawing/2014/main" id="{D0CAAE98-70CE-44E0-8205-780766B55A5A}"/>
                </a:ext>
              </a:extLst>
            </p:cNvPr>
            <p:cNvPicPr/>
            <p:nvPr/>
          </p:nvPicPr>
          <p:blipFill>
            <a:blip r:embed="rId3" cstate="print"/>
            <a:stretch>
              <a:fillRect/>
            </a:stretch>
          </p:blipFill>
          <p:spPr>
            <a:xfrm>
              <a:off x="1209992" y="10739402"/>
              <a:ext cx="71369" cy="81379"/>
            </a:xfrm>
            <a:prstGeom prst="rect">
              <a:avLst/>
            </a:prstGeom>
          </p:spPr>
        </p:pic>
        <p:pic>
          <p:nvPicPr>
            <p:cNvPr id="24" name="object 7">
              <a:extLst>
                <a:ext uri="{FF2B5EF4-FFF2-40B4-BE49-F238E27FC236}">
                  <a16:creationId xmlns:a16="http://schemas.microsoft.com/office/drawing/2014/main" id="{2AC43F6C-3338-4D56-B01B-07F3FCDCAFED}"/>
                </a:ext>
              </a:extLst>
            </p:cNvPr>
            <p:cNvPicPr/>
            <p:nvPr/>
          </p:nvPicPr>
          <p:blipFill>
            <a:blip r:embed="rId4" cstate="print"/>
            <a:stretch>
              <a:fillRect/>
            </a:stretch>
          </p:blipFill>
          <p:spPr>
            <a:xfrm>
              <a:off x="1305235" y="10707923"/>
              <a:ext cx="781632" cy="142298"/>
            </a:xfrm>
            <a:prstGeom prst="rect">
              <a:avLst/>
            </a:prstGeom>
          </p:spPr>
        </p:pic>
      </p:grpSp>
      <p:sp>
        <p:nvSpPr>
          <p:cNvPr id="3" name="Espace réservé du numéro de diapositive 2">
            <a:extLst>
              <a:ext uri="{FF2B5EF4-FFF2-40B4-BE49-F238E27FC236}">
                <a16:creationId xmlns:a16="http://schemas.microsoft.com/office/drawing/2014/main" id="{95CEC289-6FBA-4C56-94D1-874AC301646D}"/>
              </a:ext>
            </a:extLst>
          </p:cNvPr>
          <p:cNvSpPr>
            <a:spLocks noGrp="1"/>
          </p:cNvSpPr>
          <p:nvPr>
            <p:ph type="sldNum" sz="quarter" idx="14"/>
          </p:nvPr>
        </p:nvSpPr>
        <p:spPr/>
        <p:txBody>
          <a:bodyPr/>
          <a:lstStyle>
            <a:lvl1pPr algn="ctr">
              <a:defRPr/>
            </a:lvl1pPr>
          </a:lstStyle>
          <a:p>
            <a:r>
              <a:rPr lang="fr-FR" dirty="0"/>
              <a:t>page </a:t>
            </a:r>
            <a:fld id="{D4393D1B-37AB-4561-B448-10CBADDAE970}" type="slidenum">
              <a:rPr smtClean="0"/>
              <a:pPr/>
              <a:t>‹N°›</a:t>
            </a:fld>
            <a:endParaRPr dirty="0"/>
          </a:p>
        </p:txBody>
      </p:sp>
      <p:sp>
        <p:nvSpPr>
          <p:cNvPr id="5" name="Espace réservé du texte 4">
            <a:extLst>
              <a:ext uri="{FF2B5EF4-FFF2-40B4-BE49-F238E27FC236}">
                <a16:creationId xmlns:a16="http://schemas.microsoft.com/office/drawing/2014/main" id="{9BC72356-A04F-4E0F-A121-09766CE60568}"/>
              </a:ext>
            </a:extLst>
          </p:cNvPr>
          <p:cNvSpPr>
            <a:spLocks noGrp="1"/>
          </p:cNvSpPr>
          <p:nvPr>
            <p:ph type="body" sz="quarter" idx="15" hasCustomPrompt="1"/>
          </p:nvPr>
        </p:nvSpPr>
        <p:spPr>
          <a:xfrm>
            <a:off x="938088" y="409700"/>
            <a:ext cx="9933111"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4" name="Espace réservé du pied de page 3">
            <a:extLst>
              <a:ext uri="{FF2B5EF4-FFF2-40B4-BE49-F238E27FC236}">
                <a16:creationId xmlns:a16="http://schemas.microsoft.com/office/drawing/2014/main" id="{F4F0333E-449D-8AC0-F027-ADA305F7C329}"/>
              </a:ext>
            </a:extLst>
          </p:cNvPr>
          <p:cNvSpPr>
            <a:spLocks noGrp="1"/>
          </p:cNvSpPr>
          <p:nvPr>
            <p:ph type="ftr" sz="quarter" idx="17"/>
          </p:nvPr>
        </p:nvSpPr>
        <p:spPr/>
        <p:txBody>
          <a:bodyPr/>
          <a:lstStyle/>
          <a:p>
            <a:pPr algn="ctr"/>
            <a:r>
              <a:rPr lang="fr-FR"/>
              <a:t>Confidentiel</a:t>
            </a:r>
            <a:endParaRPr lang="fr-FR" dirty="0"/>
          </a:p>
        </p:txBody>
      </p:sp>
    </p:spTree>
    <p:extLst>
      <p:ext uri="{BB962C8B-B14F-4D97-AF65-F5344CB8AC3E}">
        <p14:creationId xmlns:p14="http://schemas.microsoft.com/office/powerpoint/2010/main" val="1756698846"/>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Vide avec logo">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9FBB965-3988-47E2-AD05-87A9DDE44890}"/>
              </a:ext>
            </a:extLst>
          </p:cNvPr>
          <p:cNvSpPr>
            <a:spLocks noGrp="1"/>
          </p:cNvSpPr>
          <p:nvPr>
            <p:ph type="sldNum" sz="quarter" idx="10"/>
          </p:nvPr>
        </p:nvSpPr>
        <p:spPr/>
        <p:txBody>
          <a:bodyPr/>
          <a:lstStyle/>
          <a:p>
            <a:pPr algn="ctr"/>
            <a:r>
              <a:rPr lang="fr-FR" dirty="0"/>
              <a:t>page </a:t>
            </a:r>
            <a:fld id="{D4393D1B-37AB-4561-B448-10CBADDAE970}" type="slidenum">
              <a:rPr lang="fr-FR" smtClean="0"/>
              <a:pPr algn="ctr"/>
              <a:t>‹N°›</a:t>
            </a:fld>
            <a:endParaRPr lang="fr-FR" dirty="0"/>
          </a:p>
        </p:txBody>
      </p:sp>
      <p:sp>
        <p:nvSpPr>
          <p:cNvPr id="3" name="Espace réservé du pied de page 2">
            <a:extLst>
              <a:ext uri="{FF2B5EF4-FFF2-40B4-BE49-F238E27FC236}">
                <a16:creationId xmlns:a16="http://schemas.microsoft.com/office/drawing/2014/main" id="{E20FE6E7-A920-6DCE-6F32-47E55D7F1033}"/>
              </a:ext>
            </a:extLst>
          </p:cNvPr>
          <p:cNvSpPr>
            <a:spLocks noGrp="1"/>
          </p:cNvSpPr>
          <p:nvPr>
            <p:ph type="ftr" sz="quarter" idx="12"/>
          </p:nvPr>
        </p:nvSpPr>
        <p:spPr/>
        <p:txBody>
          <a:bodyPr/>
          <a:lstStyle/>
          <a:p>
            <a:pPr algn="ctr"/>
            <a:r>
              <a:rPr lang="fr-FR"/>
              <a:t>Confidentiel</a:t>
            </a:r>
            <a:endParaRPr lang="fr-FR" dirty="0"/>
          </a:p>
        </p:txBody>
      </p:sp>
    </p:spTree>
    <p:extLst>
      <p:ext uri="{BB962C8B-B14F-4D97-AF65-F5344CB8AC3E}">
        <p14:creationId xmlns:p14="http://schemas.microsoft.com/office/powerpoint/2010/main" val="1169767474"/>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Cover commerciale">
    <p:spTree>
      <p:nvGrpSpPr>
        <p:cNvPr id="1" name=""/>
        <p:cNvGrpSpPr/>
        <p:nvPr/>
      </p:nvGrpSpPr>
      <p:grpSpPr>
        <a:xfrm>
          <a:off x="0" y="0"/>
          <a:ext cx="0" cy="0"/>
          <a:chOff x="0" y="0"/>
          <a:chExt cx="0" cy="0"/>
        </a:xfrm>
      </p:grpSpPr>
      <p:sp>
        <p:nvSpPr>
          <p:cNvPr id="22" name="Espace réservé pour une image  21">
            <a:extLst>
              <a:ext uri="{FF2B5EF4-FFF2-40B4-BE49-F238E27FC236}">
                <a16:creationId xmlns:a16="http://schemas.microsoft.com/office/drawing/2014/main" id="{816EBEF6-77FC-4862-B2DE-E4E1F1E90DDC}"/>
              </a:ext>
            </a:extLst>
          </p:cNvPr>
          <p:cNvSpPr>
            <a:spLocks noGrp="1"/>
          </p:cNvSpPr>
          <p:nvPr>
            <p:ph type="pic" sz="quarter" idx="21" hasCustomPrompt="1"/>
          </p:nvPr>
        </p:nvSpPr>
        <p:spPr>
          <a:xfrm>
            <a:off x="3706019" y="2958306"/>
            <a:ext cx="2385220" cy="2761457"/>
          </a:xfrm>
          <a:custGeom>
            <a:avLst/>
            <a:gdLst>
              <a:gd name="connsiteX0" fmla="*/ 1192610 w 2385220"/>
              <a:gd name="connsiteY0" fmla="*/ 0 h 2761457"/>
              <a:gd name="connsiteX1" fmla="*/ 2385220 w 2385220"/>
              <a:gd name="connsiteY1" fmla="*/ 1192610 h 2761457"/>
              <a:gd name="connsiteX2" fmla="*/ 2385219 w 2385220"/>
              <a:gd name="connsiteY2" fmla="*/ 2761457 h 2761457"/>
              <a:gd name="connsiteX3" fmla="*/ 0 w 2385220"/>
              <a:gd name="connsiteY3" fmla="*/ 2761457 h 2761457"/>
              <a:gd name="connsiteX4" fmla="*/ 0 w 2385220"/>
              <a:gd name="connsiteY4" fmla="*/ 1192610 h 2761457"/>
              <a:gd name="connsiteX5" fmla="*/ 1192610 w 2385220"/>
              <a:gd name="connsiteY5" fmla="*/ 0 h 276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5220" h="2761457">
                <a:moveTo>
                  <a:pt x="1192610" y="0"/>
                </a:moveTo>
                <a:cubicBezTo>
                  <a:pt x="1851270" y="0"/>
                  <a:pt x="2385220" y="533950"/>
                  <a:pt x="2385220" y="1192610"/>
                </a:cubicBezTo>
                <a:cubicBezTo>
                  <a:pt x="2385220" y="1715559"/>
                  <a:pt x="2385219" y="2238508"/>
                  <a:pt x="2385219" y="2761457"/>
                </a:cubicBezTo>
                <a:lnTo>
                  <a:pt x="0" y="2761457"/>
                </a:lnTo>
                <a:lnTo>
                  <a:pt x="0" y="1192610"/>
                </a:lnTo>
                <a:cubicBezTo>
                  <a:pt x="0" y="533950"/>
                  <a:pt x="533950" y="0"/>
                  <a:pt x="1192610" y="0"/>
                </a:cubicBezTo>
                <a:close/>
              </a:path>
            </a:pathLst>
          </a:custGeom>
          <a:noFill/>
        </p:spPr>
        <p:txBody>
          <a:bodyPr wrap="square" anchor="ctr">
            <a:noAutofit/>
          </a:bodyPr>
          <a:lstStyle>
            <a:lvl1pPr algn="ctr">
              <a:defRPr sz="1400">
                <a:solidFill>
                  <a:schemeClr val="tx1"/>
                </a:solidFill>
              </a:defRPr>
            </a:lvl1pPr>
          </a:lstStyle>
          <a:p>
            <a:r>
              <a:rPr lang="fr-FR" dirty="0"/>
              <a:t>Image</a:t>
            </a:r>
          </a:p>
        </p:txBody>
      </p:sp>
      <p:sp>
        <p:nvSpPr>
          <p:cNvPr id="15" name="Espace réservé du texte 14">
            <a:extLst>
              <a:ext uri="{FF2B5EF4-FFF2-40B4-BE49-F238E27FC236}">
                <a16:creationId xmlns:a16="http://schemas.microsoft.com/office/drawing/2014/main" id="{0A301428-8EA7-4EA6-B616-C7892A7CFC1E}"/>
              </a:ext>
            </a:extLst>
          </p:cNvPr>
          <p:cNvSpPr>
            <a:spLocks noGrp="1"/>
          </p:cNvSpPr>
          <p:nvPr>
            <p:ph type="body" sz="quarter" idx="20" hasCustomPrompt="1"/>
          </p:nvPr>
        </p:nvSpPr>
        <p:spPr>
          <a:xfrm>
            <a:off x="3703637" y="569117"/>
            <a:ext cx="2387601" cy="2338389"/>
          </a:xfrm>
          <a:custGeom>
            <a:avLst/>
            <a:gdLst>
              <a:gd name="connsiteX0" fmla="*/ 0 w 2313721"/>
              <a:gd name="connsiteY0" fmla="*/ 0 h 2338389"/>
              <a:gd name="connsiteX1" fmla="*/ 1334941 w 2313721"/>
              <a:gd name="connsiteY1" fmla="*/ 0 h 2338389"/>
              <a:gd name="connsiteX2" fmla="*/ 2313721 w 2313721"/>
              <a:gd name="connsiteY2" fmla="*/ 1169195 h 2338389"/>
              <a:gd name="connsiteX3" fmla="*/ 2313720 w 2313721"/>
              <a:gd name="connsiteY3" fmla="*/ 2338389 h 2338389"/>
              <a:gd name="connsiteX4" fmla="*/ 0 w 2313721"/>
              <a:gd name="connsiteY4" fmla="*/ 2338389 h 2338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721" h="2338389">
                <a:moveTo>
                  <a:pt x="0" y="0"/>
                </a:moveTo>
                <a:lnTo>
                  <a:pt x="1334941" y="0"/>
                </a:lnTo>
                <a:cubicBezTo>
                  <a:pt x="1875507" y="0"/>
                  <a:pt x="2313721" y="523466"/>
                  <a:pt x="2313721" y="1169195"/>
                </a:cubicBezTo>
                <a:cubicBezTo>
                  <a:pt x="2313721" y="1558926"/>
                  <a:pt x="2313720" y="1948658"/>
                  <a:pt x="2313720" y="2338389"/>
                </a:cubicBezTo>
                <a:lnTo>
                  <a:pt x="0" y="2338389"/>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 name="Espace réservé du numéro de diapositive 3">
            <a:extLst>
              <a:ext uri="{FF2B5EF4-FFF2-40B4-BE49-F238E27FC236}">
                <a16:creationId xmlns:a16="http://schemas.microsoft.com/office/drawing/2014/main" id="{09FBB965-3988-47E2-AD05-87A9DDE44890}"/>
              </a:ext>
            </a:extLst>
          </p:cNvPr>
          <p:cNvSpPr>
            <a:spLocks noGrp="1"/>
          </p:cNvSpPr>
          <p:nvPr>
            <p:ph type="sldNum" sz="quarter" idx="10"/>
          </p:nvPr>
        </p:nvSpPr>
        <p:spPr>
          <a:xfrm>
            <a:off x="4724400" y="6456024"/>
            <a:ext cx="2743200" cy="138499"/>
          </a:xfrm>
        </p:spPr>
        <p:txBody>
          <a:bodyPr/>
          <a:lstStyle>
            <a:lvl1pPr>
              <a:defRPr>
                <a:solidFill>
                  <a:schemeClr val="tx1"/>
                </a:solidFill>
              </a:defRPr>
            </a:lvl1pPr>
          </a:lstStyle>
          <a:p>
            <a:r>
              <a:rPr lang="fr-FR"/>
              <a:t>page </a:t>
            </a:r>
            <a:fld id="{D4393D1B-37AB-4561-B448-10CBADDAE970}" type="slidenum">
              <a:rPr smtClean="0"/>
              <a:pPr/>
              <a:t>‹N°›</a:t>
            </a:fld>
            <a:endParaRPr dirty="0"/>
          </a:p>
        </p:txBody>
      </p:sp>
      <p:sp>
        <p:nvSpPr>
          <p:cNvPr id="11" name="Espace réservé pour une image  29">
            <a:extLst>
              <a:ext uri="{FF2B5EF4-FFF2-40B4-BE49-F238E27FC236}">
                <a16:creationId xmlns:a16="http://schemas.microsoft.com/office/drawing/2014/main" id="{BDF43C91-0C88-4C91-BBE9-201CD095DCF6}"/>
              </a:ext>
            </a:extLst>
          </p:cNvPr>
          <p:cNvSpPr>
            <a:spLocks noGrp="1"/>
          </p:cNvSpPr>
          <p:nvPr>
            <p:ph type="pic" sz="quarter" idx="11" hasCustomPrompt="1"/>
          </p:nvPr>
        </p:nvSpPr>
        <p:spPr>
          <a:xfrm>
            <a:off x="944562" y="569117"/>
            <a:ext cx="2701945" cy="5148263"/>
          </a:xfrm>
          <a:custGeom>
            <a:avLst/>
            <a:gdLst>
              <a:gd name="connsiteX0" fmla="*/ 0 w 2333625"/>
              <a:gd name="connsiteY0" fmla="*/ 0 h 5148263"/>
              <a:gd name="connsiteX1" fmla="*/ 2333625 w 2333625"/>
              <a:gd name="connsiteY1" fmla="*/ 0 h 5148263"/>
              <a:gd name="connsiteX2" fmla="*/ 2333625 w 2333625"/>
              <a:gd name="connsiteY2" fmla="*/ 5148263 h 5148263"/>
              <a:gd name="connsiteX3" fmla="*/ 0 w 2333625"/>
              <a:gd name="connsiteY3" fmla="*/ 5148263 h 5148263"/>
            </a:gdLst>
            <a:ahLst/>
            <a:cxnLst>
              <a:cxn ang="0">
                <a:pos x="connsiteX0" y="connsiteY0"/>
              </a:cxn>
              <a:cxn ang="0">
                <a:pos x="connsiteX1" y="connsiteY1"/>
              </a:cxn>
              <a:cxn ang="0">
                <a:pos x="connsiteX2" y="connsiteY2"/>
              </a:cxn>
              <a:cxn ang="0">
                <a:pos x="connsiteX3" y="connsiteY3"/>
              </a:cxn>
            </a:cxnLst>
            <a:rect l="l" t="t" r="r" b="b"/>
            <a:pathLst>
              <a:path w="2333625" h="5148263">
                <a:moveTo>
                  <a:pt x="0" y="0"/>
                </a:moveTo>
                <a:lnTo>
                  <a:pt x="2333625" y="0"/>
                </a:lnTo>
                <a:lnTo>
                  <a:pt x="2333625" y="5148263"/>
                </a:lnTo>
                <a:lnTo>
                  <a:pt x="0" y="5148263"/>
                </a:lnTo>
                <a:close/>
              </a:path>
            </a:pathLst>
          </a:custGeom>
          <a:noFill/>
        </p:spPr>
        <p:txBody>
          <a:bodyPr wrap="square" anchor="ctr">
            <a:noAutofit/>
          </a:bodyPr>
          <a:lstStyle>
            <a:lvl1pPr algn="ctr">
              <a:defRPr sz="1400">
                <a:solidFill>
                  <a:schemeClr val="tx1"/>
                </a:solidFill>
              </a:defRPr>
            </a:lvl1pPr>
          </a:lstStyle>
          <a:p>
            <a:r>
              <a:rPr lang="fr-FR" dirty="0"/>
              <a:t>Image</a:t>
            </a:r>
          </a:p>
        </p:txBody>
      </p:sp>
      <p:sp>
        <p:nvSpPr>
          <p:cNvPr id="23" name="Espace réservé du texte 40">
            <a:extLst>
              <a:ext uri="{FF2B5EF4-FFF2-40B4-BE49-F238E27FC236}">
                <a16:creationId xmlns:a16="http://schemas.microsoft.com/office/drawing/2014/main" id="{46218948-DC38-4F46-ABDE-17D572F93484}"/>
              </a:ext>
            </a:extLst>
          </p:cNvPr>
          <p:cNvSpPr>
            <a:spLocks noGrp="1"/>
          </p:cNvSpPr>
          <p:nvPr>
            <p:ph type="body" sz="quarter" idx="24" hasCustomPrompt="1"/>
          </p:nvPr>
        </p:nvSpPr>
        <p:spPr>
          <a:xfrm>
            <a:off x="6896485" y="1713773"/>
            <a:ext cx="4408103" cy="3950427"/>
          </a:xfrm>
        </p:spPr>
        <p:txBody>
          <a:bodyPr anchor="ctr"/>
          <a:lstStyle>
            <a:lvl1pPr>
              <a:lnSpc>
                <a:spcPct val="90000"/>
              </a:lnSpc>
              <a:spcAft>
                <a:spcPts val="1600"/>
              </a:spcAft>
              <a:defRPr sz="1400" b="0" cap="all" baseline="0">
                <a:solidFill>
                  <a:schemeClr val="tx1"/>
                </a:solidFill>
              </a:defRPr>
            </a:lvl1pPr>
            <a:lvl2pPr>
              <a:lnSpc>
                <a:spcPct val="82000"/>
              </a:lnSpc>
              <a:spcAft>
                <a:spcPts val="600"/>
              </a:spcAft>
              <a:defRPr lang="fr-FR" sz="4000" b="1" kern="1200" cap="all" spc="30" baseline="0" dirty="0" smtClean="0">
                <a:solidFill>
                  <a:schemeClr val="tx1"/>
                </a:solidFill>
                <a:latin typeface="Roboto Mono" panose="02000009000000000000" pitchFamily="49" charset="0"/>
                <a:ea typeface="Roboto Mono" panose="02000009000000000000" pitchFamily="49" charset="0"/>
                <a:cs typeface="+mj-cs"/>
              </a:defRPr>
            </a:lvl2pPr>
            <a:lvl3pPr>
              <a:lnSpc>
                <a:spcPct val="90000"/>
              </a:lnSpc>
              <a:spcAft>
                <a:spcPts val="600"/>
              </a:spcAft>
              <a:defRPr sz="1600">
                <a:solidFill>
                  <a:schemeClr val="tx1"/>
                </a:solidFill>
              </a:defRPr>
            </a:lvl3pPr>
            <a:lvl4pPr marL="0" indent="0">
              <a:spcAft>
                <a:spcPts val="200"/>
              </a:spcAft>
              <a:buNone/>
              <a:defRPr sz="1400">
                <a:solidFill>
                  <a:schemeClr val="tx1"/>
                </a:solidFill>
              </a:defRPr>
            </a:lvl4pPr>
            <a:lvl5pPr marL="0" indent="0">
              <a:spcAft>
                <a:spcPts val="200"/>
              </a:spcAft>
              <a:buNone/>
              <a:defRPr sz="1400">
                <a:solidFill>
                  <a:schemeClr val="tx1"/>
                </a:solidFill>
              </a:defRPr>
            </a:lvl5pPr>
            <a:lvl6pPr marL="0" indent="0">
              <a:spcAft>
                <a:spcPts val="200"/>
              </a:spcAft>
              <a:buFont typeface="Roboto" panose="020B0604020202020204" pitchFamily="34" charset="0"/>
              <a:buNone/>
              <a:defRPr sz="1400">
                <a:solidFill>
                  <a:schemeClr val="tx1"/>
                </a:solidFill>
              </a:defRPr>
            </a:lvl6pPr>
            <a:lvl7pPr marL="0" indent="0">
              <a:spcAft>
                <a:spcPts val="200"/>
              </a:spcAft>
              <a:buFont typeface="Roboto" panose="020B0604020202020204" pitchFamily="34" charset="0"/>
              <a:buNone/>
              <a:defRPr sz="1400">
                <a:solidFill>
                  <a:schemeClr val="tx1"/>
                </a:solidFill>
              </a:defRPr>
            </a:lvl7pPr>
            <a:lvl8pPr marL="0" indent="0">
              <a:spcAft>
                <a:spcPts val="200"/>
              </a:spcAft>
              <a:buFont typeface="Roboto" panose="020B0604020202020204" pitchFamily="34" charset="0"/>
              <a:buNone/>
              <a:defRPr sz="1400">
                <a:solidFill>
                  <a:schemeClr val="tx1"/>
                </a:solidFill>
              </a:defRPr>
            </a:lvl8pPr>
            <a:lvl9pPr marL="0" indent="0">
              <a:spcAft>
                <a:spcPts val="200"/>
              </a:spcAft>
              <a:buFont typeface="Roboto" panose="020B0604020202020204" pitchFamily="34" charset="0"/>
              <a:buNone/>
              <a:defRPr sz="1400">
                <a:solidFill>
                  <a:schemeClr val="tx1"/>
                </a:solidFill>
              </a:defRPr>
            </a:lvl9pPr>
          </a:lstStyle>
          <a:p>
            <a:pPr lvl="0"/>
            <a:r>
              <a:rPr lang="fr-FR" dirty="0"/>
              <a:t>Nom client/ référence</a:t>
            </a:r>
          </a:p>
          <a:p>
            <a:pPr lvl="1"/>
            <a:r>
              <a:rPr lang="fr-FR" dirty="0"/>
              <a:t>Titre chapitre</a:t>
            </a:r>
          </a:p>
          <a:p>
            <a:pPr lvl="2"/>
            <a:r>
              <a:rPr lang="fr-FR" dirty="0"/>
              <a:t>Sous-titre</a:t>
            </a:r>
          </a:p>
        </p:txBody>
      </p:sp>
      <p:sp>
        <p:nvSpPr>
          <p:cNvPr id="24" name="Espace réservé pour une image  29">
            <a:extLst>
              <a:ext uri="{FF2B5EF4-FFF2-40B4-BE49-F238E27FC236}">
                <a16:creationId xmlns:a16="http://schemas.microsoft.com/office/drawing/2014/main" id="{B3F79ED5-E77E-4882-BBB8-46F510DE530B}"/>
              </a:ext>
            </a:extLst>
          </p:cNvPr>
          <p:cNvSpPr>
            <a:spLocks noGrp="1"/>
          </p:cNvSpPr>
          <p:nvPr>
            <p:ph type="pic" sz="quarter" idx="25" hasCustomPrompt="1"/>
          </p:nvPr>
        </p:nvSpPr>
        <p:spPr>
          <a:xfrm>
            <a:off x="6890953" y="408563"/>
            <a:ext cx="1932034" cy="1196502"/>
          </a:xfrm>
          <a:custGeom>
            <a:avLst/>
            <a:gdLst>
              <a:gd name="connsiteX0" fmla="*/ 0 w 2333625"/>
              <a:gd name="connsiteY0" fmla="*/ 0 h 5148263"/>
              <a:gd name="connsiteX1" fmla="*/ 2333625 w 2333625"/>
              <a:gd name="connsiteY1" fmla="*/ 0 h 5148263"/>
              <a:gd name="connsiteX2" fmla="*/ 2333625 w 2333625"/>
              <a:gd name="connsiteY2" fmla="*/ 5148263 h 5148263"/>
              <a:gd name="connsiteX3" fmla="*/ 0 w 2333625"/>
              <a:gd name="connsiteY3" fmla="*/ 5148263 h 5148263"/>
            </a:gdLst>
            <a:ahLst/>
            <a:cxnLst>
              <a:cxn ang="0">
                <a:pos x="connsiteX0" y="connsiteY0"/>
              </a:cxn>
              <a:cxn ang="0">
                <a:pos x="connsiteX1" y="connsiteY1"/>
              </a:cxn>
              <a:cxn ang="0">
                <a:pos x="connsiteX2" y="connsiteY2"/>
              </a:cxn>
              <a:cxn ang="0">
                <a:pos x="connsiteX3" y="connsiteY3"/>
              </a:cxn>
            </a:cxnLst>
            <a:rect l="l" t="t" r="r" b="b"/>
            <a:pathLst>
              <a:path w="2333625" h="5148263">
                <a:moveTo>
                  <a:pt x="0" y="0"/>
                </a:moveTo>
                <a:lnTo>
                  <a:pt x="2333625" y="0"/>
                </a:lnTo>
                <a:lnTo>
                  <a:pt x="2333625" y="5148263"/>
                </a:lnTo>
                <a:lnTo>
                  <a:pt x="0" y="5148263"/>
                </a:lnTo>
                <a:close/>
              </a:path>
            </a:pathLst>
          </a:custGeom>
          <a:noFill/>
        </p:spPr>
        <p:txBody>
          <a:bodyPr wrap="square" anchor="ctr">
            <a:noAutofit/>
          </a:bodyPr>
          <a:lstStyle>
            <a:lvl1pPr algn="ctr">
              <a:defRPr sz="1400">
                <a:solidFill>
                  <a:schemeClr val="tx1"/>
                </a:solidFill>
              </a:defRPr>
            </a:lvl1pPr>
          </a:lstStyle>
          <a:p>
            <a:r>
              <a:rPr lang="fr-FR" dirty="0"/>
              <a:t>Logo client</a:t>
            </a:r>
          </a:p>
        </p:txBody>
      </p:sp>
      <p:sp>
        <p:nvSpPr>
          <p:cNvPr id="6" name="Espace réservé du pied de page 5">
            <a:extLst>
              <a:ext uri="{FF2B5EF4-FFF2-40B4-BE49-F238E27FC236}">
                <a16:creationId xmlns:a16="http://schemas.microsoft.com/office/drawing/2014/main" id="{5B9C0BE7-A587-6E32-A7BF-9A2268F117EF}"/>
              </a:ext>
            </a:extLst>
          </p:cNvPr>
          <p:cNvSpPr>
            <a:spLocks noGrp="1"/>
          </p:cNvSpPr>
          <p:nvPr>
            <p:ph type="ftr" sz="quarter" idx="27"/>
          </p:nvPr>
        </p:nvSpPr>
        <p:spPr/>
        <p:txBody>
          <a:bodyPr/>
          <a:lstStyle/>
          <a:p>
            <a:pPr algn="ctr"/>
            <a:r>
              <a:rPr lang="fr-FR"/>
              <a:t>Confidentiel</a:t>
            </a:r>
            <a:endParaRPr lang="fr-FR" dirty="0"/>
          </a:p>
        </p:txBody>
      </p:sp>
    </p:spTree>
    <p:extLst>
      <p:ext uri="{BB962C8B-B14F-4D97-AF65-F5344CB8AC3E}">
        <p14:creationId xmlns:p14="http://schemas.microsoft.com/office/powerpoint/2010/main" val="545111759"/>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_Introduction commerciale">
    <p:spTree>
      <p:nvGrpSpPr>
        <p:cNvPr id="1" name=""/>
        <p:cNvGrpSpPr/>
        <p:nvPr/>
      </p:nvGrpSpPr>
      <p:grpSpPr>
        <a:xfrm>
          <a:off x="0" y="0"/>
          <a:ext cx="0" cy="0"/>
          <a:chOff x="0" y="0"/>
          <a:chExt cx="0" cy="0"/>
        </a:xfrm>
      </p:grpSpPr>
      <p:sp>
        <p:nvSpPr>
          <p:cNvPr id="22" name="Espace réservé pour une image  21">
            <a:extLst>
              <a:ext uri="{FF2B5EF4-FFF2-40B4-BE49-F238E27FC236}">
                <a16:creationId xmlns:a16="http://schemas.microsoft.com/office/drawing/2014/main" id="{816EBEF6-77FC-4862-B2DE-E4E1F1E90DDC}"/>
              </a:ext>
            </a:extLst>
          </p:cNvPr>
          <p:cNvSpPr>
            <a:spLocks noGrp="1"/>
          </p:cNvSpPr>
          <p:nvPr>
            <p:ph type="pic" sz="quarter" idx="21" hasCustomPrompt="1"/>
          </p:nvPr>
        </p:nvSpPr>
        <p:spPr>
          <a:xfrm>
            <a:off x="8873525" y="2958306"/>
            <a:ext cx="2385220" cy="2761457"/>
          </a:xfrm>
          <a:custGeom>
            <a:avLst/>
            <a:gdLst>
              <a:gd name="connsiteX0" fmla="*/ 1192610 w 2385220"/>
              <a:gd name="connsiteY0" fmla="*/ 0 h 2761457"/>
              <a:gd name="connsiteX1" fmla="*/ 2385220 w 2385220"/>
              <a:gd name="connsiteY1" fmla="*/ 1192610 h 2761457"/>
              <a:gd name="connsiteX2" fmla="*/ 2385219 w 2385220"/>
              <a:gd name="connsiteY2" fmla="*/ 2761457 h 2761457"/>
              <a:gd name="connsiteX3" fmla="*/ 0 w 2385220"/>
              <a:gd name="connsiteY3" fmla="*/ 2761457 h 2761457"/>
              <a:gd name="connsiteX4" fmla="*/ 0 w 2385220"/>
              <a:gd name="connsiteY4" fmla="*/ 1192610 h 2761457"/>
              <a:gd name="connsiteX5" fmla="*/ 1192610 w 2385220"/>
              <a:gd name="connsiteY5" fmla="*/ 0 h 276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5220" h="2761457">
                <a:moveTo>
                  <a:pt x="1192610" y="0"/>
                </a:moveTo>
                <a:cubicBezTo>
                  <a:pt x="1851270" y="0"/>
                  <a:pt x="2385220" y="533950"/>
                  <a:pt x="2385220" y="1192610"/>
                </a:cubicBezTo>
                <a:cubicBezTo>
                  <a:pt x="2385220" y="1715559"/>
                  <a:pt x="2385219" y="2238508"/>
                  <a:pt x="2385219" y="2761457"/>
                </a:cubicBezTo>
                <a:lnTo>
                  <a:pt x="0" y="2761457"/>
                </a:lnTo>
                <a:lnTo>
                  <a:pt x="0" y="1192610"/>
                </a:lnTo>
                <a:cubicBezTo>
                  <a:pt x="0" y="533950"/>
                  <a:pt x="533950" y="0"/>
                  <a:pt x="1192610" y="0"/>
                </a:cubicBezTo>
                <a:close/>
              </a:path>
            </a:pathLst>
          </a:custGeom>
          <a:noFill/>
        </p:spPr>
        <p:txBody>
          <a:bodyPr wrap="square" anchor="ctr">
            <a:noAutofit/>
          </a:bodyPr>
          <a:lstStyle>
            <a:lvl1pPr algn="ctr">
              <a:defRPr sz="1400">
                <a:solidFill>
                  <a:schemeClr val="tx1"/>
                </a:solidFill>
              </a:defRPr>
            </a:lvl1pPr>
          </a:lstStyle>
          <a:p>
            <a:r>
              <a:rPr lang="fr-FR" dirty="0"/>
              <a:t>Image</a:t>
            </a:r>
          </a:p>
        </p:txBody>
      </p:sp>
      <p:sp>
        <p:nvSpPr>
          <p:cNvPr id="15" name="Espace réservé du texte 14">
            <a:extLst>
              <a:ext uri="{FF2B5EF4-FFF2-40B4-BE49-F238E27FC236}">
                <a16:creationId xmlns:a16="http://schemas.microsoft.com/office/drawing/2014/main" id="{0A301428-8EA7-4EA6-B616-C7892A7CFC1E}"/>
              </a:ext>
            </a:extLst>
          </p:cNvPr>
          <p:cNvSpPr>
            <a:spLocks noGrp="1"/>
          </p:cNvSpPr>
          <p:nvPr>
            <p:ph type="body" sz="quarter" idx="20" hasCustomPrompt="1"/>
          </p:nvPr>
        </p:nvSpPr>
        <p:spPr>
          <a:xfrm>
            <a:off x="8871143" y="569117"/>
            <a:ext cx="2387601" cy="2338389"/>
          </a:xfrm>
          <a:custGeom>
            <a:avLst/>
            <a:gdLst>
              <a:gd name="connsiteX0" fmla="*/ 0 w 2313721"/>
              <a:gd name="connsiteY0" fmla="*/ 0 h 2338389"/>
              <a:gd name="connsiteX1" fmla="*/ 1334941 w 2313721"/>
              <a:gd name="connsiteY1" fmla="*/ 0 h 2338389"/>
              <a:gd name="connsiteX2" fmla="*/ 2313721 w 2313721"/>
              <a:gd name="connsiteY2" fmla="*/ 1169195 h 2338389"/>
              <a:gd name="connsiteX3" fmla="*/ 2313720 w 2313721"/>
              <a:gd name="connsiteY3" fmla="*/ 2338389 h 2338389"/>
              <a:gd name="connsiteX4" fmla="*/ 0 w 2313721"/>
              <a:gd name="connsiteY4" fmla="*/ 2338389 h 2338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721" h="2338389">
                <a:moveTo>
                  <a:pt x="0" y="0"/>
                </a:moveTo>
                <a:lnTo>
                  <a:pt x="1334941" y="0"/>
                </a:lnTo>
                <a:cubicBezTo>
                  <a:pt x="1875507" y="0"/>
                  <a:pt x="2313721" y="523466"/>
                  <a:pt x="2313721" y="1169195"/>
                </a:cubicBezTo>
                <a:cubicBezTo>
                  <a:pt x="2313721" y="1558926"/>
                  <a:pt x="2313720" y="1948658"/>
                  <a:pt x="2313720" y="2338389"/>
                </a:cubicBezTo>
                <a:lnTo>
                  <a:pt x="0" y="2338389"/>
                </a:lnTo>
                <a:close/>
              </a:path>
            </a:pathLst>
          </a:custGeom>
          <a:solidFill>
            <a:schemeClr val="tx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4" name="Espace réservé du numéro de diapositive 3">
            <a:extLst>
              <a:ext uri="{FF2B5EF4-FFF2-40B4-BE49-F238E27FC236}">
                <a16:creationId xmlns:a16="http://schemas.microsoft.com/office/drawing/2014/main" id="{09FBB965-3988-47E2-AD05-87A9DDE44890}"/>
              </a:ext>
            </a:extLst>
          </p:cNvPr>
          <p:cNvSpPr>
            <a:spLocks noGrp="1"/>
          </p:cNvSpPr>
          <p:nvPr>
            <p:ph type="sldNum" sz="quarter" idx="10"/>
          </p:nvPr>
        </p:nvSpPr>
        <p:spPr/>
        <p:txBody>
          <a:bodyPr/>
          <a:lstStyle>
            <a:lvl1pPr>
              <a:defRPr>
                <a:solidFill>
                  <a:schemeClr val="tx1"/>
                </a:solidFill>
              </a:defRPr>
            </a:lvl1pPr>
          </a:lstStyle>
          <a:p>
            <a:r>
              <a:rPr lang="fr-FR"/>
              <a:t>page </a:t>
            </a:r>
            <a:fld id="{D4393D1B-37AB-4561-B448-10CBADDAE970}" type="slidenum">
              <a:rPr smtClean="0"/>
              <a:pPr/>
              <a:t>‹N°›</a:t>
            </a:fld>
            <a:endParaRPr dirty="0"/>
          </a:p>
        </p:txBody>
      </p:sp>
      <p:sp>
        <p:nvSpPr>
          <p:cNvPr id="11" name="Espace réservé pour une image  29">
            <a:extLst>
              <a:ext uri="{FF2B5EF4-FFF2-40B4-BE49-F238E27FC236}">
                <a16:creationId xmlns:a16="http://schemas.microsoft.com/office/drawing/2014/main" id="{BDF43C91-0C88-4C91-BBE9-201CD095DCF6}"/>
              </a:ext>
            </a:extLst>
          </p:cNvPr>
          <p:cNvSpPr>
            <a:spLocks noGrp="1"/>
          </p:cNvSpPr>
          <p:nvPr>
            <p:ph type="pic" sz="quarter" idx="11" hasCustomPrompt="1"/>
          </p:nvPr>
        </p:nvSpPr>
        <p:spPr>
          <a:xfrm>
            <a:off x="6112068" y="569117"/>
            <a:ext cx="2701945" cy="5148263"/>
          </a:xfrm>
          <a:custGeom>
            <a:avLst/>
            <a:gdLst>
              <a:gd name="connsiteX0" fmla="*/ 0 w 2333625"/>
              <a:gd name="connsiteY0" fmla="*/ 0 h 5148263"/>
              <a:gd name="connsiteX1" fmla="*/ 2333625 w 2333625"/>
              <a:gd name="connsiteY1" fmla="*/ 0 h 5148263"/>
              <a:gd name="connsiteX2" fmla="*/ 2333625 w 2333625"/>
              <a:gd name="connsiteY2" fmla="*/ 5148263 h 5148263"/>
              <a:gd name="connsiteX3" fmla="*/ 0 w 2333625"/>
              <a:gd name="connsiteY3" fmla="*/ 5148263 h 5148263"/>
            </a:gdLst>
            <a:ahLst/>
            <a:cxnLst>
              <a:cxn ang="0">
                <a:pos x="connsiteX0" y="connsiteY0"/>
              </a:cxn>
              <a:cxn ang="0">
                <a:pos x="connsiteX1" y="connsiteY1"/>
              </a:cxn>
              <a:cxn ang="0">
                <a:pos x="connsiteX2" y="connsiteY2"/>
              </a:cxn>
              <a:cxn ang="0">
                <a:pos x="connsiteX3" y="connsiteY3"/>
              </a:cxn>
            </a:cxnLst>
            <a:rect l="l" t="t" r="r" b="b"/>
            <a:pathLst>
              <a:path w="2333625" h="5148263">
                <a:moveTo>
                  <a:pt x="0" y="0"/>
                </a:moveTo>
                <a:lnTo>
                  <a:pt x="2333625" y="0"/>
                </a:lnTo>
                <a:lnTo>
                  <a:pt x="2333625" y="5148263"/>
                </a:lnTo>
                <a:lnTo>
                  <a:pt x="0" y="5148263"/>
                </a:lnTo>
                <a:close/>
              </a:path>
            </a:pathLst>
          </a:custGeom>
          <a:noFill/>
        </p:spPr>
        <p:txBody>
          <a:bodyPr wrap="square" anchor="ctr">
            <a:noAutofit/>
          </a:bodyPr>
          <a:lstStyle>
            <a:lvl1pPr algn="ctr">
              <a:defRPr sz="1400">
                <a:solidFill>
                  <a:schemeClr val="tx1"/>
                </a:solidFill>
              </a:defRPr>
            </a:lvl1pPr>
          </a:lstStyle>
          <a:p>
            <a:r>
              <a:rPr lang="fr-FR" dirty="0"/>
              <a:t>Image</a:t>
            </a:r>
          </a:p>
        </p:txBody>
      </p:sp>
      <p:sp>
        <p:nvSpPr>
          <p:cNvPr id="8" name="Espace réservé du texte 11">
            <a:extLst>
              <a:ext uri="{FF2B5EF4-FFF2-40B4-BE49-F238E27FC236}">
                <a16:creationId xmlns:a16="http://schemas.microsoft.com/office/drawing/2014/main" id="{D009C6A4-F9F4-4CDF-892D-C651FE4FDB77}"/>
              </a:ext>
            </a:extLst>
          </p:cNvPr>
          <p:cNvSpPr>
            <a:spLocks noGrp="1"/>
          </p:cNvSpPr>
          <p:nvPr>
            <p:ph type="body" sz="quarter" idx="17" hasCustomPrompt="1"/>
          </p:nvPr>
        </p:nvSpPr>
        <p:spPr>
          <a:xfrm>
            <a:off x="391055" y="1320801"/>
            <a:ext cx="369888" cy="373063"/>
          </a:xfrm>
          <a:custGeom>
            <a:avLst/>
            <a:gdLst>
              <a:gd name="connsiteX0" fmla="*/ 0 w 369888"/>
              <a:gd name="connsiteY0" fmla="*/ 0 h 373063"/>
              <a:gd name="connsiteX1" fmla="*/ 184944 w 369888"/>
              <a:gd name="connsiteY1" fmla="*/ 0 h 373063"/>
              <a:gd name="connsiteX2" fmla="*/ 369888 w 369888"/>
              <a:gd name="connsiteY2" fmla="*/ 184944 h 373063"/>
              <a:gd name="connsiteX3" fmla="*/ 369888 w 369888"/>
              <a:gd name="connsiteY3" fmla="*/ 188119 h 373063"/>
              <a:gd name="connsiteX4" fmla="*/ 184944 w 369888"/>
              <a:gd name="connsiteY4" fmla="*/ 373063 h 373063"/>
              <a:gd name="connsiteX5" fmla="*/ 0 w 369888"/>
              <a:gd name="connsiteY5" fmla="*/ 373063 h 37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88" h="373063">
                <a:moveTo>
                  <a:pt x="0" y="0"/>
                </a:moveTo>
                <a:lnTo>
                  <a:pt x="184944" y="0"/>
                </a:lnTo>
                <a:cubicBezTo>
                  <a:pt x="287086" y="0"/>
                  <a:pt x="369888" y="82802"/>
                  <a:pt x="369888" y="184944"/>
                </a:cubicBezTo>
                <a:lnTo>
                  <a:pt x="369888" y="188119"/>
                </a:lnTo>
                <a:cubicBezTo>
                  <a:pt x="369888" y="290261"/>
                  <a:pt x="287086" y="373063"/>
                  <a:pt x="184944" y="373063"/>
                </a:cubicBezTo>
                <a:lnTo>
                  <a:pt x="0" y="373063"/>
                </a:lnTo>
                <a:close/>
              </a:path>
            </a:pathLst>
          </a:custGeom>
          <a:solidFill>
            <a:schemeClr val="accent1"/>
          </a:solidFill>
        </p:spPr>
        <p:txBody>
          <a:bodyPr wrap="square">
            <a:noAutofit/>
          </a:bodyPr>
          <a:lstStyle>
            <a:lvl1pPr marL="0" indent="0">
              <a:lnSpc>
                <a:spcPct val="100000"/>
              </a:lnSpc>
              <a:spcBef>
                <a:spcPts val="0"/>
              </a:spcBef>
              <a:spcAft>
                <a:spcPts val="0"/>
              </a:spcAft>
              <a:buFont typeface="Roboto" panose="020B0604020202020204" pitchFamily="34" charset="0"/>
              <a:buNone/>
              <a:defRPr sz="100" b="0" spc="0">
                <a:noFill/>
                <a:latin typeface="+mn-lt"/>
              </a:defRPr>
            </a:lvl1pPr>
            <a:lvl2pPr marL="0" indent="0">
              <a:lnSpc>
                <a:spcPct val="100000"/>
              </a:lnSpc>
              <a:spcBef>
                <a:spcPts val="0"/>
              </a:spcBef>
              <a:spcAft>
                <a:spcPts val="0"/>
              </a:spcAft>
              <a:buFont typeface="Roboto" panose="020B0604020202020204" pitchFamily="34" charset="0"/>
              <a:buNone/>
              <a:defRPr sz="100" b="0" spc="0">
                <a:noFill/>
                <a:latin typeface="+mn-lt"/>
              </a:defRPr>
            </a:lvl2pPr>
            <a:lvl3pPr marL="0" indent="0">
              <a:lnSpc>
                <a:spcPct val="100000"/>
              </a:lnSpc>
              <a:spcBef>
                <a:spcPts val="0"/>
              </a:spcBef>
              <a:spcAft>
                <a:spcPts val="0"/>
              </a:spcAft>
              <a:buFont typeface="Roboto" panose="020B0604020202020204" pitchFamily="34" charset="0"/>
              <a:buNone/>
              <a:defRPr sz="100" b="0" spc="0">
                <a:noFill/>
                <a:latin typeface="+mn-lt"/>
              </a:defRPr>
            </a:lvl3pPr>
            <a:lvl4pPr marL="0" indent="0">
              <a:lnSpc>
                <a:spcPct val="100000"/>
              </a:lnSpc>
              <a:spcBef>
                <a:spcPts val="0"/>
              </a:spcBef>
              <a:spcAft>
                <a:spcPts val="0"/>
              </a:spcAft>
              <a:buNone/>
              <a:defRPr sz="100" b="0" spc="0">
                <a:noFill/>
                <a:latin typeface="+mn-lt"/>
              </a:defRPr>
            </a:lvl4pPr>
            <a:lvl5pPr marL="0" indent="0">
              <a:lnSpc>
                <a:spcPct val="100000"/>
              </a:lnSpc>
              <a:spcBef>
                <a:spcPts val="0"/>
              </a:spcBef>
              <a:spcAft>
                <a:spcPts val="0"/>
              </a:spcAft>
              <a:buNone/>
              <a:defRPr sz="100" b="0" spc="0">
                <a:noFill/>
                <a:latin typeface="+mn-lt"/>
              </a:defRPr>
            </a:lvl5pPr>
            <a:lvl6pPr marL="0" indent="0">
              <a:lnSpc>
                <a:spcPct val="100000"/>
              </a:lnSpc>
              <a:spcBef>
                <a:spcPts val="0"/>
              </a:spcBef>
              <a:spcAft>
                <a:spcPts val="0"/>
              </a:spcAft>
              <a:buFont typeface="Roboto" panose="020B0604020202020204" pitchFamily="34" charset="0"/>
              <a:buNone/>
              <a:defRPr sz="100" b="0" spc="0">
                <a:noFill/>
                <a:latin typeface="+mn-lt"/>
              </a:defRPr>
            </a:lvl6pPr>
            <a:lvl7pPr marL="0" indent="0">
              <a:lnSpc>
                <a:spcPct val="100000"/>
              </a:lnSpc>
              <a:spcBef>
                <a:spcPts val="0"/>
              </a:spcBef>
              <a:spcAft>
                <a:spcPts val="0"/>
              </a:spcAft>
              <a:buFont typeface="Roboto" panose="020B0604020202020204" pitchFamily="34" charset="0"/>
              <a:buNone/>
              <a:defRPr sz="100" b="0" spc="0">
                <a:noFill/>
                <a:latin typeface="+mn-lt"/>
              </a:defRPr>
            </a:lvl7pPr>
            <a:lvl8pPr marL="0" indent="0">
              <a:lnSpc>
                <a:spcPct val="100000"/>
              </a:lnSpc>
              <a:spcBef>
                <a:spcPts val="0"/>
              </a:spcBef>
              <a:spcAft>
                <a:spcPts val="0"/>
              </a:spcAft>
              <a:buFont typeface="Roboto" panose="020B0604020202020204" pitchFamily="34" charset="0"/>
              <a:buNone/>
              <a:defRPr sz="100" b="0" spc="0">
                <a:noFill/>
                <a:latin typeface="+mn-lt"/>
              </a:defRPr>
            </a:lvl8pPr>
            <a:lvl9pPr marL="0" indent="0">
              <a:lnSpc>
                <a:spcPct val="100000"/>
              </a:lnSpc>
              <a:spcBef>
                <a:spcPts val="0"/>
              </a:spcBef>
              <a:spcAft>
                <a:spcPts val="0"/>
              </a:spcAft>
              <a:buFont typeface="Roboto" panose="020B0604020202020204" pitchFamily="34" charset="0"/>
              <a:buNone/>
              <a:defRPr sz="100" b="0" spc="0">
                <a:noFill/>
                <a:latin typeface="+mn-lt"/>
              </a:defRPr>
            </a:lvl9pPr>
          </a:lstStyle>
          <a:p>
            <a:pPr lvl="0"/>
            <a:r>
              <a:rPr lang="fr-FR" dirty="0"/>
              <a:t>01</a:t>
            </a:r>
          </a:p>
          <a:p>
            <a:pPr lvl="1"/>
            <a:r>
              <a:rPr lang="fr-FR" dirty="0"/>
              <a:t>02</a:t>
            </a:r>
          </a:p>
          <a:p>
            <a:pPr lvl="2"/>
            <a:r>
              <a:rPr lang="fr-FR" dirty="0"/>
              <a:t>03</a:t>
            </a:r>
          </a:p>
          <a:p>
            <a:pPr lvl="3"/>
            <a:r>
              <a:rPr lang="fr-FR" dirty="0"/>
              <a:t>04</a:t>
            </a:r>
          </a:p>
          <a:p>
            <a:pPr lvl="4"/>
            <a:r>
              <a:rPr lang="fr-FR" dirty="0"/>
              <a:t>05</a:t>
            </a:r>
          </a:p>
          <a:p>
            <a:pPr lvl="5"/>
            <a:r>
              <a:rPr lang="fr-FR" dirty="0"/>
              <a:t>06</a:t>
            </a:r>
          </a:p>
          <a:p>
            <a:pPr lvl="6"/>
            <a:r>
              <a:rPr lang="fr-FR" dirty="0"/>
              <a:t>07</a:t>
            </a:r>
          </a:p>
          <a:p>
            <a:pPr lvl="7"/>
            <a:r>
              <a:rPr lang="fr-FR" dirty="0"/>
              <a:t>08</a:t>
            </a:r>
          </a:p>
          <a:p>
            <a:pPr lvl="8"/>
            <a:r>
              <a:rPr lang="fr-FR" dirty="0"/>
              <a:t>09</a:t>
            </a:r>
          </a:p>
          <a:p>
            <a:pPr lvl="0"/>
            <a:endParaRPr lang="fr-FR" dirty="0"/>
          </a:p>
        </p:txBody>
      </p:sp>
      <p:sp>
        <p:nvSpPr>
          <p:cNvPr id="9" name="Espace réservé du texte 3">
            <a:extLst>
              <a:ext uri="{FF2B5EF4-FFF2-40B4-BE49-F238E27FC236}">
                <a16:creationId xmlns:a16="http://schemas.microsoft.com/office/drawing/2014/main" id="{B18AC3B0-2E8C-4363-B254-FBA4DBB6AEEC}"/>
              </a:ext>
            </a:extLst>
          </p:cNvPr>
          <p:cNvSpPr>
            <a:spLocks noGrp="1"/>
          </p:cNvSpPr>
          <p:nvPr>
            <p:ph type="body" sz="quarter" idx="16" hasCustomPrompt="1"/>
          </p:nvPr>
        </p:nvSpPr>
        <p:spPr>
          <a:xfrm>
            <a:off x="926430" y="1494991"/>
            <a:ext cx="4374000" cy="4224772"/>
          </a:xfrm>
        </p:spPr>
        <p:txBody>
          <a:bodyPr/>
          <a:lstStyle>
            <a:lvl1pPr>
              <a:defRPr>
                <a:solidFill>
                  <a:schemeClr val="accent1"/>
                </a:solidFill>
              </a:defRPr>
            </a:lvl1pPr>
          </a:lstStyle>
          <a:p>
            <a:pPr lvl="0"/>
            <a:r>
              <a:rPr lang="fr-FR" dirty="0" err="1"/>
              <a:t>Suspendise</a:t>
            </a:r>
            <a:r>
              <a:rPr lang="fr-FR" dirty="0"/>
              <a:t> </a:t>
            </a:r>
            <a:r>
              <a:rPr lang="fr-FR" dirty="0" err="1"/>
              <a:t>pharatra</a:t>
            </a:r>
            <a:r>
              <a:rPr lang="fr-FR" dirty="0"/>
              <a:t> </a:t>
            </a:r>
            <a:r>
              <a:rPr lang="fr-FR" dirty="0" err="1"/>
              <a:t>orci</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4">
            <a:extLst>
              <a:ext uri="{FF2B5EF4-FFF2-40B4-BE49-F238E27FC236}">
                <a16:creationId xmlns:a16="http://schemas.microsoft.com/office/drawing/2014/main" id="{B04F4A5E-DB3A-4F36-9A18-06C9F5B3F3BA}"/>
              </a:ext>
            </a:extLst>
          </p:cNvPr>
          <p:cNvSpPr>
            <a:spLocks noGrp="1"/>
          </p:cNvSpPr>
          <p:nvPr>
            <p:ph type="body" sz="quarter" idx="15" hasCustomPrompt="1"/>
          </p:nvPr>
        </p:nvSpPr>
        <p:spPr>
          <a:xfrm>
            <a:off x="938088" y="409700"/>
            <a:ext cx="4374000" cy="152349"/>
          </a:xfrm>
        </p:spPr>
        <p:txBody>
          <a:bodyPr wrap="square">
            <a:spAutoFit/>
          </a:bodyPr>
          <a:lstStyle>
            <a:lvl1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1pPr>
            <a:lvl2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2pPr>
            <a:lvl3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3pPr>
            <a:lvl4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4pPr>
            <a:lvl5pPr marL="0" indent="0">
              <a:spcBef>
                <a:spcPts val="0"/>
              </a:spcBef>
              <a:spcAft>
                <a:spcPts val="0"/>
              </a:spcAft>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5pPr>
            <a:lvl6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6pPr>
            <a:lvl7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7pPr>
            <a:lvl8pPr marL="0" indent="0">
              <a:spcBef>
                <a:spcPts val="0"/>
              </a:spcBef>
              <a:spcAft>
                <a:spcPts val="0"/>
              </a:spcAft>
              <a:buFont typeface="Roboto" panose="020B0604020202020204" pitchFamily="34" charset="0"/>
              <a:buNone/>
              <a:defRPr lang="fr-FR" sz="1100" b="0" kern="1200" cap="all" spc="0" baseline="0" dirty="0" smtClean="0">
                <a:solidFill>
                  <a:schemeClr val="tx1"/>
                </a:solidFill>
                <a:latin typeface="Roboto Mono" panose="02000009000000000000" pitchFamily="49" charset="0"/>
                <a:ea typeface="Roboto Mono" panose="02000009000000000000" pitchFamily="49" charset="0"/>
                <a:cs typeface="+mn-cs"/>
              </a:defRPr>
            </a:lvl8pPr>
            <a:lvl9pPr marL="0" indent="0">
              <a:spcBef>
                <a:spcPts val="0"/>
              </a:spcBef>
              <a:spcAft>
                <a:spcPts val="0"/>
              </a:spcAft>
              <a:buFont typeface="Roboto" panose="020B0604020202020204" pitchFamily="34" charset="0"/>
              <a:buNone/>
              <a:defRPr lang="fr-FR" sz="1100" b="0" kern="1200" cap="all" spc="0" baseline="0" dirty="0">
                <a:solidFill>
                  <a:schemeClr val="tx1"/>
                </a:solidFill>
                <a:latin typeface="Roboto Mono" panose="02000009000000000000" pitchFamily="49" charset="0"/>
                <a:ea typeface="Roboto Mono" panose="02000009000000000000" pitchFamily="49" charset="0"/>
                <a:cs typeface="+mn-cs"/>
              </a:defRPr>
            </a:lvl9pPr>
          </a:lstStyle>
          <a:p>
            <a:pPr lvl="0"/>
            <a:r>
              <a:rPr lang="fr-FR" dirty="0"/>
              <a:t>Titre chapitre</a:t>
            </a:r>
          </a:p>
        </p:txBody>
      </p:sp>
      <p:sp>
        <p:nvSpPr>
          <p:cNvPr id="3" name="Espace réservé du pied de page 2">
            <a:extLst>
              <a:ext uri="{FF2B5EF4-FFF2-40B4-BE49-F238E27FC236}">
                <a16:creationId xmlns:a16="http://schemas.microsoft.com/office/drawing/2014/main" id="{3F35D5ED-D1E0-8759-50A8-692CA4E3E7F5}"/>
              </a:ext>
            </a:extLst>
          </p:cNvPr>
          <p:cNvSpPr>
            <a:spLocks noGrp="1"/>
          </p:cNvSpPr>
          <p:nvPr>
            <p:ph type="ftr" sz="quarter" idx="23"/>
          </p:nvPr>
        </p:nvSpPr>
        <p:spPr/>
        <p:txBody>
          <a:bodyPr/>
          <a:lstStyle/>
          <a:p>
            <a:pPr algn="ctr"/>
            <a:r>
              <a:rPr lang="fr-FR"/>
              <a:t>Confidentiel</a:t>
            </a:r>
            <a:endParaRPr lang="fr-FR" dirty="0"/>
          </a:p>
        </p:txBody>
      </p:sp>
    </p:spTree>
    <p:extLst>
      <p:ext uri="{BB962C8B-B14F-4D97-AF65-F5344CB8AC3E}">
        <p14:creationId xmlns:p14="http://schemas.microsoft.com/office/powerpoint/2010/main" val="3307715980"/>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10901040"/>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Forme libre : forme 7">
            <a:extLst>
              <a:ext uri="{FF2B5EF4-FFF2-40B4-BE49-F238E27FC236}">
                <a16:creationId xmlns:a16="http://schemas.microsoft.com/office/drawing/2014/main" id="{8E31D5F0-776D-4DC4-B7C7-B355DEFFE4A8}"/>
              </a:ext>
            </a:extLst>
          </p:cNvPr>
          <p:cNvSpPr/>
          <p:nvPr userDrawn="1"/>
        </p:nvSpPr>
        <p:spPr>
          <a:xfrm>
            <a:off x="10924352" y="6401895"/>
            <a:ext cx="795961" cy="251317"/>
          </a:xfrm>
          <a:custGeom>
            <a:avLst/>
            <a:gdLst>
              <a:gd name="connsiteX0" fmla="*/ 92582 w 1187386"/>
              <a:gd name="connsiteY0" fmla="*/ 165258 h 374904"/>
              <a:gd name="connsiteX1" fmla="*/ 78200 w 1187386"/>
              <a:gd name="connsiteY1" fmla="*/ 179832 h 374904"/>
              <a:gd name="connsiteX2" fmla="*/ 92773 w 1187386"/>
              <a:gd name="connsiteY2" fmla="*/ 194214 h 374904"/>
              <a:gd name="connsiteX3" fmla="*/ 92868 w 1187386"/>
              <a:gd name="connsiteY3" fmla="*/ 194214 h 374904"/>
              <a:gd name="connsiteX4" fmla="*/ 107156 w 1187386"/>
              <a:gd name="connsiteY4" fmla="*/ 179832 h 374904"/>
              <a:gd name="connsiteX5" fmla="*/ 107156 w 1187386"/>
              <a:gd name="connsiteY5" fmla="*/ 179641 h 374904"/>
              <a:gd name="connsiteX6" fmla="*/ 92582 w 1187386"/>
              <a:gd name="connsiteY6" fmla="*/ 165258 h 374904"/>
              <a:gd name="connsiteX7" fmla="*/ 1060227 w 1187386"/>
              <a:gd name="connsiteY7" fmla="*/ 128016 h 374904"/>
              <a:gd name="connsiteX8" fmla="*/ 1045845 w 1187386"/>
              <a:gd name="connsiteY8" fmla="*/ 142590 h 374904"/>
              <a:gd name="connsiteX9" fmla="*/ 1060417 w 1187386"/>
              <a:gd name="connsiteY9" fmla="*/ 156972 h 374904"/>
              <a:gd name="connsiteX10" fmla="*/ 1060132 w 1187386"/>
              <a:gd name="connsiteY10" fmla="*/ 157449 h 374904"/>
              <a:gd name="connsiteX11" fmla="*/ 1060798 w 1187386"/>
              <a:gd name="connsiteY11" fmla="*/ 157449 h 374904"/>
              <a:gd name="connsiteX12" fmla="*/ 1074800 w 1187386"/>
              <a:gd name="connsiteY12" fmla="*/ 142494 h 374904"/>
              <a:gd name="connsiteX13" fmla="*/ 1074800 w 1187386"/>
              <a:gd name="connsiteY13" fmla="*/ 142399 h 374904"/>
              <a:gd name="connsiteX14" fmla="*/ 1060227 w 1187386"/>
              <a:gd name="connsiteY14" fmla="*/ 128016 h 374904"/>
              <a:gd name="connsiteX15" fmla="*/ 629221 w 1187386"/>
              <a:gd name="connsiteY15" fmla="*/ 92202 h 374904"/>
              <a:gd name="connsiteX16" fmla="*/ 614743 w 1187386"/>
              <a:gd name="connsiteY16" fmla="*/ 106490 h 374904"/>
              <a:gd name="connsiteX17" fmla="*/ 614552 w 1187386"/>
              <a:gd name="connsiteY17" fmla="*/ 106204 h 374904"/>
              <a:gd name="connsiteX18" fmla="*/ 614552 w 1187386"/>
              <a:gd name="connsiteY18" fmla="*/ 106775 h 374904"/>
              <a:gd name="connsiteX19" fmla="*/ 629126 w 1187386"/>
              <a:gd name="connsiteY19" fmla="*/ 120968 h 374904"/>
              <a:gd name="connsiteX20" fmla="*/ 643509 w 1187386"/>
              <a:gd name="connsiteY20" fmla="*/ 106680 h 374904"/>
              <a:gd name="connsiteX21" fmla="*/ 629221 w 1187386"/>
              <a:gd name="connsiteY21" fmla="*/ 92202 h 374904"/>
              <a:gd name="connsiteX22" fmla="*/ 848105 w 1187386"/>
              <a:gd name="connsiteY22" fmla="*/ 40101 h 374904"/>
              <a:gd name="connsiteX23" fmla="*/ 944783 w 1187386"/>
              <a:gd name="connsiteY23" fmla="*/ 40101 h 374904"/>
              <a:gd name="connsiteX24" fmla="*/ 944783 w 1187386"/>
              <a:gd name="connsiteY24" fmla="*/ 128874 h 374904"/>
              <a:gd name="connsiteX25" fmla="*/ 851914 w 1187386"/>
              <a:gd name="connsiteY25" fmla="*/ 128874 h 374904"/>
              <a:gd name="connsiteX26" fmla="*/ 847247 w 1187386"/>
              <a:gd name="connsiteY26" fmla="*/ 128874 h 374904"/>
              <a:gd name="connsiteX27" fmla="*/ 835245 w 1187386"/>
              <a:gd name="connsiteY27" fmla="*/ 145543 h 374904"/>
              <a:gd name="connsiteX28" fmla="*/ 851914 w 1187386"/>
              <a:gd name="connsiteY28" fmla="*/ 157449 h 374904"/>
              <a:gd name="connsiteX29" fmla="*/ 944783 w 1187386"/>
              <a:gd name="connsiteY29" fmla="*/ 157449 h 374904"/>
              <a:gd name="connsiteX30" fmla="*/ 944783 w 1187386"/>
              <a:gd name="connsiteY30" fmla="*/ 245269 h 374904"/>
              <a:gd name="connsiteX31" fmla="*/ 848105 w 1187386"/>
              <a:gd name="connsiteY31" fmla="*/ 245269 h 374904"/>
              <a:gd name="connsiteX32" fmla="*/ 745235 w 1187386"/>
              <a:gd name="connsiteY32" fmla="*/ 142494 h 374904"/>
              <a:gd name="connsiteX33" fmla="*/ 848105 w 1187386"/>
              <a:gd name="connsiteY33" fmla="*/ 40101 h 374904"/>
              <a:gd name="connsiteX34" fmla="*/ 630364 w 1187386"/>
              <a:gd name="connsiteY34" fmla="*/ 40100 h 374904"/>
              <a:gd name="connsiteX35" fmla="*/ 731043 w 1187386"/>
              <a:gd name="connsiteY35" fmla="*/ 128873 h 374904"/>
              <a:gd name="connsiteX36" fmla="*/ 634078 w 1187386"/>
              <a:gd name="connsiteY36" fmla="*/ 128873 h 374904"/>
              <a:gd name="connsiteX37" fmla="*/ 622172 w 1187386"/>
              <a:gd name="connsiteY37" fmla="*/ 140780 h 374904"/>
              <a:gd name="connsiteX38" fmla="*/ 634078 w 1187386"/>
              <a:gd name="connsiteY38" fmla="*/ 157448 h 374904"/>
              <a:gd name="connsiteX39" fmla="*/ 731043 w 1187386"/>
              <a:gd name="connsiteY39" fmla="*/ 157448 h 374904"/>
              <a:gd name="connsiteX40" fmla="*/ 731043 w 1187386"/>
              <a:gd name="connsiteY40" fmla="*/ 245555 h 374904"/>
              <a:gd name="connsiteX41" fmla="*/ 630364 w 1187386"/>
              <a:gd name="connsiteY41" fmla="*/ 245555 h 374904"/>
              <a:gd name="connsiteX42" fmla="*/ 624077 w 1187386"/>
              <a:gd name="connsiteY42" fmla="*/ 245555 h 374904"/>
              <a:gd name="connsiteX43" fmla="*/ 524541 w 1187386"/>
              <a:gd name="connsiteY43" fmla="*/ 139732 h 374904"/>
              <a:gd name="connsiteX44" fmla="*/ 630364 w 1187386"/>
              <a:gd name="connsiteY44" fmla="*/ 40100 h 374904"/>
              <a:gd name="connsiteX45" fmla="*/ 417479 w 1187386"/>
              <a:gd name="connsiteY45" fmla="*/ 40100 h 374904"/>
              <a:gd name="connsiteX46" fmla="*/ 514158 w 1187386"/>
              <a:gd name="connsiteY46" fmla="*/ 40100 h 374904"/>
              <a:gd name="connsiteX47" fmla="*/ 514158 w 1187386"/>
              <a:gd name="connsiteY47" fmla="*/ 128873 h 374904"/>
              <a:gd name="connsiteX48" fmla="*/ 421289 w 1187386"/>
              <a:gd name="connsiteY48" fmla="*/ 128873 h 374904"/>
              <a:gd name="connsiteX49" fmla="*/ 409383 w 1187386"/>
              <a:gd name="connsiteY49" fmla="*/ 140780 h 374904"/>
              <a:gd name="connsiteX50" fmla="*/ 421289 w 1187386"/>
              <a:gd name="connsiteY50" fmla="*/ 157448 h 374904"/>
              <a:gd name="connsiteX51" fmla="*/ 514253 w 1187386"/>
              <a:gd name="connsiteY51" fmla="*/ 157448 h 374904"/>
              <a:gd name="connsiteX52" fmla="*/ 514253 w 1187386"/>
              <a:gd name="connsiteY52" fmla="*/ 276416 h 374904"/>
              <a:gd name="connsiteX53" fmla="*/ 424814 w 1187386"/>
              <a:gd name="connsiteY53" fmla="*/ 374904 h 374904"/>
              <a:gd name="connsiteX54" fmla="*/ 424814 w 1187386"/>
              <a:gd name="connsiteY54" fmla="*/ 245555 h 374904"/>
              <a:gd name="connsiteX55" fmla="*/ 417479 w 1187386"/>
              <a:gd name="connsiteY55" fmla="*/ 245555 h 374904"/>
              <a:gd name="connsiteX56" fmla="*/ 411193 w 1187386"/>
              <a:gd name="connsiteY56" fmla="*/ 245555 h 374904"/>
              <a:gd name="connsiteX57" fmla="*/ 311657 w 1187386"/>
              <a:gd name="connsiteY57" fmla="*/ 139732 h 374904"/>
              <a:gd name="connsiteX58" fmla="*/ 417479 w 1187386"/>
              <a:gd name="connsiteY58" fmla="*/ 40100 h 374904"/>
              <a:gd name="connsiteX59" fmla="*/ 381 w 1187386"/>
              <a:gd name="connsiteY59" fmla="*/ 39815 h 374904"/>
              <a:gd name="connsiteX60" fmla="*/ 97059 w 1187386"/>
              <a:gd name="connsiteY60" fmla="*/ 39815 h 374904"/>
              <a:gd name="connsiteX61" fmla="*/ 199168 w 1187386"/>
              <a:gd name="connsiteY61" fmla="*/ 142494 h 374904"/>
              <a:gd name="connsiteX62" fmla="*/ 199168 w 1187386"/>
              <a:gd name="connsiteY62" fmla="*/ 245268 h 374904"/>
              <a:gd name="connsiteX63" fmla="*/ 108490 w 1187386"/>
              <a:gd name="connsiteY63" fmla="*/ 245268 h 374904"/>
              <a:gd name="connsiteX64" fmla="*/ 108490 w 1187386"/>
              <a:gd name="connsiteY64" fmla="*/ 220504 h 374904"/>
              <a:gd name="connsiteX65" fmla="*/ 79915 w 1187386"/>
              <a:gd name="connsiteY65" fmla="*/ 245268 h 374904"/>
              <a:gd name="connsiteX66" fmla="*/ 0 w 1187386"/>
              <a:gd name="connsiteY66" fmla="*/ 245268 h 374904"/>
              <a:gd name="connsiteX67" fmla="*/ 0 w 1187386"/>
              <a:gd name="connsiteY67" fmla="*/ 157448 h 374904"/>
              <a:gd name="connsiteX68" fmla="*/ 92868 w 1187386"/>
              <a:gd name="connsiteY68" fmla="*/ 157448 h 374904"/>
              <a:gd name="connsiteX69" fmla="*/ 97536 w 1187386"/>
              <a:gd name="connsiteY69" fmla="*/ 157448 h 374904"/>
              <a:gd name="connsiteX70" fmla="*/ 109537 w 1187386"/>
              <a:gd name="connsiteY70" fmla="*/ 140779 h 374904"/>
              <a:gd name="connsiteX71" fmla="*/ 92868 w 1187386"/>
              <a:gd name="connsiteY71" fmla="*/ 128873 h 374904"/>
              <a:gd name="connsiteX72" fmla="*/ 381 w 1187386"/>
              <a:gd name="connsiteY72" fmla="*/ 128873 h 374904"/>
              <a:gd name="connsiteX73" fmla="*/ 1060417 w 1187386"/>
              <a:gd name="connsiteY73" fmla="*/ 39625 h 374904"/>
              <a:gd name="connsiteX74" fmla="*/ 1163287 w 1187386"/>
              <a:gd name="connsiteY74" fmla="*/ 142494 h 374904"/>
              <a:gd name="connsiteX75" fmla="*/ 1060417 w 1187386"/>
              <a:gd name="connsiteY75" fmla="*/ 245364 h 374904"/>
              <a:gd name="connsiteX76" fmla="*/ 957548 w 1187386"/>
              <a:gd name="connsiteY76" fmla="*/ 142494 h 374904"/>
              <a:gd name="connsiteX77" fmla="*/ 1060417 w 1187386"/>
              <a:gd name="connsiteY77" fmla="*/ 39625 h 374904"/>
              <a:gd name="connsiteX78" fmla="*/ 1157668 w 1187386"/>
              <a:gd name="connsiteY78" fmla="*/ 16097 h 374904"/>
              <a:gd name="connsiteX79" fmla="*/ 1157668 w 1187386"/>
              <a:gd name="connsiteY79" fmla="*/ 24384 h 374904"/>
              <a:gd name="connsiteX80" fmla="*/ 1162335 w 1187386"/>
              <a:gd name="connsiteY80" fmla="*/ 24384 h 374904"/>
              <a:gd name="connsiteX81" fmla="*/ 1167098 w 1187386"/>
              <a:gd name="connsiteY81" fmla="*/ 20859 h 374904"/>
              <a:gd name="connsiteX82" fmla="*/ 1163574 w 1187386"/>
              <a:gd name="connsiteY82" fmla="*/ 16097 h 374904"/>
              <a:gd name="connsiteX83" fmla="*/ 1162335 w 1187386"/>
              <a:gd name="connsiteY83" fmla="*/ 16097 h 374904"/>
              <a:gd name="connsiteX84" fmla="*/ 1152906 w 1187386"/>
              <a:gd name="connsiteY84" fmla="*/ 11716 h 374904"/>
              <a:gd name="connsiteX85" fmla="*/ 1163288 w 1187386"/>
              <a:gd name="connsiteY85" fmla="*/ 11716 h 374904"/>
              <a:gd name="connsiteX86" fmla="*/ 1172146 w 1187386"/>
              <a:gd name="connsiteY86" fmla="*/ 20002 h 374904"/>
              <a:gd name="connsiteX87" fmla="*/ 1172146 w 1187386"/>
              <a:gd name="connsiteY87" fmla="*/ 20288 h 374904"/>
              <a:gd name="connsiteX88" fmla="*/ 1166717 w 1187386"/>
              <a:gd name="connsiteY88" fmla="*/ 27718 h 374904"/>
              <a:gd name="connsiteX89" fmla="*/ 1172813 w 1187386"/>
              <a:gd name="connsiteY89" fmla="*/ 39433 h 374904"/>
              <a:gd name="connsiteX90" fmla="*/ 1167193 w 1187386"/>
              <a:gd name="connsiteY90" fmla="*/ 39433 h 374904"/>
              <a:gd name="connsiteX91" fmla="*/ 1161477 w 1187386"/>
              <a:gd name="connsiteY91" fmla="*/ 28480 h 374904"/>
              <a:gd name="connsiteX92" fmla="*/ 1157953 w 1187386"/>
              <a:gd name="connsiteY92" fmla="*/ 28480 h 374904"/>
              <a:gd name="connsiteX93" fmla="*/ 1157953 w 1187386"/>
              <a:gd name="connsiteY93" fmla="*/ 39433 h 374904"/>
              <a:gd name="connsiteX94" fmla="*/ 1152906 w 1187386"/>
              <a:gd name="connsiteY94" fmla="*/ 39433 h 374904"/>
              <a:gd name="connsiteX95" fmla="*/ 216509 w 1187386"/>
              <a:gd name="connsiteY95" fmla="*/ 10153 h 374904"/>
              <a:gd name="connsiteX96" fmla="*/ 304139 w 1187386"/>
              <a:gd name="connsiteY96" fmla="*/ 10153 h 374904"/>
              <a:gd name="connsiteX97" fmla="*/ 304139 w 1187386"/>
              <a:gd name="connsiteY97" fmla="*/ 246278 h 374904"/>
              <a:gd name="connsiteX98" fmla="*/ 216509 w 1187386"/>
              <a:gd name="connsiteY98" fmla="*/ 246278 h 374904"/>
              <a:gd name="connsiteX99" fmla="*/ 1161763 w 1187386"/>
              <a:gd name="connsiteY99" fmla="*/ 4762 h 374904"/>
              <a:gd name="connsiteX100" fmla="*/ 1140523 w 1187386"/>
              <a:gd name="connsiteY100" fmla="*/ 25241 h 374904"/>
              <a:gd name="connsiteX101" fmla="*/ 1161002 w 1187386"/>
              <a:gd name="connsiteY101" fmla="*/ 46482 h 374904"/>
              <a:gd name="connsiteX102" fmla="*/ 1182242 w 1187386"/>
              <a:gd name="connsiteY102" fmla="*/ 26003 h 374904"/>
              <a:gd name="connsiteX103" fmla="*/ 1182242 w 1187386"/>
              <a:gd name="connsiteY103" fmla="*/ 25622 h 374904"/>
              <a:gd name="connsiteX104" fmla="*/ 1161859 w 1187386"/>
              <a:gd name="connsiteY104" fmla="*/ 5048 h 374904"/>
              <a:gd name="connsiteX105" fmla="*/ 1161763 w 1187386"/>
              <a:gd name="connsiteY105" fmla="*/ 5048 h 374904"/>
              <a:gd name="connsiteX106" fmla="*/ 1161763 w 1187386"/>
              <a:gd name="connsiteY106" fmla="*/ 0 h 374904"/>
              <a:gd name="connsiteX107" fmla="*/ 1187386 w 1187386"/>
              <a:gd name="connsiteY107" fmla="*/ 25622 h 374904"/>
              <a:gd name="connsiteX108" fmla="*/ 1161954 w 1187386"/>
              <a:gd name="connsiteY108" fmla="*/ 51244 h 374904"/>
              <a:gd name="connsiteX109" fmla="*/ 1161763 w 1187386"/>
              <a:gd name="connsiteY109" fmla="*/ 51244 h 374904"/>
              <a:gd name="connsiteX110" fmla="*/ 1136142 w 1187386"/>
              <a:gd name="connsiteY110" fmla="*/ 25622 h 374904"/>
              <a:gd name="connsiteX111" fmla="*/ 1161763 w 1187386"/>
              <a:gd name="connsiteY111" fmla="*/ 0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7386" h="374904">
                <a:moveTo>
                  <a:pt x="92582" y="165258"/>
                </a:moveTo>
                <a:cubicBezTo>
                  <a:pt x="84582" y="165353"/>
                  <a:pt x="78104" y="171831"/>
                  <a:pt x="78200" y="179832"/>
                </a:cubicBezTo>
                <a:cubicBezTo>
                  <a:pt x="78295" y="187832"/>
                  <a:pt x="84772" y="194310"/>
                  <a:pt x="92773" y="194214"/>
                </a:cubicBezTo>
                <a:lnTo>
                  <a:pt x="92868" y="194214"/>
                </a:lnTo>
                <a:cubicBezTo>
                  <a:pt x="100774" y="194119"/>
                  <a:pt x="107156" y="187738"/>
                  <a:pt x="107156" y="179832"/>
                </a:cubicBezTo>
                <a:cubicBezTo>
                  <a:pt x="107156" y="179736"/>
                  <a:pt x="107156" y="179736"/>
                  <a:pt x="107156" y="179641"/>
                </a:cubicBezTo>
                <a:cubicBezTo>
                  <a:pt x="107061" y="171640"/>
                  <a:pt x="100584" y="165164"/>
                  <a:pt x="92582" y="165258"/>
                </a:cubicBezTo>
                <a:close/>
                <a:moveTo>
                  <a:pt x="1060227" y="128016"/>
                </a:moveTo>
                <a:cubicBezTo>
                  <a:pt x="1052226" y="128112"/>
                  <a:pt x="1045749" y="134589"/>
                  <a:pt x="1045845" y="142590"/>
                </a:cubicBezTo>
                <a:cubicBezTo>
                  <a:pt x="1045940" y="150591"/>
                  <a:pt x="1052416" y="157067"/>
                  <a:pt x="1060417" y="156972"/>
                </a:cubicBezTo>
                <a:lnTo>
                  <a:pt x="1060132" y="157449"/>
                </a:lnTo>
                <a:cubicBezTo>
                  <a:pt x="1060322" y="157449"/>
                  <a:pt x="1060608" y="157449"/>
                  <a:pt x="1060798" y="157449"/>
                </a:cubicBezTo>
                <a:cubicBezTo>
                  <a:pt x="1068799" y="157163"/>
                  <a:pt x="1075086" y="150496"/>
                  <a:pt x="1074800" y="142494"/>
                </a:cubicBezTo>
                <a:cubicBezTo>
                  <a:pt x="1074800" y="142494"/>
                  <a:pt x="1074800" y="142399"/>
                  <a:pt x="1074800" y="142399"/>
                </a:cubicBezTo>
                <a:cubicBezTo>
                  <a:pt x="1074705" y="134398"/>
                  <a:pt x="1068228" y="127921"/>
                  <a:pt x="1060227" y="128016"/>
                </a:cubicBezTo>
                <a:close/>
                <a:moveTo>
                  <a:pt x="629221" y="92202"/>
                </a:moveTo>
                <a:cubicBezTo>
                  <a:pt x="621315" y="92107"/>
                  <a:pt x="614838" y="98584"/>
                  <a:pt x="614743" y="106490"/>
                </a:cubicBezTo>
                <a:lnTo>
                  <a:pt x="614552" y="106204"/>
                </a:lnTo>
                <a:cubicBezTo>
                  <a:pt x="614552" y="106395"/>
                  <a:pt x="614552" y="106585"/>
                  <a:pt x="614552" y="106775"/>
                </a:cubicBezTo>
                <a:cubicBezTo>
                  <a:pt x="614648" y="114681"/>
                  <a:pt x="621220" y="121063"/>
                  <a:pt x="629126" y="120968"/>
                </a:cubicBezTo>
                <a:cubicBezTo>
                  <a:pt x="637031" y="120968"/>
                  <a:pt x="643413" y="114586"/>
                  <a:pt x="643509" y="106680"/>
                </a:cubicBezTo>
                <a:cubicBezTo>
                  <a:pt x="643603" y="98775"/>
                  <a:pt x="637127" y="92297"/>
                  <a:pt x="629221" y="92202"/>
                </a:cubicBezTo>
                <a:close/>
                <a:moveTo>
                  <a:pt x="848105" y="40101"/>
                </a:moveTo>
                <a:lnTo>
                  <a:pt x="944783" y="40101"/>
                </a:lnTo>
                <a:lnTo>
                  <a:pt x="944783" y="128874"/>
                </a:lnTo>
                <a:lnTo>
                  <a:pt x="851914" y="128874"/>
                </a:lnTo>
                <a:cubicBezTo>
                  <a:pt x="850391" y="128588"/>
                  <a:pt x="848771" y="128588"/>
                  <a:pt x="847247" y="128874"/>
                </a:cubicBezTo>
                <a:cubicBezTo>
                  <a:pt x="839342" y="130207"/>
                  <a:pt x="834008" y="137637"/>
                  <a:pt x="835245" y="145543"/>
                </a:cubicBezTo>
                <a:cubicBezTo>
                  <a:pt x="836579" y="153352"/>
                  <a:pt x="844009" y="158782"/>
                  <a:pt x="851914" y="157449"/>
                </a:cubicBezTo>
                <a:lnTo>
                  <a:pt x="944783" y="157449"/>
                </a:lnTo>
                <a:lnTo>
                  <a:pt x="944783" y="245269"/>
                </a:lnTo>
                <a:lnTo>
                  <a:pt x="848105" y="245269"/>
                </a:lnTo>
                <a:cubicBezTo>
                  <a:pt x="791335" y="245269"/>
                  <a:pt x="745330" y="199264"/>
                  <a:pt x="745235" y="142494"/>
                </a:cubicBezTo>
                <a:cubicBezTo>
                  <a:pt x="745425" y="85821"/>
                  <a:pt x="791431" y="40005"/>
                  <a:pt x="848105" y="40101"/>
                </a:cubicBezTo>
                <a:close/>
                <a:moveTo>
                  <a:pt x="630364" y="40100"/>
                </a:moveTo>
                <a:cubicBezTo>
                  <a:pt x="681514" y="40005"/>
                  <a:pt x="724661" y="78105"/>
                  <a:pt x="731043" y="128873"/>
                </a:cubicBezTo>
                <a:lnTo>
                  <a:pt x="634078" y="128873"/>
                </a:lnTo>
                <a:cubicBezTo>
                  <a:pt x="627983" y="129921"/>
                  <a:pt x="623125" y="134684"/>
                  <a:pt x="622172" y="140780"/>
                </a:cubicBezTo>
                <a:cubicBezTo>
                  <a:pt x="620839" y="148685"/>
                  <a:pt x="626173" y="156115"/>
                  <a:pt x="634078" y="157448"/>
                </a:cubicBezTo>
                <a:lnTo>
                  <a:pt x="731043" y="157448"/>
                </a:lnTo>
                <a:lnTo>
                  <a:pt x="731043" y="245555"/>
                </a:lnTo>
                <a:lnTo>
                  <a:pt x="630364" y="245555"/>
                </a:lnTo>
                <a:cubicBezTo>
                  <a:pt x="628268" y="245650"/>
                  <a:pt x="626173" y="245650"/>
                  <a:pt x="624077" y="245555"/>
                </a:cubicBezTo>
                <a:cubicBezTo>
                  <a:pt x="567403" y="243840"/>
                  <a:pt x="522827" y="196405"/>
                  <a:pt x="524541" y="139732"/>
                </a:cubicBezTo>
                <a:cubicBezTo>
                  <a:pt x="526256" y="82963"/>
                  <a:pt x="573595" y="38386"/>
                  <a:pt x="630364" y="40100"/>
                </a:cubicBezTo>
                <a:close/>
                <a:moveTo>
                  <a:pt x="417479" y="40100"/>
                </a:moveTo>
                <a:lnTo>
                  <a:pt x="514158" y="40100"/>
                </a:lnTo>
                <a:lnTo>
                  <a:pt x="514158" y="128873"/>
                </a:lnTo>
                <a:lnTo>
                  <a:pt x="421289" y="128873"/>
                </a:lnTo>
                <a:cubicBezTo>
                  <a:pt x="415193" y="129921"/>
                  <a:pt x="410335" y="134684"/>
                  <a:pt x="409383" y="140780"/>
                </a:cubicBezTo>
                <a:cubicBezTo>
                  <a:pt x="408049" y="148685"/>
                  <a:pt x="413384" y="156115"/>
                  <a:pt x="421289" y="157448"/>
                </a:cubicBezTo>
                <a:lnTo>
                  <a:pt x="514253" y="157448"/>
                </a:lnTo>
                <a:lnTo>
                  <a:pt x="514253" y="276416"/>
                </a:lnTo>
                <a:cubicBezTo>
                  <a:pt x="512349" y="362998"/>
                  <a:pt x="424814" y="374904"/>
                  <a:pt x="424814" y="374904"/>
                </a:cubicBezTo>
                <a:lnTo>
                  <a:pt x="424814" y="245555"/>
                </a:lnTo>
                <a:lnTo>
                  <a:pt x="417479" y="245555"/>
                </a:lnTo>
                <a:cubicBezTo>
                  <a:pt x="415384" y="245650"/>
                  <a:pt x="413289" y="245650"/>
                  <a:pt x="411193" y="245555"/>
                </a:cubicBezTo>
                <a:cubicBezTo>
                  <a:pt x="354519" y="243840"/>
                  <a:pt x="309943" y="196405"/>
                  <a:pt x="311657" y="139732"/>
                </a:cubicBezTo>
                <a:cubicBezTo>
                  <a:pt x="313372" y="82963"/>
                  <a:pt x="360711" y="38386"/>
                  <a:pt x="417479" y="40100"/>
                </a:cubicBezTo>
                <a:close/>
                <a:moveTo>
                  <a:pt x="381" y="39815"/>
                </a:moveTo>
                <a:lnTo>
                  <a:pt x="97059" y="39815"/>
                </a:lnTo>
                <a:cubicBezTo>
                  <a:pt x="153543" y="40100"/>
                  <a:pt x="199168" y="86011"/>
                  <a:pt x="199168" y="142494"/>
                </a:cubicBezTo>
                <a:lnTo>
                  <a:pt x="199168" y="245268"/>
                </a:lnTo>
                <a:lnTo>
                  <a:pt x="108490" y="245268"/>
                </a:lnTo>
                <a:lnTo>
                  <a:pt x="108490" y="220504"/>
                </a:lnTo>
                <a:cubicBezTo>
                  <a:pt x="96107" y="246126"/>
                  <a:pt x="79915" y="245268"/>
                  <a:pt x="79915" y="245268"/>
                </a:cubicBezTo>
                <a:lnTo>
                  <a:pt x="0" y="245268"/>
                </a:lnTo>
                <a:lnTo>
                  <a:pt x="0" y="157448"/>
                </a:lnTo>
                <a:lnTo>
                  <a:pt x="92868" y="157448"/>
                </a:lnTo>
                <a:cubicBezTo>
                  <a:pt x="94393" y="157734"/>
                  <a:pt x="96011" y="157734"/>
                  <a:pt x="97536" y="157448"/>
                </a:cubicBezTo>
                <a:cubicBezTo>
                  <a:pt x="105441" y="156114"/>
                  <a:pt x="110776" y="148685"/>
                  <a:pt x="109537" y="140779"/>
                </a:cubicBezTo>
                <a:cubicBezTo>
                  <a:pt x="108204" y="132969"/>
                  <a:pt x="100774" y="127539"/>
                  <a:pt x="92868" y="128873"/>
                </a:cubicBezTo>
                <a:lnTo>
                  <a:pt x="381" y="128873"/>
                </a:lnTo>
                <a:close/>
                <a:moveTo>
                  <a:pt x="1060417" y="39625"/>
                </a:moveTo>
                <a:cubicBezTo>
                  <a:pt x="1117187" y="39625"/>
                  <a:pt x="1163287" y="85725"/>
                  <a:pt x="1163287" y="142494"/>
                </a:cubicBezTo>
                <a:cubicBezTo>
                  <a:pt x="1163287" y="199264"/>
                  <a:pt x="1117187" y="245364"/>
                  <a:pt x="1060417" y="245364"/>
                </a:cubicBezTo>
                <a:cubicBezTo>
                  <a:pt x="1003648" y="245364"/>
                  <a:pt x="957548" y="199264"/>
                  <a:pt x="957548" y="142494"/>
                </a:cubicBezTo>
                <a:cubicBezTo>
                  <a:pt x="957548" y="85725"/>
                  <a:pt x="1003648" y="39625"/>
                  <a:pt x="1060417" y="39625"/>
                </a:cubicBezTo>
                <a:close/>
                <a:moveTo>
                  <a:pt x="1157668" y="16097"/>
                </a:moveTo>
                <a:lnTo>
                  <a:pt x="1157668" y="24384"/>
                </a:lnTo>
                <a:lnTo>
                  <a:pt x="1162335" y="24384"/>
                </a:lnTo>
                <a:cubicBezTo>
                  <a:pt x="1164621" y="24765"/>
                  <a:pt x="1166717" y="23146"/>
                  <a:pt x="1167098" y="20859"/>
                </a:cubicBezTo>
                <a:cubicBezTo>
                  <a:pt x="1167478" y="18573"/>
                  <a:pt x="1165860" y="16478"/>
                  <a:pt x="1163574" y="16097"/>
                </a:cubicBezTo>
                <a:cubicBezTo>
                  <a:pt x="1163192" y="16002"/>
                  <a:pt x="1162716" y="16002"/>
                  <a:pt x="1162335" y="16097"/>
                </a:cubicBezTo>
                <a:close/>
                <a:moveTo>
                  <a:pt x="1152906" y="11716"/>
                </a:moveTo>
                <a:lnTo>
                  <a:pt x="1163288" y="11716"/>
                </a:lnTo>
                <a:cubicBezTo>
                  <a:pt x="1168050" y="11525"/>
                  <a:pt x="1171956" y="15240"/>
                  <a:pt x="1172146" y="20002"/>
                </a:cubicBezTo>
                <a:cubicBezTo>
                  <a:pt x="1172146" y="20098"/>
                  <a:pt x="1172146" y="20193"/>
                  <a:pt x="1172146" y="20288"/>
                </a:cubicBezTo>
                <a:cubicBezTo>
                  <a:pt x="1172241" y="23717"/>
                  <a:pt x="1169955" y="26765"/>
                  <a:pt x="1166717" y="27718"/>
                </a:cubicBezTo>
                <a:lnTo>
                  <a:pt x="1172813" y="39433"/>
                </a:lnTo>
                <a:lnTo>
                  <a:pt x="1167193" y="39433"/>
                </a:lnTo>
                <a:lnTo>
                  <a:pt x="1161477" y="28480"/>
                </a:lnTo>
                <a:lnTo>
                  <a:pt x="1157953" y="28480"/>
                </a:lnTo>
                <a:lnTo>
                  <a:pt x="1157953" y="39433"/>
                </a:lnTo>
                <a:lnTo>
                  <a:pt x="1152906" y="39433"/>
                </a:lnTo>
                <a:close/>
                <a:moveTo>
                  <a:pt x="216509" y="10153"/>
                </a:moveTo>
                <a:lnTo>
                  <a:pt x="304139" y="10153"/>
                </a:lnTo>
                <a:lnTo>
                  <a:pt x="304139" y="246278"/>
                </a:lnTo>
                <a:lnTo>
                  <a:pt x="216509" y="246278"/>
                </a:lnTo>
                <a:close/>
                <a:moveTo>
                  <a:pt x="1161763" y="4762"/>
                </a:moveTo>
                <a:cubicBezTo>
                  <a:pt x="1150239" y="4572"/>
                  <a:pt x="1140714" y="13716"/>
                  <a:pt x="1140523" y="25241"/>
                </a:cubicBezTo>
                <a:cubicBezTo>
                  <a:pt x="1140332" y="36766"/>
                  <a:pt x="1149477" y="46291"/>
                  <a:pt x="1161002" y="46482"/>
                </a:cubicBezTo>
                <a:cubicBezTo>
                  <a:pt x="1172527" y="46672"/>
                  <a:pt x="1182052" y="37528"/>
                  <a:pt x="1182242" y="26003"/>
                </a:cubicBezTo>
                <a:cubicBezTo>
                  <a:pt x="1182242" y="25908"/>
                  <a:pt x="1182242" y="25717"/>
                  <a:pt x="1182242" y="25622"/>
                </a:cubicBezTo>
                <a:cubicBezTo>
                  <a:pt x="1182338" y="14287"/>
                  <a:pt x="1173194" y="5143"/>
                  <a:pt x="1161859" y="5048"/>
                </a:cubicBezTo>
                <a:cubicBezTo>
                  <a:pt x="1161859" y="5048"/>
                  <a:pt x="1161763" y="5048"/>
                  <a:pt x="1161763" y="5048"/>
                </a:cubicBezTo>
                <a:close/>
                <a:moveTo>
                  <a:pt x="1161763" y="0"/>
                </a:moveTo>
                <a:cubicBezTo>
                  <a:pt x="1175956" y="0"/>
                  <a:pt x="1187386" y="11430"/>
                  <a:pt x="1187386" y="25622"/>
                </a:cubicBezTo>
                <a:cubicBezTo>
                  <a:pt x="1187482" y="39719"/>
                  <a:pt x="1176051" y="51149"/>
                  <a:pt x="1161954" y="51244"/>
                </a:cubicBezTo>
                <a:cubicBezTo>
                  <a:pt x="1161859" y="51244"/>
                  <a:pt x="1161859" y="51244"/>
                  <a:pt x="1161763" y="51244"/>
                </a:cubicBezTo>
                <a:cubicBezTo>
                  <a:pt x="1147571" y="51244"/>
                  <a:pt x="1136142" y="39815"/>
                  <a:pt x="1136142" y="25622"/>
                </a:cubicBezTo>
                <a:cubicBezTo>
                  <a:pt x="1136142" y="11430"/>
                  <a:pt x="1147571" y="0"/>
                  <a:pt x="1161763" y="0"/>
                </a:cubicBezTo>
                <a:close/>
              </a:path>
            </a:pathLst>
          </a:custGeom>
          <a:solidFill>
            <a:schemeClr val="tx1"/>
          </a:solidFill>
          <a:ln w="9525"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003763"/>
              </a:solidFill>
              <a:effectLst/>
              <a:uLnTx/>
              <a:uFillTx/>
              <a:latin typeface="Roboto"/>
              <a:ea typeface="+mn-ea"/>
              <a:cs typeface="+mn-cs"/>
            </a:endParaRPr>
          </a:p>
        </p:txBody>
      </p:sp>
      <p:sp>
        <p:nvSpPr>
          <p:cNvPr id="2" name="Espace réservé du titre 1">
            <a:extLst>
              <a:ext uri="{FF2B5EF4-FFF2-40B4-BE49-F238E27FC236}">
                <a16:creationId xmlns:a16="http://schemas.microsoft.com/office/drawing/2014/main" id="{1BEE4FA0-D4A7-47C3-B3CA-B117EE9674B2}"/>
              </a:ext>
            </a:extLst>
          </p:cNvPr>
          <p:cNvSpPr>
            <a:spLocks noGrp="1"/>
          </p:cNvSpPr>
          <p:nvPr>
            <p:ph type="title"/>
          </p:nvPr>
        </p:nvSpPr>
        <p:spPr>
          <a:xfrm>
            <a:off x="923068" y="1041664"/>
            <a:ext cx="10327545" cy="360099"/>
          </a:xfrm>
          <a:prstGeom prst="rect">
            <a:avLst/>
          </a:prstGeom>
        </p:spPr>
        <p:txBody>
          <a:bodyPr vert="horz" wrap="square" lIns="0" tIns="0" rIns="0" bIns="0" rtlCol="0" anchor="b">
            <a:spAutoFit/>
          </a:bodyPr>
          <a:lstStyle/>
          <a:p>
            <a:pPr marL="0" lvl="0"/>
            <a:r>
              <a:rPr lang="fr-FR" dirty="0"/>
              <a:t>Modifiez le style du titre</a:t>
            </a:r>
          </a:p>
        </p:txBody>
      </p:sp>
      <p:sp>
        <p:nvSpPr>
          <p:cNvPr id="3" name="Espace réservé du texte 2">
            <a:extLst>
              <a:ext uri="{FF2B5EF4-FFF2-40B4-BE49-F238E27FC236}">
                <a16:creationId xmlns:a16="http://schemas.microsoft.com/office/drawing/2014/main" id="{571D3A74-4582-4936-8422-C69FA11535E8}"/>
              </a:ext>
            </a:extLst>
          </p:cNvPr>
          <p:cNvSpPr>
            <a:spLocks noGrp="1"/>
          </p:cNvSpPr>
          <p:nvPr>
            <p:ph type="body" idx="1"/>
          </p:nvPr>
        </p:nvSpPr>
        <p:spPr>
          <a:xfrm>
            <a:off x="838200" y="1825625"/>
            <a:ext cx="10515600" cy="4351338"/>
          </a:xfrm>
          <a:prstGeom prst="rect">
            <a:avLst/>
          </a:prstGeom>
        </p:spPr>
        <p:txBody>
          <a:bodyPr vert="horz" lIns="0" tIns="0" rIns="0" bIns="0" rtlCol="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06</a:t>
            </a:r>
          </a:p>
          <a:p>
            <a:pPr lvl="6"/>
            <a:r>
              <a:rPr lang="fr-FR" dirty="0"/>
              <a:t>07</a:t>
            </a:r>
          </a:p>
          <a:p>
            <a:pPr lvl="7"/>
            <a:r>
              <a:rPr lang="fr-FR" dirty="0"/>
              <a:t>08</a:t>
            </a:r>
          </a:p>
          <a:p>
            <a:pPr lvl="8"/>
            <a:r>
              <a:rPr lang="fr-FR" dirty="0"/>
              <a:t>09</a:t>
            </a:r>
          </a:p>
        </p:txBody>
      </p:sp>
      <p:sp>
        <p:nvSpPr>
          <p:cNvPr id="5" name="Espace réservé du numéro de diapositive 4">
            <a:extLst>
              <a:ext uri="{FF2B5EF4-FFF2-40B4-BE49-F238E27FC236}">
                <a16:creationId xmlns:a16="http://schemas.microsoft.com/office/drawing/2014/main" id="{BA14245E-F8CE-409A-8A1A-DF5D8E6AE971}"/>
              </a:ext>
            </a:extLst>
          </p:cNvPr>
          <p:cNvSpPr>
            <a:spLocks noGrp="1"/>
          </p:cNvSpPr>
          <p:nvPr>
            <p:ph type="sldNum" sz="quarter" idx="4"/>
          </p:nvPr>
        </p:nvSpPr>
        <p:spPr>
          <a:xfrm>
            <a:off x="4724400" y="6456024"/>
            <a:ext cx="2743200" cy="138499"/>
          </a:xfrm>
          <a:prstGeom prst="rect">
            <a:avLst/>
          </a:prstGeom>
          <a:noFill/>
        </p:spPr>
        <p:txBody>
          <a:bodyPr wrap="square" lIns="0" tIns="0" rIns="0" bIns="0" rtlCol="0">
            <a:spAutoFit/>
          </a:bodyPr>
          <a:lstStyle>
            <a:lvl1pPr algn="ctr">
              <a:defRPr lang="fr-FR" sz="900" smtClean="0">
                <a:solidFill>
                  <a:schemeClr val="tx1"/>
                </a:solidFill>
                <a:latin typeface="Roboto Mono" panose="020B0604020202020204" charset="0"/>
                <a:ea typeface="Roboto Mono" panose="020B0604020202020204" charset="0"/>
              </a:defRPr>
            </a:lvl1pPr>
          </a:lstStyle>
          <a:p>
            <a:r>
              <a:rPr lang="fr-FR" dirty="0"/>
              <a:t>page </a:t>
            </a:r>
            <a:fld id="{D4393D1B-37AB-4561-B448-10CBADDAE970}" type="slidenum">
              <a:rPr smtClean="0"/>
              <a:pPr/>
              <a:t>‹N°›</a:t>
            </a:fld>
            <a:endParaRPr dirty="0"/>
          </a:p>
        </p:txBody>
      </p:sp>
      <p:sp>
        <p:nvSpPr>
          <p:cNvPr id="12" name="Forme libre : forme 11">
            <a:extLst>
              <a:ext uri="{FF2B5EF4-FFF2-40B4-BE49-F238E27FC236}">
                <a16:creationId xmlns:a16="http://schemas.microsoft.com/office/drawing/2014/main" id="{BF03C1DA-0441-49ED-BDB4-1416BBCF85B2}"/>
              </a:ext>
            </a:extLst>
          </p:cNvPr>
          <p:cNvSpPr/>
          <p:nvPr userDrawn="1"/>
        </p:nvSpPr>
        <p:spPr>
          <a:xfrm>
            <a:off x="515587" y="6492444"/>
            <a:ext cx="754413" cy="86278"/>
          </a:xfrm>
          <a:custGeom>
            <a:avLst/>
            <a:gdLst>
              <a:gd name="connsiteX0" fmla="*/ 844295 w 1127766"/>
              <a:gd name="connsiteY0" fmla="*/ 79533 h 128977"/>
              <a:gd name="connsiteX1" fmla="*/ 854964 w 1127766"/>
              <a:gd name="connsiteY1" fmla="*/ 79533 h 128977"/>
              <a:gd name="connsiteX2" fmla="*/ 858964 w 1127766"/>
              <a:gd name="connsiteY2" fmla="*/ 82105 h 128977"/>
              <a:gd name="connsiteX3" fmla="*/ 861440 w 1127766"/>
              <a:gd name="connsiteY3" fmla="*/ 85915 h 128977"/>
              <a:gd name="connsiteX4" fmla="*/ 862393 w 1127766"/>
              <a:gd name="connsiteY4" fmla="*/ 90678 h 128977"/>
              <a:gd name="connsiteX5" fmla="*/ 861440 w 1127766"/>
              <a:gd name="connsiteY5" fmla="*/ 95345 h 128977"/>
              <a:gd name="connsiteX6" fmla="*/ 858964 w 1127766"/>
              <a:gd name="connsiteY6" fmla="*/ 99155 h 128977"/>
              <a:gd name="connsiteX7" fmla="*/ 854964 w 1127766"/>
              <a:gd name="connsiteY7" fmla="*/ 101726 h 128977"/>
              <a:gd name="connsiteX8" fmla="*/ 844295 w 1127766"/>
              <a:gd name="connsiteY8" fmla="*/ 101726 h 128977"/>
              <a:gd name="connsiteX9" fmla="*/ 840295 w 1127766"/>
              <a:gd name="connsiteY9" fmla="*/ 99155 h 128977"/>
              <a:gd name="connsiteX10" fmla="*/ 837723 w 1127766"/>
              <a:gd name="connsiteY10" fmla="*/ 95345 h 128977"/>
              <a:gd name="connsiteX11" fmla="*/ 836866 w 1127766"/>
              <a:gd name="connsiteY11" fmla="*/ 90678 h 128977"/>
              <a:gd name="connsiteX12" fmla="*/ 837723 w 1127766"/>
              <a:gd name="connsiteY12" fmla="*/ 85915 h 128977"/>
              <a:gd name="connsiteX13" fmla="*/ 840295 w 1127766"/>
              <a:gd name="connsiteY13" fmla="*/ 82105 h 128977"/>
              <a:gd name="connsiteX14" fmla="*/ 844295 w 1127766"/>
              <a:gd name="connsiteY14" fmla="*/ 79533 h 128977"/>
              <a:gd name="connsiteX15" fmla="*/ 282035 w 1127766"/>
              <a:gd name="connsiteY15" fmla="*/ 78581 h 128977"/>
              <a:gd name="connsiteX16" fmla="*/ 287368 w 1127766"/>
              <a:gd name="connsiteY16" fmla="*/ 79533 h 128977"/>
              <a:gd name="connsiteX17" fmla="*/ 291369 w 1127766"/>
              <a:gd name="connsiteY17" fmla="*/ 82105 h 128977"/>
              <a:gd name="connsiteX18" fmla="*/ 293845 w 1127766"/>
              <a:gd name="connsiteY18" fmla="*/ 85915 h 128977"/>
              <a:gd name="connsiteX19" fmla="*/ 294703 w 1127766"/>
              <a:gd name="connsiteY19" fmla="*/ 90678 h 128977"/>
              <a:gd name="connsiteX20" fmla="*/ 293845 w 1127766"/>
              <a:gd name="connsiteY20" fmla="*/ 95345 h 128977"/>
              <a:gd name="connsiteX21" fmla="*/ 291369 w 1127766"/>
              <a:gd name="connsiteY21" fmla="*/ 99155 h 128977"/>
              <a:gd name="connsiteX22" fmla="*/ 287368 w 1127766"/>
              <a:gd name="connsiteY22" fmla="*/ 101726 h 128977"/>
              <a:gd name="connsiteX23" fmla="*/ 282035 w 1127766"/>
              <a:gd name="connsiteY23" fmla="*/ 102679 h 128977"/>
              <a:gd name="connsiteX24" fmla="*/ 276700 w 1127766"/>
              <a:gd name="connsiteY24" fmla="*/ 101726 h 128977"/>
              <a:gd name="connsiteX25" fmla="*/ 272700 w 1127766"/>
              <a:gd name="connsiteY25" fmla="*/ 99155 h 128977"/>
              <a:gd name="connsiteX26" fmla="*/ 270128 w 1127766"/>
              <a:gd name="connsiteY26" fmla="*/ 95345 h 128977"/>
              <a:gd name="connsiteX27" fmla="*/ 269271 w 1127766"/>
              <a:gd name="connsiteY27" fmla="*/ 90678 h 128977"/>
              <a:gd name="connsiteX28" fmla="*/ 270128 w 1127766"/>
              <a:gd name="connsiteY28" fmla="*/ 85915 h 128977"/>
              <a:gd name="connsiteX29" fmla="*/ 272700 w 1127766"/>
              <a:gd name="connsiteY29" fmla="*/ 82105 h 128977"/>
              <a:gd name="connsiteX30" fmla="*/ 276700 w 1127766"/>
              <a:gd name="connsiteY30" fmla="*/ 79533 h 128977"/>
              <a:gd name="connsiteX31" fmla="*/ 282035 w 1127766"/>
              <a:gd name="connsiteY31" fmla="*/ 78581 h 128977"/>
              <a:gd name="connsiteX32" fmla="*/ 364331 w 1127766"/>
              <a:gd name="connsiteY32" fmla="*/ 68675 h 128977"/>
              <a:gd name="connsiteX33" fmla="*/ 356996 w 1127766"/>
              <a:gd name="connsiteY33" fmla="*/ 69438 h 128977"/>
              <a:gd name="connsiteX34" fmla="*/ 352043 w 1127766"/>
              <a:gd name="connsiteY34" fmla="*/ 71819 h 128977"/>
              <a:gd name="connsiteX35" fmla="*/ 349186 w 1127766"/>
              <a:gd name="connsiteY35" fmla="*/ 75343 h 128977"/>
              <a:gd name="connsiteX36" fmla="*/ 348233 w 1127766"/>
              <a:gd name="connsiteY36" fmla="*/ 79915 h 128977"/>
              <a:gd name="connsiteX37" fmla="*/ 350900 w 1127766"/>
              <a:gd name="connsiteY37" fmla="*/ 86011 h 128977"/>
              <a:gd name="connsiteX38" fmla="*/ 358901 w 1127766"/>
              <a:gd name="connsiteY38" fmla="*/ 88488 h 128977"/>
              <a:gd name="connsiteX39" fmla="*/ 364140 w 1127766"/>
              <a:gd name="connsiteY39" fmla="*/ 87821 h 128977"/>
              <a:gd name="connsiteX40" fmla="*/ 368426 w 1127766"/>
              <a:gd name="connsiteY40" fmla="*/ 86107 h 128977"/>
              <a:gd name="connsiteX41" fmla="*/ 371665 w 1127766"/>
              <a:gd name="connsiteY41" fmla="*/ 83630 h 128977"/>
              <a:gd name="connsiteX42" fmla="*/ 373856 w 1127766"/>
              <a:gd name="connsiteY42" fmla="*/ 80963 h 128977"/>
              <a:gd name="connsiteX43" fmla="*/ 373856 w 1127766"/>
              <a:gd name="connsiteY43" fmla="*/ 68675 h 128977"/>
              <a:gd name="connsiteX44" fmla="*/ 761047 w 1127766"/>
              <a:gd name="connsiteY44" fmla="*/ 45148 h 128977"/>
              <a:gd name="connsiteX45" fmla="*/ 756285 w 1127766"/>
              <a:gd name="connsiteY45" fmla="*/ 49815 h 128977"/>
              <a:gd name="connsiteX46" fmla="*/ 753522 w 1127766"/>
              <a:gd name="connsiteY46" fmla="*/ 56673 h 128977"/>
              <a:gd name="connsiteX47" fmla="*/ 752760 w 1127766"/>
              <a:gd name="connsiteY47" fmla="*/ 64960 h 128977"/>
              <a:gd name="connsiteX48" fmla="*/ 752760 w 1127766"/>
              <a:gd name="connsiteY48" fmla="*/ 66389 h 128977"/>
              <a:gd name="connsiteX49" fmla="*/ 753522 w 1127766"/>
              <a:gd name="connsiteY49" fmla="*/ 74771 h 128977"/>
              <a:gd name="connsiteX50" fmla="*/ 756285 w 1127766"/>
              <a:gd name="connsiteY50" fmla="*/ 81629 h 128977"/>
              <a:gd name="connsiteX51" fmla="*/ 768191 w 1127766"/>
              <a:gd name="connsiteY51" fmla="*/ 88011 h 128977"/>
              <a:gd name="connsiteX52" fmla="*/ 779811 w 1127766"/>
              <a:gd name="connsiteY52" fmla="*/ 81629 h 128977"/>
              <a:gd name="connsiteX53" fmla="*/ 782478 w 1127766"/>
              <a:gd name="connsiteY53" fmla="*/ 74771 h 128977"/>
              <a:gd name="connsiteX54" fmla="*/ 783336 w 1127766"/>
              <a:gd name="connsiteY54" fmla="*/ 66389 h 128977"/>
              <a:gd name="connsiteX55" fmla="*/ 783336 w 1127766"/>
              <a:gd name="connsiteY55" fmla="*/ 64960 h 128977"/>
              <a:gd name="connsiteX56" fmla="*/ 782478 w 1127766"/>
              <a:gd name="connsiteY56" fmla="*/ 56673 h 128977"/>
              <a:gd name="connsiteX57" fmla="*/ 779811 w 1127766"/>
              <a:gd name="connsiteY57" fmla="*/ 49815 h 128977"/>
              <a:gd name="connsiteX58" fmla="*/ 775049 w 1127766"/>
              <a:gd name="connsiteY58" fmla="*/ 45148 h 128977"/>
              <a:gd name="connsiteX59" fmla="*/ 761047 w 1127766"/>
              <a:gd name="connsiteY59" fmla="*/ 45148 h 128977"/>
              <a:gd name="connsiteX60" fmla="*/ 525780 w 1127766"/>
              <a:gd name="connsiteY60" fmla="*/ 43529 h 128977"/>
              <a:gd name="connsiteX61" fmla="*/ 519017 w 1127766"/>
              <a:gd name="connsiteY61" fmla="*/ 45244 h 128977"/>
              <a:gd name="connsiteX62" fmla="*/ 514254 w 1127766"/>
              <a:gd name="connsiteY62" fmla="*/ 49816 h 128977"/>
              <a:gd name="connsiteX63" fmla="*/ 511492 w 1127766"/>
              <a:gd name="connsiteY63" fmla="*/ 56674 h 128977"/>
              <a:gd name="connsiteX64" fmla="*/ 510540 w 1127766"/>
              <a:gd name="connsiteY64" fmla="*/ 65056 h 128977"/>
              <a:gd name="connsiteX65" fmla="*/ 510540 w 1127766"/>
              <a:gd name="connsiteY65" fmla="*/ 66485 h 128977"/>
              <a:gd name="connsiteX66" fmla="*/ 511492 w 1127766"/>
              <a:gd name="connsiteY66" fmla="*/ 74867 h 128977"/>
              <a:gd name="connsiteX67" fmla="*/ 514159 w 1127766"/>
              <a:gd name="connsiteY67" fmla="*/ 81534 h 128977"/>
              <a:gd name="connsiteX68" fmla="*/ 518922 w 1127766"/>
              <a:gd name="connsiteY68" fmla="*/ 86107 h 128977"/>
              <a:gd name="connsiteX69" fmla="*/ 525589 w 1127766"/>
              <a:gd name="connsiteY69" fmla="*/ 87725 h 128977"/>
              <a:gd name="connsiteX70" fmla="*/ 533590 w 1127766"/>
              <a:gd name="connsiteY70" fmla="*/ 85916 h 128977"/>
              <a:gd name="connsiteX71" fmla="*/ 538543 w 1127766"/>
              <a:gd name="connsiteY71" fmla="*/ 80772 h 128977"/>
              <a:gd name="connsiteX72" fmla="*/ 538543 w 1127766"/>
              <a:gd name="connsiteY72" fmla="*/ 50482 h 128977"/>
              <a:gd name="connsiteX73" fmla="*/ 533590 w 1127766"/>
              <a:gd name="connsiteY73" fmla="*/ 45339 h 128977"/>
              <a:gd name="connsiteX74" fmla="*/ 525780 w 1127766"/>
              <a:gd name="connsiteY74" fmla="*/ 43529 h 128977"/>
              <a:gd name="connsiteX75" fmla="*/ 1011650 w 1127766"/>
              <a:gd name="connsiteY75" fmla="*/ 43433 h 128977"/>
              <a:gd name="connsiteX76" fmla="*/ 1004697 w 1127766"/>
              <a:gd name="connsiteY76" fmla="*/ 45148 h 128977"/>
              <a:gd name="connsiteX77" fmla="*/ 999934 w 1127766"/>
              <a:gd name="connsiteY77" fmla="*/ 49815 h 128977"/>
              <a:gd name="connsiteX78" fmla="*/ 997172 w 1127766"/>
              <a:gd name="connsiteY78" fmla="*/ 56673 h 128977"/>
              <a:gd name="connsiteX79" fmla="*/ 996315 w 1127766"/>
              <a:gd name="connsiteY79" fmla="*/ 64960 h 128977"/>
              <a:gd name="connsiteX80" fmla="*/ 996315 w 1127766"/>
              <a:gd name="connsiteY80" fmla="*/ 66389 h 128977"/>
              <a:gd name="connsiteX81" fmla="*/ 997172 w 1127766"/>
              <a:gd name="connsiteY81" fmla="*/ 74771 h 128977"/>
              <a:gd name="connsiteX82" fmla="*/ 999934 w 1127766"/>
              <a:gd name="connsiteY82" fmla="*/ 81629 h 128977"/>
              <a:gd name="connsiteX83" fmla="*/ 1004697 w 1127766"/>
              <a:gd name="connsiteY83" fmla="*/ 86296 h 128977"/>
              <a:gd name="connsiteX84" fmla="*/ 1011745 w 1127766"/>
              <a:gd name="connsiteY84" fmla="*/ 88011 h 128977"/>
              <a:gd name="connsiteX85" fmla="*/ 1023461 w 1127766"/>
              <a:gd name="connsiteY85" fmla="*/ 81629 h 128977"/>
              <a:gd name="connsiteX86" fmla="*/ 1026128 w 1127766"/>
              <a:gd name="connsiteY86" fmla="*/ 74771 h 128977"/>
              <a:gd name="connsiteX87" fmla="*/ 1026985 w 1127766"/>
              <a:gd name="connsiteY87" fmla="*/ 66389 h 128977"/>
              <a:gd name="connsiteX88" fmla="*/ 1026985 w 1127766"/>
              <a:gd name="connsiteY88" fmla="*/ 64960 h 128977"/>
              <a:gd name="connsiteX89" fmla="*/ 1026128 w 1127766"/>
              <a:gd name="connsiteY89" fmla="*/ 56673 h 128977"/>
              <a:gd name="connsiteX90" fmla="*/ 1023461 w 1127766"/>
              <a:gd name="connsiteY90" fmla="*/ 49815 h 128977"/>
              <a:gd name="connsiteX91" fmla="*/ 1018699 w 1127766"/>
              <a:gd name="connsiteY91" fmla="*/ 45148 h 128977"/>
              <a:gd name="connsiteX92" fmla="*/ 1011650 w 1127766"/>
              <a:gd name="connsiteY92" fmla="*/ 43433 h 128977"/>
              <a:gd name="connsiteX93" fmla="*/ 607504 w 1127766"/>
              <a:gd name="connsiteY93" fmla="*/ 43433 h 128977"/>
              <a:gd name="connsiteX94" fmla="*/ 601884 w 1127766"/>
              <a:gd name="connsiteY94" fmla="*/ 44576 h 128977"/>
              <a:gd name="connsiteX95" fmla="*/ 597312 w 1127766"/>
              <a:gd name="connsiteY95" fmla="*/ 47720 h 128977"/>
              <a:gd name="connsiteX96" fmla="*/ 594073 w 1127766"/>
              <a:gd name="connsiteY96" fmla="*/ 52578 h 128977"/>
              <a:gd name="connsiteX97" fmla="*/ 592073 w 1127766"/>
              <a:gd name="connsiteY97" fmla="*/ 58864 h 128977"/>
              <a:gd name="connsiteX98" fmla="*/ 622172 w 1127766"/>
              <a:gd name="connsiteY98" fmla="*/ 58864 h 128977"/>
              <a:gd name="connsiteX99" fmla="*/ 622172 w 1127766"/>
              <a:gd name="connsiteY99" fmla="*/ 57436 h 128977"/>
              <a:gd name="connsiteX100" fmla="*/ 621029 w 1127766"/>
              <a:gd name="connsiteY100" fmla="*/ 52006 h 128977"/>
              <a:gd name="connsiteX101" fmla="*/ 618267 w 1127766"/>
              <a:gd name="connsiteY101" fmla="*/ 47530 h 128977"/>
              <a:gd name="connsiteX102" fmla="*/ 613695 w 1127766"/>
              <a:gd name="connsiteY102" fmla="*/ 44576 h 128977"/>
              <a:gd name="connsiteX103" fmla="*/ 607504 w 1127766"/>
              <a:gd name="connsiteY103" fmla="*/ 43433 h 128977"/>
              <a:gd name="connsiteX104" fmla="*/ 997363 w 1127766"/>
              <a:gd name="connsiteY104" fmla="*/ 31338 h 128977"/>
              <a:gd name="connsiteX105" fmla="*/ 1025938 w 1127766"/>
              <a:gd name="connsiteY105" fmla="*/ 31338 h 128977"/>
              <a:gd name="connsiteX106" fmla="*/ 1036606 w 1127766"/>
              <a:gd name="connsiteY106" fmla="*/ 39052 h 128977"/>
              <a:gd name="connsiteX107" fmla="*/ 1043083 w 1127766"/>
              <a:gd name="connsiteY107" fmla="*/ 50577 h 128977"/>
              <a:gd name="connsiteX108" fmla="*/ 1045369 w 1127766"/>
              <a:gd name="connsiteY108" fmla="*/ 64960 h 128977"/>
              <a:gd name="connsiteX109" fmla="*/ 1045369 w 1127766"/>
              <a:gd name="connsiteY109" fmla="*/ 66389 h 128977"/>
              <a:gd name="connsiteX110" fmla="*/ 1043083 w 1127766"/>
              <a:gd name="connsiteY110" fmla="*/ 80867 h 128977"/>
              <a:gd name="connsiteX111" fmla="*/ 1036606 w 1127766"/>
              <a:gd name="connsiteY111" fmla="*/ 92392 h 128977"/>
              <a:gd name="connsiteX112" fmla="*/ 1026033 w 1127766"/>
              <a:gd name="connsiteY112" fmla="*/ 99917 h 128977"/>
              <a:gd name="connsiteX113" fmla="*/ 997458 w 1127766"/>
              <a:gd name="connsiteY113" fmla="*/ 99917 h 128977"/>
              <a:gd name="connsiteX114" fmla="*/ 986790 w 1127766"/>
              <a:gd name="connsiteY114" fmla="*/ 92392 h 128977"/>
              <a:gd name="connsiteX115" fmla="*/ 980218 w 1127766"/>
              <a:gd name="connsiteY115" fmla="*/ 80867 h 128977"/>
              <a:gd name="connsiteX116" fmla="*/ 978027 w 1127766"/>
              <a:gd name="connsiteY116" fmla="*/ 66389 h 128977"/>
              <a:gd name="connsiteX117" fmla="*/ 978027 w 1127766"/>
              <a:gd name="connsiteY117" fmla="*/ 64960 h 128977"/>
              <a:gd name="connsiteX118" fmla="*/ 980218 w 1127766"/>
              <a:gd name="connsiteY118" fmla="*/ 50577 h 128977"/>
              <a:gd name="connsiteX119" fmla="*/ 986790 w 1127766"/>
              <a:gd name="connsiteY119" fmla="*/ 39052 h 128977"/>
              <a:gd name="connsiteX120" fmla="*/ 997363 w 1127766"/>
              <a:gd name="connsiteY120" fmla="*/ 31338 h 128977"/>
              <a:gd name="connsiteX121" fmla="*/ 593883 w 1127766"/>
              <a:gd name="connsiteY121" fmla="*/ 31338 h 128977"/>
              <a:gd name="connsiteX122" fmla="*/ 621410 w 1127766"/>
              <a:gd name="connsiteY122" fmla="*/ 31338 h 128977"/>
              <a:gd name="connsiteX123" fmla="*/ 631697 w 1127766"/>
              <a:gd name="connsiteY123" fmla="*/ 38481 h 128977"/>
              <a:gd name="connsiteX124" fmla="*/ 637984 w 1127766"/>
              <a:gd name="connsiteY124" fmla="*/ 49625 h 128977"/>
              <a:gd name="connsiteX125" fmla="*/ 640174 w 1127766"/>
              <a:gd name="connsiteY125" fmla="*/ 64008 h 128977"/>
              <a:gd name="connsiteX126" fmla="*/ 640174 w 1127766"/>
              <a:gd name="connsiteY126" fmla="*/ 71723 h 128977"/>
              <a:gd name="connsiteX127" fmla="*/ 591502 w 1127766"/>
              <a:gd name="connsiteY127" fmla="*/ 71723 h 128977"/>
              <a:gd name="connsiteX128" fmla="*/ 593597 w 1127766"/>
              <a:gd name="connsiteY128" fmla="*/ 78390 h 128977"/>
              <a:gd name="connsiteX129" fmla="*/ 597788 w 1127766"/>
              <a:gd name="connsiteY129" fmla="*/ 83534 h 128977"/>
              <a:gd name="connsiteX130" fmla="*/ 603503 w 1127766"/>
              <a:gd name="connsiteY130" fmla="*/ 86963 h 128977"/>
              <a:gd name="connsiteX131" fmla="*/ 610552 w 1127766"/>
              <a:gd name="connsiteY131" fmla="*/ 88106 h 128977"/>
              <a:gd name="connsiteX132" fmla="*/ 615886 w 1127766"/>
              <a:gd name="connsiteY132" fmla="*/ 88106 h 128977"/>
              <a:gd name="connsiteX133" fmla="*/ 621029 w 1127766"/>
              <a:gd name="connsiteY133" fmla="*/ 86486 h 128977"/>
              <a:gd name="connsiteX134" fmla="*/ 625601 w 1127766"/>
              <a:gd name="connsiteY134" fmla="*/ 84010 h 128977"/>
              <a:gd name="connsiteX135" fmla="*/ 629316 w 1127766"/>
              <a:gd name="connsiteY135" fmla="*/ 80390 h 128977"/>
              <a:gd name="connsiteX136" fmla="*/ 638841 w 1127766"/>
              <a:gd name="connsiteY136" fmla="*/ 89915 h 128977"/>
              <a:gd name="connsiteX137" fmla="*/ 634364 w 1127766"/>
              <a:gd name="connsiteY137" fmla="*/ 94678 h 128977"/>
              <a:gd name="connsiteX138" fmla="*/ 627887 w 1127766"/>
              <a:gd name="connsiteY138" fmla="*/ 98869 h 128977"/>
              <a:gd name="connsiteX139" fmla="*/ 619696 w 1127766"/>
              <a:gd name="connsiteY139" fmla="*/ 101822 h 128977"/>
              <a:gd name="connsiteX140" fmla="*/ 609694 w 1127766"/>
              <a:gd name="connsiteY140" fmla="*/ 102680 h 128977"/>
              <a:gd name="connsiteX141" fmla="*/ 594740 w 1127766"/>
              <a:gd name="connsiteY141" fmla="*/ 99917 h 128977"/>
              <a:gd name="connsiteX142" fmla="*/ 583215 w 1127766"/>
              <a:gd name="connsiteY142" fmla="*/ 92583 h 128977"/>
              <a:gd name="connsiteX143" fmla="*/ 575785 w 1127766"/>
              <a:gd name="connsiteY143" fmla="*/ 81629 h 128977"/>
              <a:gd name="connsiteX144" fmla="*/ 573214 w 1127766"/>
              <a:gd name="connsiteY144" fmla="*/ 68104 h 128977"/>
              <a:gd name="connsiteX145" fmla="*/ 573214 w 1127766"/>
              <a:gd name="connsiteY145" fmla="*/ 65532 h 128977"/>
              <a:gd name="connsiteX146" fmla="*/ 575785 w 1127766"/>
              <a:gd name="connsiteY146" fmla="*/ 50577 h 128977"/>
              <a:gd name="connsiteX147" fmla="*/ 582929 w 1127766"/>
              <a:gd name="connsiteY147" fmla="*/ 38861 h 128977"/>
              <a:gd name="connsiteX148" fmla="*/ 593883 w 1127766"/>
              <a:gd name="connsiteY148" fmla="*/ 31338 h 128977"/>
              <a:gd name="connsiteX149" fmla="*/ 162115 w 1127766"/>
              <a:gd name="connsiteY149" fmla="*/ 29908 h 128977"/>
              <a:gd name="connsiteX150" fmla="*/ 178879 w 1127766"/>
              <a:gd name="connsiteY150" fmla="*/ 29908 h 128977"/>
              <a:gd name="connsiteX151" fmla="*/ 185070 w 1127766"/>
              <a:gd name="connsiteY151" fmla="*/ 79152 h 128977"/>
              <a:gd name="connsiteX152" fmla="*/ 194595 w 1127766"/>
              <a:gd name="connsiteY152" fmla="*/ 29908 h 128977"/>
              <a:gd name="connsiteX153" fmla="*/ 206787 w 1127766"/>
              <a:gd name="connsiteY153" fmla="*/ 29908 h 128977"/>
              <a:gd name="connsiteX154" fmla="*/ 215360 w 1127766"/>
              <a:gd name="connsiteY154" fmla="*/ 78962 h 128977"/>
              <a:gd name="connsiteX155" fmla="*/ 221551 w 1127766"/>
              <a:gd name="connsiteY155" fmla="*/ 29908 h 128977"/>
              <a:gd name="connsiteX156" fmla="*/ 238315 w 1127766"/>
              <a:gd name="connsiteY156" fmla="*/ 29908 h 128977"/>
              <a:gd name="connsiteX157" fmla="*/ 225552 w 1127766"/>
              <a:gd name="connsiteY157" fmla="*/ 101346 h 128977"/>
              <a:gd name="connsiteX158" fmla="*/ 209454 w 1127766"/>
              <a:gd name="connsiteY158" fmla="*/ 101346 h 128977"/>
              <a:gd name="connsiteX159" fmla="*/ 199929 w 1127766"/>
              <a:gd name="connsiteY159" fmla="*/ 55911 h 128977"/>
              <a:gd name="connsiteX160" fmla="*/ 190404 w 1127766"/>
              <a:gd name="connsiteY160" fmla="*/ 101346 h 128977"/>
              <a:gd name="connsiteX161" fmla="*/ 174974 w 1127766"/>
              <a:gd name="connsiteY161" fmla="*/ 101346 h 128977"/>
              <a:gd name="connsiteX162" fmla="*/ 81057 w 1127766"/>
              <a:gd name="connsiteY162" fmla="*/ 29908 h 128977"/>
              <a:gd name="connsiteX163" fmla="*/ 97821 w 1127766"/>
              <a:gd name="connsiteY163" fmla="*/ 29908 h 128977"/>
              <a:gd name="connsiteX164" fmla="*/ 104012 w 1127766"/>
              <a:gd name="connsiteY164" fmla="*/ 79152 h 128977"/>
              <a:gd name="connsiteX165" fmla="*/ 112966 w 1127766"/>
              <a:gd name="connsiteY165" fmla="*/ 29908 h 128977"/>
              <a:gd name="connsiteX166" fmla="*/ 125253 w 1127766"/>
              <a:gd name="connsiteY166" fmla="*/ 29908 h 128977"/>
              <a:gd name="connsiteX167" fmla="*/ 134302 w 1127766"/>
              <a:gd name="connsiteY167" fmla="*/ 78962 h 128977"/>
              <a:gd name="connsiteX168" fmla="*/ 140493 w 1127766"/>
              <a:gd name="connsiteY168" fmla="*/ 29908 h 128977"/>
              <a:gd name="connsiteX169" fmla="*/ 157352 w 1127766"/>
              <a:gd name="connsiteY169" fmla="*/ 29908 h 128977"/>
              <a:gd name="connsiteX170" fmla="*/ 144589 w 1127766"/>
              <a:gd name="connsiteY170" fmla="*/ 101346 h 128977"/>
              <a:gd name="connsiteX171" fmla="*/ 128396 w 1127766"/>
              <a:gd name="connsiteY171" fmla="*/ 101346 h 128977"/>
              <a:gd name="connsiteX172" fmla="*/ 118871 w 1127766"/>
              <a:gd name="connsiteY172" fmla="*/ 55911 h 128977"/>
              <a:gd name="connsiteX173" fmla="*/ 109346 w 1127766"/>
              <a:gd name="connsiteY173" fmla="*/ 101346 h 128977"/>
              <a:gd name="connsiteX174" fmla="*/ 93821 w 1127766"/>
              <a:gd name="connsiteY174" fmla="*/ 101346 h 128977"/>
              <a:gd name="connsiteX175" fmla="*/ 0 w 1127766"/>
              <a:gd name="connsiteY175" fmla="*/ 29908 h 128977"/>
              <a:gd name="connsiteX176" fmla="*/ 16764 w 1127766"/>
              <a:gd name="connsiteY176" fmla="*/ 29908 h 128977"/>
              <a:gd name="connsiteX177" fmla="*/ 22955 w 1127766"/>
              <a:gd name="connsiteY177" fmla="*/ 79152 h 128977"/>
              <a:gd name="connsiteX178" fmla="*/ 31909 w 1127766"/>
              <a:gd name="connsiteY178" fmla="*/ 29908 h 128977"/>
              <a:gd name="connsiteX179" fmla="*/ 44196 w 1127766"/>
              <a:gd name="connsiteY179" fmla="*/ 29908 h 128977"/>
              <a:gd name="connsiteX180" fmla="*/ 53150 w 1127766"/>
              <a:gd name="connsiteY180" fmla="*/ 78962 h 128977"/>
              <a:gd name="connsiteX181" fmla="*/ 59341 w 1127766"/>
              <a:gd name="connsiteY181" fmla="*/ 29908 h 128977"/>
              <a:gd name="connsiteX182" fmla="*/ 76200 w 1127766"/>
              <a:gd name="connsiteY182" fmla="*/ 29908 h 128977"/>
              <a:gd name="connsiteX183" fmla="*/ 63341 w 1127766"/>
              <a:gd name="connsiteY183" fmla="*/ 101346 h 128977"/>
              <a:gd name="connsiteX184" fmla="*/ 47244 w 1127766"/>
              <a:gd name="connsiteY184" fmla="*/ 101346 h 128977"/>
              <a:gd name="connsiteX185" fmla="*/ 37719 w 1127766"/>
              <a:gd name="connsiteY185" fmla="*/ 55911 h 128977"/>
              <a:gd name="connsiteX186" fmla="*/ 28670 w 1127766"/>
              <a:gd name="connsiteY186" fmla="*/ 101346 h 128977"/>
              <a:gd name="connsiteX187" fmla="*/ 12764 w 1127766"/>
              <a:gd name="connsiteY187" fmla="*/ 101346 h 128977"/>
              <a:gd name="connsiteX188" fmla="*/ 1087945 w 1127766"/>
              <a:gd name="connsiteY188" fmla="*/ 28575 h 128977"/>
              <a:gd name="connsiteX189" fmla="*/ 1099184 w 1127766"/>
              <a:gd name="connsiteY189" fmla="*/ 36194 h 128977"/>
              <a:gd name="connsiteX190" fmla="*/ 1104613 w 1127766"/>
              <a:gd name="connsiteY190" fmla="*/ 30670 h 128977"/>
              <a:gd name="connsiteX191" fmla="*/ 1112519 w 1127766"/>
              <a:gd name="connsiteY191" fmla="*/ 28575 h 128977"/>
              <a:gd name="connsiteX192" fmla="*/ 1118520 w 1127766"/>
              <a:gd name="connsiteY192" fmla="*/ 29813 h 128977"/>
              <a:gd name="connsiteX193" fmla="*/ 1123378 w 1127766"/>
              <a:gd name="connsiteY193" fmla="*/ 33623 h 128977"/>
              <a:gd name="connsiteX194" fmla="*/ 1126616 w 1127766"/>
              <a:gd name="connsiteY194" fmla="*/ 40290 h 128977"/>
              <a:gd name="connsiteX195" fmla="*/ 1127759 w 1127766"/>
              <a:gd name="connsiteY195" fmla="*/ 50387 h 128977"/>
              <a:gd name="connsiteX196" fmla="*/ 1127759 w 1127766"/>
              <a:gd name="connsiteY196" fmla="*/ 101346 h 128977"/>
              <a:gd name="connsiteX197" fmla="*/ 1111090 w 1127766"/>
              <a:gd name="connsiteY197" fmla="*/ 101346 h 128977"/>
              <a:gd name="connsiteX198" fmla="*/ 1111090 w 1127766"/>
              <a:gd name="connsiteY198" fmla="*/ 50292 h 128977"/>
              <a:gd name="connsiteX199" fmla="*/ 1110614 w 1127766"/>
              <a:gd name="connsiteY199" fmla="*/ 46957 h 128977"/>
              <a:gd name="connsiteX200" fmla="*/ 1109471 w 1127766"/>
              <a:gd name="connsiteY200" fmla="*/ 44862 h 128977"/>
              <a:gd name="connsiteX201" fmla="*/ 1107852 w 1127766"/>
              <a:gd name="connsiteY201" fmla="*/ 43815 h 128977"/>
              <a:gd name="connsiteX202" fmla="*/ 1105852 w 1127766"/>
              <a:gd name="connsiteY202" fmla="*/ 43815 h 128977"/>
              <a:gd name="connsiteX203" fmla="*/ 1102613 w 1127766"/>
              <a:gd name="connsiteY203" fmla="*/ 44671 h 128977"/>
              <a:gd name="connsiteX204" fmla="*/ 1100613 w 1127766"/>
              <a:gd name="connsiteY204" fmla="*/ 47148 h 128977"/>
              <a:gd name="connsiteX205" fmla="*/ 1100613 w 1127766"/>
              <a:gd name="connsiteY205" fmla="*/ 101632 h 128977"/>
              <a:gd name="connsiteX206" fmla="*/ 1084420 w 1127766"/>
              <a:gd name="connsiteY206" fmla="*/ 101632 h 128977"/>
              <a:gd name="connsiteX207" fmla="*/ 1084420 w 1127766"/>
              <a:gd name="connsiteY207" fmla="*/ 50577 h 128977"/>
              <a:gd name="connsiteX208" fmla="*/ 1084420 w 1127766"/>
              <a:gd name="connsiteY208" fmla="*/ 47148 h 128977"/>
              <a:gd name="connsiteX209" fmla="*/ 1083277 w 1127766"/>
              <a:gd name="connsiteY209" fmla="*/ 45148 h 128977"/>
              <a:gd name="connsiteX210" fmla="*/ 1081753 w 1127766"/>
              <a:gd name="connsiteY210" fmla="*/ 44101 h 128977"/>
              <a:gd name="connsiteX211" fmla="*/ 1079753 w 1127766"/>
              <a:gd name="connsiteY211" fmla="*/ 44101 h 128977"/>
              <a:gd name="connsiteX212" fmla="*/ 1076324 w 1127766"/>
              <a:gd name="connsiteY212" fmla="*/ 45244 h 128977"/>
              <a:gd name="connsiteX213" fmla="*/ 1074324 w 1127766"/>
              <a:gd name="connsiteY213" fmla="*/ 48482 h 128977"/>
              <a:gd name="connsiteX214" fmla="*/ 1074324 w 1127766"/>
              <a:gd name="connsiteY214" fmla="*/ 101917 h 128977"/>
              <a:gd name="connsiteX215" fmla="*/ 1057274 w 1127766"/>
              <a:gd name="connsiteY215" fmla="*/ 101917 h 128977"/>
              <a:gd name="connsiteX216" fmla="*/ 1057274 w 1127766"/>
              <a:gd name="connsiteY216" fmla="*/ 30479 h 128977"/>
              <a:gd name="connsiteX217" fmla="*/ 1072990 w 1127766"/>
              <a:gd name="connsiteY217" fmla="*/ 29908 h 128977"/>
              <a:gd name="connsiteX218" fmla="*/ 1073562 w 1127766"/>
              <a:gd name="connsiteY218" fmla="*/ 38575 h 128977"/>
              <a:gd name="connsiteX219" fmla="*/ 1079182 w 1127766"/>
              <a:gd name="connsiteY219" fmla="*/ 31242 h 128977"/>
              <a:gd name="connsiteX220" fmla="*/ 1087945 w 1127766"/>
              <a:gd name="connsiteY220" fmla="*/ 28575 h 128977"/>
              <a:gd name="connsiteX221" fmla="*/ 931449 w 1127766"/>
              <a:gd name="connsiteY221" fmla="*/ 28575 h 128977"/>
              <a:gd name="connsiteX222" fmla="*/ 943641 w 1127766"/>
              <a:gd name="connsiteY222" fmla="*/ 30575 h 128977"/>
              <a:gd name="connsiteX223" fmla="*/ 953166 w 1127766"/>
              <a:gd name="connsiteY223" fmla="*/ 36194 h 128977"/>
              <a:gd name="connsiteX224" fmla="*/ 959453 w 1127766"/>
              <a:gd name="connsiteY224" fmla="*/ 44862 h 128977"/>
              <a:gd name="connsiteX225" fmla="*/ 961644 w 1127766"/>
              <a:gd name="connsiteY225" fmla="*/ 56293 h 128977"/>
              <a:gd name="connsiteX226" fmla="*/ 943927 w 1127766"/>
              <a:gd name="connsiteY226" fmla="*/ 56293 h 128977"/>
              <a:gd name="connsiteX227" fmla="*/ 943165 w 1127766"/>
              <a:gd name="connsiteY227" fmla="*/ 51340 h 128977"/>
              <a:gd name="connsiteX228" fmla="*/ 940403 w 1127766"/>
              <a:gd name="connsiteY228" fmla="*/ 47243 h 128977"/>
              <a:gd name="connsiteX229" fmla="*/ 936116 w 1127766"/>
              <a:gd name="connsiteY229" fmla="*/ 44482 h 128977"/>
              <a:gd name="connsiteX230" fmla="*/ 930687 w 1127766"/>
              <a:gd name="connsiteY230" fmla="*/ 43433 h 128977"/>
              <a:gd name="connsiteX231" fmla="*/ 923448 w 1127766"/>
              <a:gd name="connsiteY231" fmla="*/ 45244 h 128977"/>
              <a:gd name="connsiteX232" fmla="*/ 918972 w 1127766"/>
              <a:gd name="connsiteY232" fmla="*/ 50006 h 128977"/>
              <a:gd name="connsiteX233" fmla="*/ 916590 w 1127766"/>
              <a:gd name="connsiteY233" fmla="*/ 56768 h 128977"/>
              <a:gd name="connsiteX234" fmla="*/ 915924 w 1127766"/>
              <a:gd name="connsiteY234" fmla="*/ 64675 h 128977"/>
              <a:gd name="connsiteX235" fmla="*/ 915924 w 1127766"/>
              <a:gd name="connsiteY235" fmla="*/ 66675 h 128977"/>
              <a:gd name="connsiteX236" fmla="*/ 916590 w 1127766"/>
              <a:gd name="connsiteY236" fmla="*/ 74676 h 128977"/>
              <a:gd name="connsiteX237" fmla="*/ 918876 w 1127766"/>
              <a:gd name="connsiteY237" fmla="*/ 81533 h 128977"/>
              <a:gd name="connsiteX238" fmla="*/ 930782 w 1127766"/>
              <a:gd name="connsiteY238" fmla="*/ 88011 h 128977"/>
              <a:gd name="connsiteX239" fmla="*/ 931068 w 1127766"/>
              <a:gd name="connsiteY239" fmla="*/ 88011 h 128977"/>
              <a:gd name="connsiteX240" fmla="*/ 936212 w 1127766"/>
              <a:gd name="connsiteY240" fmla="*/ 87249 h 128977"/>
              <a:gd name="connsiteX241" fmla="*/ 940498 w 1127766"/>
              <a:gd name="connsiteY241" fmla="*/ 84963 h 128977"/>
              <a:gd name="connsiteX242" fmla="*/ 943356 w 1127766"/>
              <a:gd name="connsiteY242" fmla="*/ 81438 h 128977"/>
              <a:gd name="connsiteX243" fmla="*/ 944213 w 1127766"/>
              <a:gd name="connsiteY243" fmla="*/ 76866 h 128977"/>
              <a:gd name="connsiteX244" fmla="*/ 961548 w 1127766"/>
              <a:gd name="connsiteY244" fmla="*/ 76866 h 128977"/>
              <a:gd name="connsiteX245" fmla="*/ 959262 w 1127766"/>
              <a:gd name="connsiteY245" fmla="*/ 87249 h 128977"/>
              <a:gd name="connsiteX246" fmla="*/ 952690 w 1127766"/>
              <a:gd name="connsiteY246" fmla="*/ 95345 h 128977"/>
              <a:gd name="connsiteX247" fmla="*/ 943165 w 1127766"/>
              <a:gd name="connsiteY247" fmla="*/ 100774 h 128977"/>
              <a:gd name="connsiteX248" fmla="*/ 931545 w 1127766"/>
              <a:gd name="connsiteY248" fmla="*/ 102680 h 128977"/>
              <a:gd name="connsiteX249" fmla="*/ 916971 w 1127766"/>
              <a:gd name="connsiteY249" fmla="*/ 99917 h 128977"/>
              <a:gd name="connsiteX250" fmla="*/ 906494 w 1127766"/>
              <a:gd name="connsiteY250" fmla="*/ 92201 h 128977"/>
              <a:gd name="connsiteX251" fmla="*/ 900207 w 1127766"/>
              <a:gd name="connsiteY251" fmla="*/ 80772 h 128977"/>
              <a:gd name="connsiteX252" fmla="*/ 898016 w 1127766"/>
              <a:gd name="connsiteY252" fmla="*/ 66675 h 128977"/>
              <a:gd name="connsiteX253" fmla="*/ 898016 w 1127766"/>
              <a:gd name="connsiteY253" fmla="*/ 64675 h 128977"/>
              <a:gd name="connsiteX254" fmla="*/ 900112 w 1127766"/>
              <a:gd name="connsiteY254" fmla="*/ 50577 h 128977"/>
              <a:gd name="connsiteX255" fmla="*/ 906494 w 1127766"/>
              <a:gd name="connsiteY255" fmla="*/ 39147 h 128977"/>
              <a:gd name="connsiteX256" fmla="*/ 916971 w 1127766"/>
              <a:gd name="connsiteY256" fmla="*/ 31432 h 128977"/>
              <a:gd name="connsiteX257" fmla="*/ 931449 w 1127766"/>
              <a:gd name="connsiteY257" fmla="*/ 28575 h 128977"/>
              <a:gd name="connsiteX258" fmla="*/ 768000 w 1127766"/>
              <a:gd name="connsiteY258" fmla="*/ 28575 h 128977"/>
              <a:gd name="connsiteX259" fmla="*/ 782288 w 1127766"/>
              <a:gd name="connsiteY259" fmla="*/ 31337 h 128977"/>
              <a:gd name="connsiteX260" fmla="*/ 792956 w 1127766"/>
              <a:gd name="connsiteY260" fmla="*/ 39052 h 128977"/>
              <a:gd name="connsiteX261" fmla="*/ 799528 w 1127766"/>
              <a:gd name="connsiteY261" fmla="*/ 50577 h 128977"/>
              <a:gd name="connsiteX262" fmla="*/ 801719 w 1127766"/>
              <a:gd name="connsiteY262" fmla="*/ 64960 h 128977"/>
              <a:gd name="connsiteX263" fmla="*/ 801719 w 1127766"/>
              <a:gd name="connsiteY263" fmla="*/ 66389 h 128977"/>
              <a:gd name="connsiteX264" fmla="*/ 799528 w 1127766"/>
              <a:gd name="connsiteY264" fmla="*/ 80867 h 128977"/>
              <a:gd name="connsiteX265" fmla="*/ 792956 w 1127766"/>
              <a:gd name="connsiteY265" fmla="*/ 92392 h 128977"/>
              <a:gd name="connsiteX266" fmla="*/ 782383 w 1127766"/>
              <a:gd name="connsiteY266" fmla="*/ 99917 h 128977"/>
              <a:gd name="connsiteX267" fmla="*/ 768191 w 1127766"/>
              <a:gd name="connsiteY267" fmla="*/ 102680 h 128977"/>
              <a:gd name="connsiteX268" fmla="*/ 753808 w 1127766"/>
              <a:gd name="connsiteY268" fmla="*/ 99917 h 128977"/>
              <a:gd name="connsiteX269" fmla="*/ 743140 w 1127766"/>
              <a:gd name="connsiteY269" fmla="*/ 92392 h 128977"/>
              <a:gd name="connsiteX270" fmla="*/ 736663 w 1127766"/>
              <a:gd name="connsiteY270" fmla="*/ 80867 h 128977"/>
              <a:gd name="connsiteX271" fmla="*/ 734377 w 1127766"/>
              <a:gd name="connsiteY271" fmla="*/ 66389 h 128977"/>
              <a:gd name="connsiteX272" fmla="*/ 734377 w 1127766"/>
              <a:gd name="connsiteY272" fmla="*/ 64960 h 128977"/>
              <a:gd name="connsiteX273" fmla="*/ 736663 w 1127766"/>
              <a:gd name="connsiteY273" fmla="*/ 50577 h 128977"/>
              <a:gd name="connsiteX274" fmla="*/ 743140 w 1127766"/>
              <a:gd name="connsiteY274" fmla="*/ 39052 h 128977"/>
              <a:gd name="connsiteX275" fmla="*/ 753713 w 1127766"/>
              <a:gd name="connsiteY275" fmla="*/ 31337 h 128977"/>
              <a:gd name="connsiteX276" fmla="*/ 768000 w 1127766"/>
              <a:gd name="connsiteY276" fmla="*/ 28575 h 128977"/>
              <a:gd name="connsiteX277" fmla="*/ 688181 w 1127766"/>
              <a:gd name="connsiteY277" fmla="*/ 28575 h 128977"/>
              <a:gd name="connsiteX278" fmla="*/ 700373 w 1127766"/>
              <a:gd name="connsiteY278" fmla="*/ 30575 h 128977"/>
              <a:gd name="connsiteX279" fmla="*/ 709898 w 1127766"/>
              <a:gd name="connsiteY279" fmla="*/ 36194 h 128977"/>
              <a:gd name="connsiteX280" fmla="*/ 716280 w 1127766"/>
              <a:gd name="connsiteY280" fmla="*/ 44862 h 128977"/>
              <a:gd name="connsiteX281" fmla="*/ 718376 w 1127766"/>
              <a:gd name="connsiteY281" fmla="*/ 56293 h 128977"/>
              <a:gd name="connsiteX282" fmla="*/ 701040 w 1127766"/>
              <a:gd name="connsiteY282" fmla="*/ 56293 h 128977"/>
              <a:gd name="connsiteX283" fmla="*/ 700278 w 1127766"/>
              <a:gd name="connsiteY283" fmla="*/ 51340 h 128977"/>
              <a:gd name="connsiteX284" fmla="*/ 697611 w 1127766"/>
              <a:gd name="connsiteY284" fmla="*/ 47243 h 128977"/>
              <a:gd name="connsiteX285" fmla="*/ 693325 w 1127766"/>
              <a:gd name="connsiteY285" fmla="*/ 44482 h 128977"/>
              <a:gd name="connsiteX286" fmla="*/ 687800 w 1127766"/>
              <a:gd name="connsiteY286" fmla="*/ 43433 h 128977"/>
              <a:gd name="connsiteX287" fmla="*/ 680656 w 1127766"/>
              <a:gd name="connsiteY287" fmla="*/ 45244 h 128977"/>
              <a:gd name="connsiteX288" fmla="*/ 676085 w 1127766"/>
              <a:gd name="connsiteY288" fmla="*/ 50006 h 128977"/>
              <a:gd name="connsiteX289" fmla="*/ 673703 w 1127766"/>
              <a:gd name="connsiteY289" fmla="*/ 56768 h 128977"/>
              <a:gd name="connsiteX290" fmla="*/ 673036 w 1127766"/>
              <a:gd name="connsiteY290" fmla="*/ 64675 h 128977"/>
              <a:gd name="connsiteX291" fmla="*/ 673036 w 1127766"/>
              <a:gd name="connsiteY291" fmla="*/ 66675 h 128977"/>
              <a:gd name="connsiteX292" fmla="*/ 673703 w 1127766"/>
              <a:gd name="connsiteY292" fmla="*/ 74676 h 128977"/>
              <a:gd name="connsiteX293" fmla="*/ 675989 w 1127766"/>
              <a:gd name="connsiteY293" fmla="*/ 81533 h 128977"/>
              <a:gd name="connsiteX294" fmla="*/ 687875 w 1127766"/>
              <a:gd name="connsiteY294" fmla="*/ 88000 h 128977"/>
              <a:gd name="connsiteX295" fmla="*/ 687800 w 1127766"/>
              <a:gd name="connsiteY295" fmla="*/ 88011 h 128977"/>
              <a:gd name="connsiteX296" fmla="*/ 687895 w 1127766"/>
              <a:gd name="connsiteY296" fmla="*/ 88011 h 128977"/>
              <a:gd name="connsiteX297" fmla="*/ 687875 w 1127766"/>
              <a:gd name="connsiteY297" fmla="*/ 88000 h 128977"/>
              <a:gd name="connsiteX298" fmla="*/ 692944 w 1127766"/>
              <a:gd name="connsiteY298" fmla="*/ 87249 h 128977"/>
              <a:gd name="connsiteX299" fmla="*/ 697230 w 1127766"/>
              <a:gd name="connsiteY299" fmla="*/ 84963 h 128977"/>
              <a:gd name="connsiteX300" fmla="*/ 700087 w 1127766"/>
              <a:gd name="connsiteY300" fmla="*/ 81438 h 128977"/>
              <a:gd name="connsiteX301" fmla="*/ 700945 w 1127766"/>
              <a:gd name="connsiteY301" fmla="*/ 76866 h 128977"/>
              <a:gd name="connsiteX302" fmla="*/ 718280 w 1127766"/>
              <a:gd name="connsiteY302" fmla="*/ 76866 h 128977"/>
              <a:gd name="connsiteX303" fmla="*/ 715994 w 1127766"/>
              <a:gd name="connsiteY303" fmla="*/ 87249 h 128977"/>
              <a:gd name="connsiteX304" fmla="*/ 709422 w 1127766"/>
              <a:gd name="connsiteY304" fmla="*/ 95345 h 128977"/>
              <a:gd name="connsiteX305" fmla="*/ 699897 w 1127766"/>
              <a:gd name="connsiteY305" fmla="*/ 100774 h 128977"/>
              <a:gd name="connsiteX306" fmla="*/ 688277 w 1127766"/>
              <a:gd name="connsiteY306" fmla="*/ 102680 h 128977"/>
              <a:gd name="connsiteX307" fmla="*/ 673703 w 1127766"/>
              <a:gd name="connsiteY307" fmla="*/ 99917 h 128977"/>
              <a:gd name="connsiteX308" fmla="*/ 663226 w 1127766"/>
              <a:gd name="connsiteY308" fmla="*/ 92201 h 128977"/>
              <a:gd name="connsiteX309" fmla="*/ 656939 w 1127766"/>
              <a:gd name="connsiteY309" fmla="*/ 80772 h 128977"/>
              <a:gd name="connsiteX310" fmla="*/ 654748 w 1127766"/>
              <a:gd name="connsiteY310" fmla="*/ 66675 h 128977"/>
              <a:gd name="connsiteX311" fmla="*/ 654748 w 1127766"/>
              <a:gd name="connsiteY311" fmla="*/ 64675 h 128977"/>
              <a:gd name="connsiteX312" fmla="*/ 656844 w 1127766"/>
              <a:gd name="connsiteY312" fmla="*/ 50577 h 128977"/>
              <a:gd name="connsiteX313" fmla="*/ 663226 w 1127766"/>
              <a:gd name="connsiteY313" fmla="*/ 39147 h 128977"/>
              <a:gd name="connsiteX314" fmla="*/ 673703 w 1127766"/>
              <a:gd name="connsiteY314" fmla="*/ 31432 h 128977"/>
              <a:gd name="connsiteX315" fmla="*/ 688181 w 1127766"/>
              <a:gd name="connsiteY315" fmla="*/ 28575 h 128977"/>
              <a:gd name="connsiteX316" fmla="*/ 521589 w 1127766"/>
              <a:gd name="connsiteY316" fmla="*/ 28575 h 128977"/>
              <a:gd name="connsiteX317" fmla="*/ 532352 w 1127766"/>
              <a:gd name="connsiteY317" fmla="*/ 30766 h 128977"/>
              <a:gd name="connsiteX318" fmla="*/ 539972 w 1127766"/>
              <a:gd name="connsiteY318" fmla="*/ 36767 h 128977"/>
              <a:gd name="connsiteX319" fmla="*/ 540734 w 1127766"/>
              <a:gd name="connsiteY319" fmla="*/ 29909 h 128977"/>
              <a:gd name="connsiteX320" fmla="*/ 557403 w 1127766"/>
              <a:gd name="connsiteY320" fmla="*/ 29909 h 128977"/>
              <a:gd name="connsiteX321" fmla="*/ 557403 w 1127766"/>
              <a:gd name="connsiteY321" fmla="*/ 98679 h 128977"/>
              <a:gd name="connsiteX322" fmla="*/ 554926 w 1127766"/>
              <a:gd name="connsiteY322" fmla="*/ 111538 h 128977"/>
              <a:gd name="connsiteX323" fmla="*/ 548068 w 1127766"/>
              <a:gd name="connsiteY323" fmla="*/ 121063 h 128977"/>
              <a:gd name="connsiteX324" fmla="*/ 537305 w 1127766"/>
              <a:gd name="connsiteY324" fmla="*/ 126968 h 128977"/>
              <a:gd name="connsiteX325" fmla="*/ 523589 w 1127766"/>
              <a:gd name="connsiteY325" fmla="*/ 128969 h 128977"/>
              <a:gd name="connsiteX326" fmla="*/ 516636 w 1127766"/>
              <a:gd name="connsiteY326" fmla="*/ 128302 h 128977"/>
              <a:gd name="connsiteX327" fmla="*/ 509301 w 1127766"/>
              <a:gd name="connsiteY327" fmla="*/ 126207 h 128977"/>
              <a:gd name="connsiteX328" fmla="*/ 502443 w 1127766"/>
              <a:gd name="connsiteY328" fmla="*/ 122682 h 128977"/>
              <a:gd name="connsiteX329" fmla="*/ 496919 w 1127766"/>
              <a:gd name="connsiteY329" fmla="*/ 117634 h 128977"/>
              <a:gd name="connsiteX330" fmla="*/ 505206 w 1127766"/>
              <a:gd name="connsiteY330" fmla="*/ 106489 h 128977"/>
              <a:gd name="connsiteX331" fmla="*/ 513111 w 1127766"/>
              <a:gd name="connsiteY331" fmla="*/ 112490 h 128977"/>
              <a:gd name="connsiteX332" fmla="*/ 522636 w 1127766"/>
              <a:gd name="connsiteY332" fmla="*/ 114586 h 128977"/>
              <a:gd name="connsiteX333" fmla="*/ 534733 w 1127766"/>
              <a:gd name="connsiteY333" fmla="*/ 110490 h 128977"/>
              <a:gd name="connsiteX334" fmla="*/ 539019 w 1127766"/>
              <a:gd name="connsiteY334" fmla="*/ 98775 h 128977"/>
              <a:gd name="connsiteX335" fmla="*/ 539019 w 1127766"/>
              <a:gd name="connsiteY335" fmla="*/ 94678 h 128977"/>
              <a:gd name="connsiteX336" fmla="*/ 531495 w 1127766"/>
              <a:gd name="connsiteY336" fmla="*/ 100204 h 128977"/>
              <a:gd name="connsiteX337" fmla="*/ 521493 w 1127766"/>
              <a:gd name="connsiteY337" fmla="*/ 102203 h 128977"/>
              <a:gd name="connsiteX338" fmla="*/ 509492 w 1127766"/>
              <a:gd name="connsiteY338" fmla="*/ 99441 h 128977"/>
              <a:gd name="connsiteX339" fmla="*/ 499967 w 1127766"/>
              <a:gd name="connsiteY339" fmla="*/ 91917 h 128977"/>
              <a:gd name="connsiteX340" fmla="*/ 494157 w 1127766"/>
              <a:gd name="connsiteY340" fmla="*/ 80391 h 128977"/>
              <a:gd name="connsiteX341" fmla="*/ 492156 w 1127766"/>
              <a:gd name="connsiteY341" fmla="*/ 66008 h 128977"/>
              <a:gd name="connsiteX342" fmla="*/ 492156 w 1127766"/>
              <a:gd name="connsiteY342" fmla="*/ 65056 h 128977"/>
              <a:gd name="connsiteX343" fmla="*/ 494157 w 1127766"/>
              <a:gd name="connsiteY343" fmla="*/ 50293 h 128977"/>
              <a:gd name="connsiteX344" fmla="*/ 499967 w 1127766"/>
              <a:gd name="connsiteY344" fmla="*/ 38671 h 128977"/>
              <a:gd name="connsiteX345" fmla="*/ 509492 w 1127766"/>
              <a:gd name="connsiteY345" fmla="*/ 31243 h 128977"/>
              <a:gd name="connsiteX346" fmla="*/ 521589 w 1127766"/>
              <a:gd name="connsiteY346" fmla="*/ 28575 h 128977"/>
              <a:gd name="connsiteX347" fmla="*/ 362045 w 1127766"/>
              <a:gd name="connsiteY347" fmla="*/ 28575 h 128977"/>
              <a:gd name="connsiteX348" fmla="*/ 374141 w 1127766"/>
              <a:gd name="connsiteY348" fmla="*/ 30195 h 128977"/>
              <a:gd name="connsiteX349" fmla="*/ 383666 w 1127766"/>
              <a:gd name="connsiteY349" fmla="*/ 34862 h 128977"/>
              <a:gd name="connsiteX350" fmla="*/ 390048 w 1127766"/>
              <a:gd name="connsiteY350" fmla="*/ 42672 h 128977"/>
              <a:gd name="connsiteX351" fmla="*/ 392429 w 1127766"/>
              <a:gd name="connsiteY351" fmla="*/ 53626 h 128977"/>
              <a:gd name="connsiteX352" fmla="*/ 392429 w 1127766"/>
              <a:gd name="connsiteY352" fmla="*/ 84201 h 128977"/>
              <a:gd name="connsiteX353" fmla="*/ 393096 w 1127766"/>
              <a:gd name="connsiteY353" fmla="*/ 93726 h 128977"/>
              <a:gd name="connsiteX354" fmla="*/ 395192 w 1127766"/>
              <a:gd name="connsiteY354" fmla="*/ 100204 h 128977"/>
              <a:gd name="connsiteX355" fmla="*/ 395192 w 1127766"/>
              <a:gd name="connsiteY355" fmla="*/ 101347 h 128977"/>
              <a:gd name="connsiteX356" fmla="*/ 376427 w 1127766"/>
              <a:gd name="connsiteY356" fmla="*/ 101347 h 128977"/>
              <a:gd name="connsiteX357" fmla="*/ 375285 w 1127766"/>
              <a:gd name="connsiteY357" fmla="*/ 98298 h 128977"/>
              <a:gd name="connsiteX358" fmla="*/ 374522 w 1127766"/>
              <a:gd name="connsiteY358" fmla="*/ 94678 h 128977"/>
              <a:gd name="connsiteX359" fmla="*/ 366617 w 1127766"/>
              <a:gd name="connsiteY359" fmla="*/ 100299 h 128977"/>
              <a:gd name="connsiteX360" fmla="*/ 361283 w 1127766"/>
              <a:gd name="connsiteY360" fmla="*/ 102013 h 128977"/>
              <a:gd name="connsiteX361" fmla="*/ 355091 w 1127766"/>
              <a:gd name="connsiteY361" fmla="*/ 102680 h 128977"/>
              <a:gd name="connsiteX362" fmla="*/ 344995 w 1127766"/>
              <a:gd name="connsiteY362" fmla="*/ 101060 h 128977"/>
              <a:gd name="connsiteX363" fmla="*/ 337089 w 1127766"/>
              <a:gd name="connsiteY363" fmla="*/ 96679 h 128977"/>
              <a:gd name="connsiteX364" fmla="*/ 331946 w 1127766"/>
              <a:gd name="connsiteY364" fmla="*/ 89916 h 128977"/>
              <a:gd name="connsiteX365" fmla="*/ 338518 w 1127766"/>
              <a:gd name="connsiteY365" fmla="*/ 63913 h 128977"/>
              <a:gd name="connsiteX366" fmla="*/ 363664 w 1127766"/>
              <a:gd name="connsiteY366" fmla="*/ 57721 h 128977"/>
              <a:gd name="connsiteX367" fmla="*/ 373856 w 1127766"/>
              <a:gd name="connsiteY367" fmla="*/ 57721 h 128977"/>
              <a:gd name="connsiteX368" fmla="*/ 373856 w 1127766"/>
              <a:gd name="connsiteY368" fmla="*/ 53531 h 128977"/>
              <a:gd name="connsiteX369" fmla="*/ 370522 w 1127766"/>
              <a:gd name="connsiteY369" fmla="*/ 45339 h 128977"/>
              <a:gd name="connsiteX370" fmla="*/ 360997 w 1127766"/>
              <a:gd name="connsiteY370" fmla="*/ 42291 h 128977"/>
              <a:gd name="connsiteX371" fmla="*/ 352805 w 1127766"/>
              <a:gd name="connsiteY371" fmla="*/ 44767 h 128977"/>
              <a:gd name="connsiteX372" fmla="*/ 350234 w 1127766"/>
              <a:gd name="connsiteY372" fmla="*/ 51150 h 128977"/>
              <a:gd name="connsiteX373" fmla="*/ 331946 w 1127766"/>
              <a:gd name="connsiteY373" fmla="*/ 51150 h 128977"/>
              <a:gd name="connsiteX374" fmla="*/ 333946 w 1127766"/>
              <a:gd name="connsiteY374" fmla="*/ 42577 h 128977"/>
              <a:gd name="connsiteX375" fmla="*/ 339756 w 1127766"/>
              <a:gd name="connsiteY375" fmla="*/ 35338 h 128977"/>
              <a:gd name="connsiteX376" fmla="*/ 349281 w 1127766"/>
              <a:gd name="connsiteY376" fmla="*/ 30385 h 128977"/>
              <a:gd name="connsiteX377" fmla="*/ 362045 w 1127766"/>
              <a:gd name="connsiteY377" fmla="*/ 28575 h 128977"/>
              <a:gd name="connsiteX378" fmla="*/ 416718 w 1127766"/>
              <a:gd name="connsiteY378" fmla="*/ 0 h 128977"/>
              <a:gd name="connsiteX379" fmla="*/ 456628 w 1127766"/>
              <a:gd name="connsiteY379" fmla="*/ 0 h 128977"/>
              <a:gd name="connsiteX380" fmla="*/ 456628 w 1127766"/>
              <a:gd name="connsiteY380" fmla="*/ 86392 h 128977"/>
              <a:gd name="connsiteX381" fmla="*/ 477202 w 1127766"/>
              <a:gd name="connsiteY381" fmla="*/ 86392 h 128977"/>
              <a:gd name="connsiteX382" fmla="*/ 477202 w 1127766"/>
              <a:gd name="connsiteY382" fmla="*/ 101347 h 128977"/>
              <a:gd name="connsiteX383" fmla="*/ 416813 w 1127766"/>
              <a:gd name="connsiteY383" fmla="*/ 101347 h 128977"/>
              <a:gd name="connsiteX384" fmla="*/ 416813 w 1127766"/>
              <a:gd name="connsiteY384" fmla="*/ 86392 h 128977"/>
              <a:gd name="connsiteX385" fmla="*/ 438245 w 1127766"/>
              <a:gd name="connsiteY385" fmla="*/ 86392 h 128977"/>
              <a:gd name="connsiteX386" fmla="*/ 438245 w 1127766"/>
              <a:gd name="connsiteY386" fmla="*/ 14954 h 128977"/>
              <a:gd name="connsiteX387" fmla="*/ 416813 w 1127766"/>
              <a:gd name="connsiteY387" fmla="*/ 14954 h 12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Lst>
            <a:rect l="l" t="t" r="r" b="b"/>
            <a:pathLst>
              <a:path w="1127766" h="128977">
                <a:moveTo>
                  <a:pt x="844295" y="79533"/>
                </a:moveTo>
                <a:cubicBezTo>
                  <a:pt x="847734" y="78295"/>
                  <a:pt x="851525" y="78295"/>
                  <a:pt x="854964" y="79533"/>
                </a:cubicBezTo>
                <a:cubicBezTo>
                  <a:pt x="856497" y="80010"/>
                  <a:pt x="857869" y="80962"/>
                  <a:pt x="858964" y="82105"/>
                </a:cubicBezTo>
                <a:cubicBezTo>
                  <a:pt x="860040" y="83153"/>
                  <a:pt x="860879" y="84486"/>
                  <a:pt x="861440" y="85915"/>
                </a:cubicBezTo>
                <a:cubicBezTo>
                  <a:pt x="862098" y="87438"/>
                  <a:pt x="862422" y="89058"/>
                  <a:pt x="862393" y="90678"/>
                </a:cubicBezTo>
                <a:cubicBezTo>
                  <a:pt x="862431" y="92296"/>
                  <a:pt x="862107" y="93916"/>
                  <a:pt x="861440" y="95345"/>
                </a:cubicBezTo>
                <a:cubicBezTo>
                  <a:pt x="860898" y="96774"/>
                  <a:pt x="860059" y="98106"/>
                  <a:pt x="858964" y="99155"/>
                </a:cubicBezTo>
                <a:cubicBezTo>
                  <a:pt x="857840" y="100298"/>
                  <a:pt x="856468" y="101155"/>
                  <a:pt x="854964" y="101726"/>
                </a:cubicBezTo>
                <a:cubicBezTo>
                  <a:pt x="851525" y="102964"/>
                  <a:pt x="847734" y="102964"/>
                  <a:pt x="844295" y="101726"/>
                </a:cubicBezTo>
                <a:cubicBezTo>
                  <a:pt x="842791" y="101155"/>
                  <a:pt x="841419" y="100298"/>
                  <a:pt x="840295" y="99155"/>
                </a:cubicBezTo>
                <a:cubicBezTo>
                  <a:pt x="839142" y="98106"/>
                  <a:pt x="838257" y="96774"/>
                  <a:pt x="837723" y="95345"/>
                </a:cubicBezTo>
                <a:cubicBezTo>
                  <a:pt x="837142" y="93821"/>
                  <a:pt x="836847" y="92296"/>
                  <a:pt x="836866" y="90678"/>
                </a:cubicBezTo>
                <a:cubicBezTo>
                  <a:pt x="836847" y="89058"/>
                  <a:pt x="837142" y="87438"/>
                  <a:pt x="837723" y="85915"/>
                </a:cubicBezTo>
                <a:cubicBezTo>
                  <a:pt x="838285" y="84486"/>
                  <a:pt x="839162" y="83153"/>
                  <a:pt x="840295" y="82105"/>
                </a:cubicBezTo>
                <a:cubicBezTo>
                  <a:pt x="841390" y="80962"/>
                  <a:pt x="842762" y="80010"/>
                  <a:pt x="844295" y="79533"/>
                </a:cubicBezTo>
                <a:close/>
                <a:moveTo>
                  <a:pt x="282035" y="78581"/>
                </a:moveTo>
                <a:cubicBezTo>
                  <a:pt x="283854" y="78581"/>
                  <a:pt x="285673" y="78867"/>
                  <a:pt x="287368" y="79533"/>
                </a:cubicBezTo>
                <a:cubicBezTo>
                  <a:pt x="288902" y="80010"/>
                  <a:pt x="290274" y="80962"/>
                  <a:pt x="291369" y="82105"/>
                </a:cubicBezTo>
                <a:cubicBezTo>
                  <a:pt x="292445" y="83153"/>
                  <a:pt x="293284" y="84486"/>
                  <a:pt x="293845" y="85915"/>
                </a:cubicBezTo>
                <a:cubicBezTo>
                  <a:pt x="294426" y="87438"/>
                  <a:pt x="294722" y="89058"/>
                  <a:pt x="294703" y="90678"/>
                </a:cubicBezTo>
                <a:cubicBezTo>
                  <a:pt x="294722" y="92296"/>
                  <a:pt x="294426" y="93821"/>
                  <a:pt x="293845" y="95345"/>
                </a:cubicBezTo>
                <a:cubicBezTo>
                  <a:pt x="293303" y="96774"/>
                  <a:pt x="292464" y="98106"/>
                  <a:pt x="291369" y="99155"/>
                </a:cubicBezTo>
                <a:cubicBezTo>
                  <a:pt x="290245" y="100298"/>
                  <a:pt x="288873" y="101155"/>
                  <a:pt x="287368" y="101726"/>
                </a:cubicBezTo>
                <a:cubicBezTo>
                  <a:pt x="285663" y="102393"/>
                  <a:pt x="283854" y="102679"/>
                  <a:pt x="282035" y="102679"/>
                </a:cubicBezTo>
                <a:cubicBezTo>
                  <a:pt x="280215" y="102679"/>
                  <a:pt x="278405" y="102393"/>
                  <a:pt x="276700" y="101726"/>
                </a:cubicBezTo>
                <a:cubicBezTo>
                  <a:pt x="275196" y="101155"/>
                  <a:pt x="273824" y="100298"/>
                  <a:pt x="272700" y="99155"/>
                </a:cubicBezTo>
                <a:cubicBezTo>
                  <a:pt x="271547" y="98106"/>
                  <a:pt x="270662" y="96774"/>
                  <a:pt x="270128" y="95345"/>
                </a:cubicBezTo>
                <a:cubicBezTo>
                  <a:pt x="269547" y="93821"/>
                  <a:pt x="269252" y="92296"/>
                  <a:pt x="269271" y="90678"/>
                </a:cubicBezTo>
                <a:cubicBezTo>
                  <a:pt x="269252" y="89058"/>
                  <a:pt x="269547" y="87438"/>
                  <a:pt x="270128" y="85915"/>
                </a:cubicBezTo>
                <a:cubicBezTo>
                  <a:pt x="270690" y="84486"/>
                  <a:pt x="271567" y="83153"/>
                  <a:pt x="272700" y="82105"/>
                </a:cubicBezTo>
                <a:cubicBezTo>
                  <a:pt x="273795" y="80962"/>
                  <a:pt x="275167" y="80010"/>
                  <a:pt x="276700" y="79533"/>
                </a:cubicBezTo>
                <a:cubicBezTo>
                  <a:pt x="278396" y="78867"/>
                  <a:pt x="280206" y="78486"/>
                  <a:pt x="282035" y="78581"/>
                </a:cubicBezTo>
                <a:close/>
                <a:moveTo>
                  <a:pt x="364331" y="68675"/>
                </a:moveTo>
                <a:cubicBezTo>
                  <a:pt x="361864" y="68675"/>
                  <a:pt x="359406" y="68866"/>
                  <a:pt x="356996" y="69438"/>
                </a:cubicBezTo>
                <a:cubicBezTo>
                  <a:pt x="355196" y="69914"/>
                  <a:pt x="353510" y="70676"/>
                  <a:pt x="352043" y="71819"/>
                </a:cubicBezTo>
                <a:cubicBezTo>
                  <a:pt x="350786" y="72676"/>
                  <a:pt x="349796" y="73914"/>
                  <a:pt x="349186" y="75343"/>
                </a:cubicBezTo>
                <a:cubicBezTo>
                  <a:pt x="348576" y="76771"/>
                  <a:pt x="348253" y="78296"/>
                  <a:pt x="348233" y="79915"/>
                </a:cubicBezTo>
                <a:cubicBezTo>
                  <a:pt x="348224" y="82201"/>
                  <a:pt x="349186" y="84487"/>
                  <a:pt x="350900" y="86011"/>
                </a:cubicBezTo>
                <a:cubicBezTo>
                  <a:pt x="353148" y="87821"/>
                  <a:pt x="356015" y="88773"/>
                  <a:pt x="358901" y="88488"/>
                </a:cubicBezTo>
                <a:cubicBezTo>
                  <a:pt x="360664" y="88488"/>
                  <a:pt x="362426" y="88202"/>
                  <a:pt x="364140" y="87821"/>
                </a:cubicBezTo>
                <a:cubicBezTo>
                  <a:pt x="365617" y="87345"/>
                  <a:pt x="367045" y="86773"/>
                  <a:pt x="368426" y="86107"/>
                </a:cubicBezTo>
                <a:cubicBezTo>
                  <a:pt x="369598" y="85439"/>
                  <a:pt x="370684" y="84582"/>
                  <a:pt x="371665" y="83630"/>
                </a:cubicBezTo>
                <a:cubicBezTo>
                  <a:pt x="372503" y="82867"/>
                  <a:pt x="373246" y="81915"/>
                  <a:pt x="373856" y="80963"/>
                </a:cubicBezTo>
                <a:lnTo>
                  <a:pt x="373856" y="68675"/>
                </a:lnTo>
                <a:close/>
                <a:moveTo>
                  <a:pt x="761047" y="45148"/>
                </a:moveTo>
                <a:cubicBezTo>
                  <a:pt x="759123" y="46291"/>
                  <a:pt x="757494" y="47911"/>
                  <a:pt x="756285" y="49815"/>
                </a:cubicBezTo>
                <a:cubicBezTo>
                  <a:pt x="755027" y="51911"/>
                  <a:pt x="754094" y="54292"/>
                  <a:pt x="753522" y="56673"/>
                </a:cubicBezTo>
                <a:cubicBezTo>
                  <a:pt x="753027" y="59436"/>
                  <a:pt x="752770" y="62198"/>
                  <a:pt x="752760" y="64960"/>
                </a:cubicBezTo>
                <a:lnTo>
                  <a:pt x="752760" y="66389"/>
                </a:lnTo>
                <a:cubicBezTo>
                  <a:pt x="752770" y="69247"/>
                  <a:pt x="753018" y="72008"/>
                  <a:pt x="753522" y="74771"/>
                </a:cubicBezTo>
                <a:cubicBezTo>
                  <a:pt x="754094" y="77152"/>
                  <a:pt x="755027" y="79533"/>
                  <a:pt x="756285" y="81629"/>
                </a:cubicBezTo>
                <a:cubicBezTo>
                  <a:pt x="758771" y="85820"/>
                  <a:pt x="763352" y="88201"/>
                  <a:pt x="768191" y="88011"/>
                </a:cubicBezTo>
                <a:cubicBezTo>
                  <a:pt x="772934" y="88106"/>
                  <a:pt x="777373" y="85725"/>
                  <a:pt x="779811" y="81629"/>
                </a:cubicBezTo>
                <a:cubicBezTo>
                  <a:pt x="781078" y="79533"/>
                  <a:pt x="781983" y="77152"/>
                  <a:pt x="782478" y="74771"/>
                </a:cubicBezTo>
                <a:cubicBezTo>
                  <a:pt x="783059" y="72008"/>
                  <a:pt x="783345" y="69247"/>
                  <a:pt x="783336" y="66389"/>
                </a:cubicBezTo>
                <a:lnTo>
                  <a:pt x="783336" y="64960"/>
                </a:lnTo>
                <a:cubicBezTo>
                  <a:pt x="783345" y="62198"/>
                  <a:pt x="783059" y="59436"/>
                  <a:pt x="782478" y="56673"/>
                </a:cubicBezTo>
                <a:cubicBezTo>
                  <a:pt x="781983" y="54292"/>
                  <a:pt x="781078" y="51911"/>
                  <a:pt x="779811" y="49815"/>
                </a:cubicBezTo>
                <a:cubicBezTo>
                  <a:pt x="778621" y="47911"/>
                  <a:pt x="776992" y="46291"/>
                  <a:pt x="775049" y="45148"/>
                </a:cubicBezTo>
                <a:cubicBezTo>
                  <a:pt x="770658" y="42862"/>
                  <a:pt x="765438" y="42862"/>
                  <a:pt x="761047" y="45148"/>
                </a:cubicBezTo>
                <a:close/>
                <a:moveTo>
                  <a:pt x="525780" y="43529"/>
                </a:moveTo>
                <a:cubicBezTo>
                  <a:pt x="523408" y="43434"/>
                  <a:pt x="521065" y="44101"/>
                  <a:pt x="519017" y="45244"/>
                </a:cubicBezTo>
                <a:cubicBezTo>
                  <a:pt x="517102" y="46387"/>
                  <a:pt x="515464" y="47911"/>
                  <a:pt x="514254" y="49816"/>
                </a:cubicBezTo>
                <a:cubicBezTo>
                  <a:pt x="512950" y="51911"/>
                  <a:pt x="512016" y="54292"/>
                  <a:pt x="511492" y="56674"/>
                </a:cubicBezTo>
                <a:cubicBezTo>
                  <a:pt x="510873" y="59436"/>
                  <a:pt x="510559" y="62199"/>
                  <a:pt x="510540" y="65056"/>
                </a:cubicBezTo>
                <a:lnTo>
                  <a:pt x="510540" y="66485"/>
                </a:lnTo>
                <a:cubicBezTo>
                  <a:pt x="510502" y="69343"/>
                  <a:pt x="510825" y="72104"/>
                  <a:pt x="511492" y="74867"/>
                </a:cubicBezTo>
                <a:cubicBezTo>
                  <a:pt x="512016" y="77248"/>
                  <a:pt x="512911" y="79439"/>
                  <a:pt x="514159" y="81534"/>
                </a:cubicBezTo>
                <a:cubicBezTo>
                  <a:pt x="515378" y="83439"/>
                  <a:pt x="517007" y="84964"/>
                  <a:pt x="518922" y="86107"/>
                </a:cubicBezTo>
                <a:cubicBezTo>
                  <a:pt x="520960" y="87250"/>
                  <a:pt x="523265" y="87821"/>
                  <a:pt x="525589" y="87725"/>
                </a:cubicBezTo>
                <a:cubicBezTo>
                  <a:pt x="528370" y="87821"/>
                  <a:pt x="531133" y="87250"/>
                  <a:pt x="533590" y="85916"/>
                </a:cubicBezTo>
                <a:cubicBezTo>
                  <a:pt x="535676" y="84678"/>
                  <a:pt x="537381" y="82867"/>
                  <a:pt x="538543" y="80772"/>
                </a:cubicBezTo>
                <a:lnTo>
                  <a:pt x="538543" y="50482"/>
                </a:lnTo>
                <a:cubicBezTo>
                  <a:pt x="537381" y="48387"/>
                  <a:pt x="535676" y="46578"/>
                  <a:pt x="533590" y="45339"/>
                </a:cubicBezTo>
                <a:cubicBezTo>
                  <a:pt x="531190" y="44101"/>
                  <a:pt x="528494" y="43434"/>
                  <a:pt x="525780" y="43529"/>
                </a:cubicBezTo>
                <a:close/>
                <a:moveTo>
                  <a:pt x="1011650" y="43433"/>
                </a:moveTo>
                <a:cubicBezTo>
                  <a:pt x="1009221" y="43338"/>
                  <a:pt x="1006811" y="43910"/>
                  <a:pt x="1004697" y="45148"/>
                </a:cubicBezTo>
                <a:cubicBezTo>
                  <a:pt x="1002754" y="46291"/>
                  <a:pt x="1001125" y="47911"/>
                  <a:pt x="999934" y="49815"/>
                </a:cubicBezTo>
                <a:cubicBezTo>
                  <a:pt x="998629" y="51911"/>
                  <a:pt x="997696" y="54292"/>
                  <a:pt x="997172" y="56673"/>
                </a:cubicBezTo>
                <a:cubicBezTo>
                  <a:pt x="996591" y="59436"/>
                  <a:pt x="996305" y="62198"/>
                  <a:pt x="996315" y="64960"/>
                </a:cubicBezTo>
                <a:lnTo>
                  <a:pt x="996315" y="66389"/>
                </a:lnTo>
                <a:cubicBezTo>
                  <a:pt x="996305" y="69247"/>
                  <a:pt x="996591" y="72008"/>
                  <a:pt x="997172" y="74771"/>
                </a:cubicBezTo>
                <a:cubicBezTo>
                  <a:pt x="997696" y="77152"/>
                  <a:pt x="998629" y="79533"/>
                  <a:pt x="999934" y="81629"/>
                </a:cubicBezTo>
                <a:cubicBezTo>
                  <a:pt x="1001096" y="83534"/>
                  <a:pt x="1002735" y="85153"/>
                  <a:pt x="1004697" y="86296"/>
                </a:cubicBezTo>
                <a:cubicBezTo>
                  <a:pt x="1006850" y="87439"/>
                  <a:pt x="1009288" y="88106"/>
                  <a:pt x="1011745" y="88011"/>
                </a:cubicBezTo>
                <a:cubicBezTo>
                  <a:pt x="1016517" y="88202"/>
                  <a:pt x="1021004" y="85725"/>
                  <a:pt x="1023461" y="81629"/>
                </a:cubicBezTo>
                <a:cubicBezTo>
                  <a:pt x="1024690" y="79533"/>
                  <a:pt x="1025585" y="77152"/>
                  <a:pt x="1026128" y="74771"/>
                </a:cubicBezTo>
                <a:cubicBezTo>
                  <a:pt x="1026709" y="72008"/>
                  <a:pt x="1026995" y="69247"/>
                  <a:pt x="1026985" y="66389"/>
                </a:cubicBezTo>
                <a:lnTo>
                  <a:pt x="1026985" y="64960"/>
                </a:lnTo>
                <a:cubicBezTo>
                  <a:pt x="1026995" y="62198"/>
                  <a:pt x="1026709" y="59436"/>
                  <a:pt x="1026128" y="56673"/>
                </a:cubicBezTo>
                <a:cubicBezTo>
                  <a:pt x="1025585" y="54292"/>
                  <a:pt x="1024690" y="51911"/>
                  <a:pt x="1023461" y="49815"/>
                </a:cubicBezTo>
                <a:cubicBezTo>
                  <a:pt x="1022271" y="47911"/>
                  <a:pt x="1020642" y="46291"/>
                  <a:pt x="1018699" y="45148"/>
                </a:cubicBezTo>
                <a:cubicBezTo>
                  <a:pt x="1016546" y="43910"/>
                  <a:pt x="1014108" y="43338"/>
                  <a:pt x="1011650" y="43433"/>
                </a:cubicBezTo>
                <a:close/>
                <a:moveTo>
                  <a:pt x="607504" y="43433"/>
                </a:moveTo>
                <a:cubicBezTo>
                  <a:pt x="605570" y="43433"/>
                  <a:pt x="603656" y="43815"/>
                  <a:pt x="601884" y="44576"/>
                </a:cubicBezTo>
                <a:cubicBezTo>
                  <a:pt x="600141" y="45244"/>
                  <a:pt x="598579" y="46291"/>
                  <a:pt x="597312" y="47720"/>
                </a:cubicBezTo>
                <a:cubicBezTo>
                  <a:pt x="595978" y="49149"/>
                  <a:pt x="594883" y="50768"/>
                  <a:pt x="594073" y="52578"/>
                </a:cubicBezTo>
                <a:cubicBezTo>
                  <a:pt x="593178" y="54578"/>
                  <a:pt x="592511" y="56673"/>
                  <a:pt x="592073" y="58864"/>
                </a:cubicBezTo>
                <a:lnTo>
                  <a:pt x="622172" y="58864"/>
                </a:lnTo>
                <a:lnTo>
                  <a:pt x="622172" y="57436"/>
                </a:lnTo>
                <a:cubicBezTo>
                  <a:pt x="622086" y="55530"/>
                  <a:pt x="621705" y="53721"/>
                  <a:pt x="621029" y="52006"/>
                </a:cubicBezTo>
                <a:cubicBezTo>
                  <a:pt x="620467" y="50292"/>
                  <a:pt x="619524" y="48768"/>
                  <a:pt x="618267" y="47530"/>
                </a:cubicBezTo>
                <a:cubicBezTo>
                  <a:pt x="616971" y="46196"/>
                  <a:pt x="615419" y="45244"/>
                  <a:pt x="613695" y="44576"/>
                </a:cubicBezTo>
                <a:cubicBezTo>
                  <a:pt x="611733" y="43815"/>
                  <a:pt x="609628" y="43338"/>
                  <a:pt x="607504" y="43433"/>
                </a:cubicBezTo>
                <a:close/>
                <a:moveTo>
                  <a:pt x="997363" y="31338"/>
                </a:moveTo>
                <a:cubicBezTo>
                  <a:pt x="1006526" y="27623"/>
                  <a:pt x="1016775" y="27623"/>
                  <a:pt x="1025938" y="31338"/>
                </a:cubicBezTo>
                <a:cubicBezTo>
                  <a:pt x="1029986" y="33147"/>
                  <a:pt x="1033615" y="35814"/>
                  <a:pt x="1036606" y="39052"/>
                </a:cubicBezTo>
                <a:cubicBezTo>
                  <a:pt x="1039549" y="42386"/>
                  <a:pt x="1041759" y="46291"/>
                  <a:pt x="1043083" y="50577"/>
                </a:cubicBezTo>
                <a:cubicBezTo>
                  <a:pt x="1044645" y="55244"/>
                  <a:pt x="1045416" y="60102"/>
                  <a:pt x="1045369" y="64960"/>
                </a:cubicBezTo>
                <a:lnTo>
                  <a:pt x="1045369" y="66389"/>
                </a:lnTo>
                <a:cubicBezTo>
                  <a:pt x="1045416" y="71342"/>
                  <a:pt x="1044645" y="76200"/>
                  <a:pt x="1043083" y="80867"/>
                </a:cubicBezTo>
                <a:cubicBezTo>
                  <a:pt x="1041711" y="85058"/>
                  <a:pt x="1039511" y="89058"/>
                  <a:pt x="1036606" y="92392"/>
                </a:cubicBezTo>
                <a:cubicBezTo>
                  <a:pt x="1033691" y="95631"/>
                  <a:pt x="1030072" y="98202"/>
                  <a:pt x="1026033" y="99917"/>
                </a:cubicBezTo>
                <a:cubicBezTo>
                  <a:pt x="1016870" y="103632"/>
                  <a:pt x="1006621" y="103632"/>
                  <a:pt x="997458" y="99917"/>
                </a:cubicBezTo>
                <a:cubicBezTo>
                  <a:pt x="993391" y="98202"/>
                  <a:pt x="989743" y="95631"/>
                  <a:pt x="986790" y="92392"/>
                </a:cubicBezTo>
                <a:cubicBezTo>
                  <a:pt x="983885" y="88963"/>
                  <a:pt x="981656" y="85058"/>
                  <a:pt x="980218" y="80867"/>
                </a:cubicBezTo>
                <a:cubicBezTo>
                  <a:pt x="978732" y="76200"/>
                  <a:pt x="977998" y="71342"/>
                  <a:pt x="978027" y="66389"/>
                </a:cubicBezTo>
                <a:lnTo>
                  <a:pt x="978027" y="64960"/>
                </a:lnTo>
                <a:cubicBezTo>
                  <a:pt x="977998" y="60102"/>
                  <a:pt x="978741" y="55244"/>
                  <a:pt x="980218" y="50577"/>
                </a:cubicBezTo>
                <a:cubicBezTo>
                  <a:pt x="981618" y="46291"/>
                  <a:pt x="983847" y="42386"/>
                  <a:pt x="986790" y="39052"/>
                </a:cubicBezTo>
                <a:cubicBezTo>
                  <a:pt x="989724" y="35719"/>
                  <a:pt x="993324" y="33147"/>
                  <a:pt x="997363" y="31338"/>
                </a:cubicBezTo>
                <a:close/>
                <a:moveTo>
                  <a:pt x="593883" y="31338"/>
                </a:moveTo>
                <a:cubicBezTo>
                  <a:pt x="602713" y="27813"/>
                  <a:pt x="612580" y="27813"/>
                  <a:pt x="621410" y="31338"/>
                </a:cubicBezTo>
                <a:cubicBezTo>
                  <a:pt x="625315" y="32956"/>
                  <a:pt x="628821" y="35433"/>
                  <a:pt x="631697" y="38481"/>
                </a:cubicBezTo>
                <a:cubicBezTo>
                  <a:pt x="634526" y="41719"/>
                  <a:pt x="636660" y="45530"/>
                  <a:pt x="637984" y="49625"/>
                </a:cubicBezTo>
                <a:cubicBezTo>
                  <a:pt x="639527" y="54292"/>
                  <a:pt x="640270" y="59150"/>
                  <a:pt x="640174" y="64008"/>
                </a:cubicBezTo>
                <a:lnTo>
                  <a:pt x="640174" y="71723"/>
                </a:lnTo>
                <a:lnTo>
                  <a:pt x="591502" y="71723"/>
                </a:lnTo>
                <a:cubicBezTo>
                  <a:pt x="591825" y="74009"/>
                  <a:pt x="592530" y="76295"/>
                  <a:pt x="593597" y="78390"/>
                </a:cubicBezTo>
                <a:cubicBezTo>
                  <a:pt x="594673" y="80390"/>
                  <a:pt x="596093" y="82105"/>
                  <a:pt x="597788" y="83534"/>
                </a:cubicBezTo>
                <a:cubicBezTo>
                  <a:pt x="599455" y="85057"/>
                  <a:pt x="601389" y="86200"/>
                  <a:pt x="603503" y="86963"/>
                </a:cubicBezTo>
                <a:cubicBezTo>
                  <a:pt x="605770" y="87725"/>
                  <a:pt x="608151" y="88106"/>
                  <a:pt x="610552" y="88106"/>
                </a:cubicBezTo>
                <a:cubicBezTo>
                  <a:pt x="612323" y="88297"/>
                  <a:pt x="614114" y="88297"/>
                  <a:pt x="615886" y="88106"/>
                </a:cubicBezTo>
                <a:cubicBezTo>
                  <a:pt x="617648" y="87725"/>
                  <a:pt x="619372" y="87154"/>
                  <a:pt x="621029" y="86486"/>
                </a:cubicBezTo>
                <a:cubicBezTo>
                  <a:pt x="622629" y="85820"/>
                  <a:pt x="624163" y="84963"/>
                  <a:pt x="625601" y="84010"/>
                </a:cubicBezTo>
                <a:cubicBezTo>
                  <a:pt x="627020" y="82962"/>
                  <a:pt x="628278" y="81819"/>
                  <a:pt x="629316" y="80390"/>
                </a:cubicBezTo>
                <a:lnTo>
                  <a:pt x="638841" y="89915"/>
                </a:lnTo>
                <a:cubicBezTo>
                  <a:pt x="637584" y="91726"/>
                  <a:pt x="636079" y="93344"/>
                  <a:pt x="634364" y="94678"/>
                </a:cubicBezTo>
                <a:cubicBezTo>
                  <a:pt x="632412" y="96393"/>
                  <a:pt x="630230" y="97822"/>
                  <a:pt x="627887" y="98869"/>
                </a:cubicBezTo>
                <a:cubicBezTo>
                  <a:pt x="625268" y="100108"/>
                  <a:pt x="622525" y="101155"/>
                  <a:pt x="619696" y="101822"/>
                </a:cubicBezTo>
                <a:cubicBezTo>
                  <a:pt x="616410" y="102489"/>
                  <a:pt x="613047" y="102775"/>
                  <a:pt x="609694" y="102680"/>
                </a:cubicBezTo>
                <a:cubicBezTo>
                  <a:pt x="604579" y="102775"/>
                  <a:pt x="599503" y="101822"/>
                  <a:pt x="594740" y="99917"/>
                </a:cubicBezTo>
                <a:cubicBezTo>
                  <a:pt x="590473" y="98202"/>
                  <a:pt x="586568" y="95725"/>
                  <a:pt x="583215" y="92583"/>
                </a:cubicBezTo>
                <a:cubicBezTo>
                  <a:pt x="579996" y="89535"/>
                  <a:pt x="577471" y="85725"/>
                  <a:pt x="575785" y="81629"/>
                </a:cubicBezTo>
                <a:cubicBezTo>
                  <a:pt x="574052" y="77343"/>
                  <a:pt x="573176" y="72771"/>
                  <a:pt x="573214" y="68104"/>
                </a:cubicBezTo>
                <a:lnTo>
                  <a:pt x="573214" y="65532"/>
                </a:lnTo>
                <a:cubicBezTo>
                  <a:pt x="573147" y="60388"/>
                  <a:pt x="574014" y="55340"/>
                  <a:pt x="575785" y="50577"/>
                </a:cubicBezTo>
                <a:cubicBezTo>
                  <a:pt x="577386" y="46291"/>
                  <a:pt x="579805" y="42290"/>
                  <a:pt x="582929" y="38861"/>
                </a:cubicBezTo>
                <a:cubicBezTo>
                  <a:pt x="586025" y="35623"/>
                  <a:pt x="589749" y="33051"/>
                  <a:pt x="593883" y="31338"/>
                </a:cubicBezTo>
                <a:close/>
                <a:moveTo>
                  <a:pt x="162115" y="29908"/>
                </a:moveTo>
                <a:lnTo>
                  <a:pt x="178879" y="29908"/>
                </a:lnTo>
                <a:lnTo>
                  <a:pt x="185070" y="79152"/>
                </a:lnTo>
                <a:lnTo>
                  <a:pt x="194595" y="29908"/>
                </a:lnTo>
                <a:lnTo>
                  <a:pt x="206787" y="29908"/>
                </a:lnTo>
                <a:lnTo>
                  <a:pt x="215360" y="78962"/>
                </a:lnTo>
                <a:lnTo>
                  <a:pt x="221551" y="29908"/>
                </a:lnTo>
                <a:lnTo>
                  <a:pt x="238315" y="29908"/>
                </a:lnTo>
                <a:lnTo>
                  <a:pt x="225552" y="101346"/>
                </a:lnTo>
                <a:lnTo>
                  <a:pt x="209454" y="101346"/>
                </a:lnTo>
                <a:lnTo>
                  <a:pt x="199929" y="55911"/>
                </a:lnTo>
                <a:lnTo>
                  <a:pt x="190404" y="101346"/>
                </a:lnTo>
                <a:lnTo>
                  <a:pt x="174974" y="101346"/>
                </a:lnTo>
                <a:close/>
                <a:moveTo>
                  <a:pt x="81057" y="29908"/>
                </a:moveTo>
                <a:lnTo>
                  <a:pt x="97821" y="29908"/>
                </a:lnTo>
                <a:lnTo>
                  <a:pt x="104012" y="79152"/>
                </a:lnTo>
                <a:lnTo>
                  <a:pt x="112966" y="29908"/>
                </a:lnTo>
                <a:lnTo>
                  <a:pt x="125253" y="29908"/>
                </a:lnTo>
                <a:lnTo>
                  <a:pt x="134302" y="78962"/>
                </a:lnTo>
                <a:lnTo>
                  <a:pt x="140493" y="29908"/>
                </a:lnTo>
                <a:lnTo>
                  <a:pt x="157352" y="29908"/>
                </a:lnTo>
                <a:lnTo>
                  <a:pt x="144589" y="101346"/>
                </a:lnTo>
                <a:lnTo>
                  <a:pt x="128396" y="101346"/>
                </a:lnTo>
                <a:lnTo>
                  <a:pt x="118871" y="55911"/>
                </a:lnTo>
                <a:lnTo>
                  <a:pt x="109346" y="101346"/>
                </a:lnTo>
                <a:lnTo>
                  <a:pt x="93821" y="101346"/>
                </a:lnTo>
                <a:close/>
                <a:moveTo>
                  <a:pt x="0" y="29908"/>
                </a:moveTo>
                <a:lnTo>
                  <a:pt x="16764" y="29908"/>
                </a:lnTo>
                <a:lnTo>
                  <a:pt x="22955" y="79152"/>
                </a:lnTo>
                <a:lnTo>
                  <a:pt x="31909" y="29908"/>
                </a:lnTo>
                <a:lnTo>
                  <a:pt x="44196" y="29908"/>
                </a:lnTo>
                <a:lnTo>
                  <a:pt x="53150" y="78962"/>
                </a:lnTo>
                <a:lnTo>
                  <a:pt x="59341" y="29908"/>
                </a:lnTo>
                <a:lnTo>
                  <a:pt x="76200" y="29908"/>
                </a:lnTo>
                <a:lnTo>
                  <a:pt x="63341" y="101346"/>
                </a:lnTo>
                <a:lnTo>
                  <a:pt x="47244" y="101346"/>
                </a:lnTo>
                <a:lnTo>
                  <a:pt x="37719" y="55911"/>
                </a:lnTo>
                <a:lnTo>
                  <a:pt x="28670" y="101346"/>
                </a:lnTo>
                <a:lnTo>
                  <a:pt x="12764" y="101346"/>
                </a:lnTo>
                <a:close/>
                <a:moveTo>
                  <a:pt x="1087945" y="28575"/>
                </a:moveTo>
                <a:cubicBezTo>
                  <a:pt x="1093021" y="28098"/>
                  <a:pt x="1097717" y="31337"/>
                  <a:pt x="1099184" y="36194"/>
                </a:cubicBezTo>
                <a:cubicBezTo>
                  <a:pt x="1100508" y="33908"/>
                  <a:pt x="1102375" y="32004"/>
                  <a:pt x="1104613" y="30670"/>
                </a:cubicBezTo>
                <a:cubicBezTo>
                  <a:pt x="1106985" y="29241"/>
                  <a:pt x="1109738" y="28479"/>
                  <a:pt x="1112519" y="28575"/>
                </a:cubicBezTo>
                <a:cubicBezTo>
                  <a:pt x="1114577" y="28575"/>
                  <a:pt x="1116615" y="29050"/>
                  <a:pt x="1118520" y="29813"/>
                </a:cubicBezTo>
                <a:cubicBezTo>
                  <a:pt x="1120473" y="30575"/>
                  <a:pt x="1122149" y="31908"/>
                  <a:pt x="1123378" y="33623"/>
                </a:cubicBezTo>
                <a:cubicBezTo>
                  <a:pt x="1124902" y="35623"/>
                  <a:pt x="1126007" y="37909"/>
                  <a:pt x="1126616" y="40290"/>
                </a:cubicBezTo>
                <a:cubicBezTo>
                  <a:pt x="1127445" y="43624"/>
                  <a:pt x="1127826" y="46957"/>
                  <a:pt x="1127759" y="50387"/>
                </a:cubicBezTo>
                <a:lnTo>
                  <a:pt x="1127759" y="101346"/>
                </a:lnTo>
                <a:lnTo>
                  <a:pt x="1111090" y="101346"/>
                </a:lnTo>
                <a:lnTo>
                  <a:pt x="1111090" y="50292"/>
                </a:lnTo>
                <a:cubicBezTo>
                  <a:pt x="1111109" y="49149"/>
                  <a:pt x="1110948" y="48006"/>
                  <a:pt x="1110614" y="46957"/>
                </a:cubicBezTo>
                <a:cubicBezTo>
                  <a:pt x="1110395" y="46196"/>
                  <a:pt x="1110005" y="45434"/>
                  <a:pt x="1109471" y="44862"/>
                </a:cubicBezTo>
                <a:cubicBezTo>
                  <a:pt x="1109014" y="44387"/>
                  <a:pt x="1108462" y="44005"/>
                  <a:pt x="1107852" y="43815"/>
                </a:cubicBezTo>
                <a:lnTo>
                  <a:pt x="1105852" y="43815"/>
                </a:lnTo>
                <a:cubicBezTo>
                  <a:pt x="1104709" y="43815"/>
                  <a:pt x="1103594" y="44101"/>
                  <a:pt x="1102613" y="44671"/>
                </a:cubicBezTo>
                <a:cubicBezTo>
                  <a:pt x="1101727" y="45339"/>
                  <a:pt x="1101032" y="46196"/>
                  <a:pt x="1100613" y="47148"/>
                </a:cubicBezTo>
                <a:lnTo>
                  <a:pt x="1100613" y="101632"/>
                </a:lnTo>
                <a:lnTo>
                  <a:pt x="1084420" y="101632"/>
                </a:lnTo>
                <a:lnTo>
                  <a:pt x="1084420" y="50577"/>
                </a:lnTo>
                <a:cubicBezTo>
                  <a:pt x="1084592" y="49434"/>
                  <a:pt x="1084592" y="48291"/>
                  <a:pt x="1084420" y="47148"/>
                </a:cubicBezTo>
                <a:cubicBezTo>
                  <a:pt x="1084201" y="46387"/>
                  <a:pt x="1083811" y="45719"/>
                  <a:pt x="1083277" y="45148"/>
                </a:cubicBezTo>
                <a:cubicBezTo>
                  <a:pt x="1082877" y="44671"/>
                  <a:pt x="1082344" y="44291"/>
                  <a:pt x="1081753" y="44101"/>
                </a:cubicBezTo>
                <a:lnTo>
                  <a:pt x="1079753" y="44101"/>
                </a:lnTo>
                <a:cubicBezTo>
                  <a:pt x="1078505" y="44005"/>
                  <a:pt x="1077286" y="44482"/>
                  <a:pt x="1076324" y="45244"/>
                </a:cubicBezTo>
                <a:cubicBezTo>
                  <a:pt x="1075419" y="46196"/>
                  <a:pt x="1074734" y="47243"/>
                  <a:pt x="1074324" y="48482"/>
                </a:cubicBezTo>
                <a:lnTo>
                  <a:pt x="1074324" y="101917"/>
                </a:lnTo>
                <a:lnTo>
                  <a:pt x="1057274" y="101917"/>
                </a:lnTo>
                <a:lnTo>
                  <a:pt x="1057274" y="30479"/>
                </a:lnTo>
                <a:lnTo>
                  <a:pt x="1072990" y="29908"/>
                </a:lnTo>
                <a:lnTo>
                  <a:pt x="1073562" y="38575"/>
                </a:lnTo>
                <a:cubicBezTo>
                  <a:pt x="1074772" y="35719"/>
                  <a:pt x="1076705" y="33147"/>
                  <a:pt x="1079182" y="31242"/>
                </a:cubicBezTo>
                <a:cubicBezTo>
                  <a:pt x="1081744" y="29432"/>
                  <a:pt x="1084811" y="28479"/>
                  <a:pt x="1087945" y="28575"/>
                </a:cubicBezTo>
                <a:close/>
                <a:moveTo>
                  <a:pt x="931449" y="28575"/>
                </a:moveTo>
                <a:cubicBezTo>
                  <a:pt x="935602" y="28575"/>
                  <a:pt x="939727" y="29241"/>
                  <a:pt x="943641" y="30575"/>
                </a:cubicBezTo>
                <a:cubicBezTo>
                  <a:pt x="947146" y="31813"/>
                  <a:pt x="950375" y="33719"/>
                  <a:pt x="953166" y="36194"/>
                </a:cubicBezTo>
                <a:cubicBezTo>
                  <a:pt x="955919" y="38575"/>
                  <a:pt x="958072" y="41529"/>
                  <a:pt x="959453" y="44862"/>
                </a:cubicBezTo>
                <a:cubicBezTo>
                  <a:pt x="961024" y="48482"/>
                  <a:pt x="961777" y="52387"/>
                  <a:pt x="961644" y="56293"/>
                </a:cubicBezTo>
                <a:lnTo>
                  <a:pt x="943927" y="56293"/>
                </a:lnTo>
                <a:cubicBezTo>
                  <a:pt x="944013" y="54578"/>
                  <a:pt x="943756" y="52958"/>
                  <a:pt x="943165" y="51340"/>
                </a:cubicBezTo>
                <a:cubicBezTo>
                  <a:pt x="942565" y="49815"/>
                  <a:pt x="941622" y="48386"/>
                  <a:pt x="940403" y="47243"/>
                </a:cubicBezTo>
                <a:cubicBezTo>
                  <a:pt x="939184" y="46005"/>
                  <a:pt x="937726" y="45053"/>
                  <a:pt x="936116" y="44482"/>
                </a:cubicBezTo>
                <a:cubicBezTo>
                  <a:pt x="934392" y="43815"/>
                  <a:pt x="932545" y="43433"/>
                  <a:pt x="930687" y="43433"/>
                </a:cubicBezTo>
                <a:cubicBezTo>
                  <a:pt x="928154" y="43338"/>
                  <a:pt x="925648" y="44005"/>
                  <a:pt x="923448" y="45244"/>
                </a:cubicBezTo>
                <a:cubicBezTo>
                  <a:pt x="921591" y="46482"/>
                  <a:pt x="920048" y="48100"/>
                  <a:pt x="918972" y="50006"/>
                </a:cubicBezTo>
                <a:cubicBezTo>
                  <a:pt x="917800" y="52101"/>
                  <a:pt x="916990" y="54387"/>
                  <a:pt x="916590" y="56768"/>
                </a:cubicBezTo>
                <a:cubicBezTo>
                  <a:pt x="916123" y="59340"/>
                  <a:pt x="915904" y="62008"/>
                  <a:pt x="915924" y="64675"/>
                </a:cubicBezTo>
                <a:lnTo>
                  <a:pt x="915924" y="66675"/>
                </a:lnTo>
                <a:cubicBezTo>
                  <a:pt x="915904" y="69342"/>
                  <a:pt x="916123" y="72008"/>
                  <a:pt x="916590" y="74676"/>
                </a:cubicBezTo>
                <a:cubicBezTo>
                  <a:pt x="916962" y="77057"/>
                  <a:pt x="917733" y="79438"/>
                  <a:pt x="918876" y="81533"/>
                </a:cubicBezTo>
                <a:cubicBezTo>
                  <a:pt x="921296" y="85820"/>
                  <a:pt x="925906" y="88297"/>
                  <a:pt x="930782" y="88011"/>
                </a:cubicBezTo>
                <a:lnTo>
                  <a:pt x="931068" y="88011"/>
                </a:lnTo>
                <a:cubicBezTo>
                  <a:pt x="932811" y="88011"/>
                  <a:pt x="934545" y="87725"/>
                  <a:pt x="936212" y="87249"/>
                </a:cubicBezTo>
                <a:cubicBezTo>
                  <a:pt x="937755" y="86677"/>
                  <a:pt x="939203" y="85916"/>
                  <a:pt x="940498" y="84963"/>
                </a:cubicBezTo>
                <a:cubicBezTo>
                  <a:pt x="941717" y="84010"/>
                  <a:pt x="942698" y="82867"/>
                  <a:pt x="943356" y="81438"/>
                </a:cubicBezTo>
                <a:cubicBezTo>
                  <a:pt x="944041" y="80010"/>
                  <a:pt x="944337" y="78486"/>
                  <a:pt x="944213" y="76866"/>
                </a:cubicBezTo>
                <a:lnTo>
                  <a:pt x="961548" y="76866"/>
                </a:lnTo>
                <a:cubicBezTo>
                  <a:pt x="961663" y="80486"/>
                  <a:pt x="960882" y="84010"/>
                  <a:pt x="959262" y="87249"/>
                </a:cubicBezTo>
                <a:cubicBezTo>
                  <a:pt x="957653" y="90392"/>
                  <a:pt x="955414" y="93155"/>
                  <a:pt x="952690" y="95345"/>
                </a:cubicBezTo>
                <a:cubicBezTo>
                  <a:pt x="949852" y="97726"/>
                  <a:pt x="946632" y="99536"/>
                  <a:pt x="943165" y="100774"/>
                </a:cubicBezTo>
                <a:cubicBezTo>
                  <a:pt x="939422" y="102012"/>
                  <a:pt x="935497" y="102680"/>
                  <a:pt x="931545" y="102680"/>
                </a:cubicBezTo>
                <a:cubicBezTo>
                  <a:pt x="926553" y="102775"/>
                  <a:pt x="921591" y="101822"/>
                  <a:pt x="916971" y="99917"/>
                </a:cubicBezTo>
                <a:cubicBezTo>
                  <a:pt x="912961" y="98107"/>
                  <a:pt x="909389" y="95536"/>
                  <a:pt x="906494" y="92201"/>
                </a:cubicBezTo>
                <a:cubicBezTo>
                  <a:pt x="903665" y="88868"/>
                  <a:pt x="901531" y="84963"/>
                  <a:pt x="900207" y="80772"/>
                </a:cubicBezTo>
                <a:cubicBezTo>
                  <a:pt x="898731" y="76200"/>
                  <a:pt x="897997" y="71437"/>
                  <a:pt x="898016" y="66675"/>
                </a:cubicBezTo>
                <a:lnTo>
                  <a:pt x="898016" y="64675"/>
                </a:lnTo>
                <a:cubicBezTo>
                  <a:pt x="898016" y="59912"/>
                  <a:pt x="898721" y="55150"/>
                  <a:pt x="900112" y="50577"/>
                </a:cubicBezTo>
                <a:cubicBezTo>
                  <a:pt x="901426" y="46387"/>
                  <a:pt x="903598" y="42481"/>
                  <a:pt x="906494" y="39147"/>
                </a:cubicBezTo>
                <a:cubicBezTo>
                  <a:pt x="909370" y="35814"/>
                  <a:pt x="912952" y="33242"/>
                  <a:pt x="916971" y="31432"/>
                </a:cubicBezTo>
                <a:cubicBezTo>
                  <a:pt x="921534" y="29432"/>
                  <a:pt x="926477" y="28480"/>
                  <a:pt x="931449" y="28575"/>
                </a:cubicBezTo>
                <a:close/>
                <a:moveTo>
                  <a:pt x="768000" y="28575"/>
                </a:moveTo>
                <a:cubicBezTo>
                  <a:pt x="772906" y="28480"/>
                  <a:pt x="777773" y="29432"/>
                  <a:pt x="782288" y="31337"/>
                </a:cubicBezTo>
                <a:cubicBezTo>
                  <a:pt x="786336" y="33147"/>
                  <a:pt x="789965" y="35814"/>
                  <a:pt x="792956" y="39052"/>
                </a:cubicBezTo>
                <a:cubicBezTo>
                  <a:pt x="795899" y="42386"/>
                  <a:pt x="798128" y="46291"/>
                  <a:pt x="799528" y="50577"/>
                </a:cubicBezTo>
                <a:cubicBezTo>
                  <a:pt x="801005" y="55244"/>
                  <a:pt x="801747" y="60102"/>
                  <a:pt x="801719" y="64960"/>
                </a:cubicBezTo>
                <a:lnTo>
                  <a:pt x="801719" y="66389"/>
                </a:lnTo>
                <a:cubicBezTo>
                  <a:pt x="801747" y="71342"/>
                  <a:pt x="801014" y="76200"/>
                  <a:pt x="799528" y="80867"/>
                </a:cubicBezTo>
                <a:cubicBezTo>
                  <a:pt x="798090" y="85057"/>
                  <a:pt x="795861" y="88963"/>
                  <a:pt x="792956" y="92392"/>
                </a:cubicBezTo>
                <a:cubicBezTo>
                  <a:pt x="790041" y="95631"/>
                  <a:pt x="786422" y="98202"/>
                  <a:pt x="782383" y="99917"/>
                </a:cubicBezTo>
                <a:cubicBezTo>
                  <a:pt x="777907" y="101822"/>
                  <a:pt x="773068" y="102775"/>
                  <a:pt x="768191" y="102680"/>
                </a:cubicBezTo>
                <a:cubicBezTo>
                  <a:pt x="763257" y="102775"/>
                  <a:pt x="758352" y="101822"/>
                  <a:pt x="753808" y="99917"/>
                </a:cubicBezTo>
                <a:cubicBezTo>
                  <a:pt x="749751" y="98202"/>
                  <a:pt x="746112" y="95631"/>
                  <a:pt x="743140" y="92392"/>
                </a:cubicBezTo>
                <a:cubicBezTo>
                  <a:pt x="740235" y="89058"/>
                  <a:pt x="738035" y="85057"/>
                  <a:pt x="736663" y="80867"/>
                </a:cubicBezTo>
                <a:cubicBezTo>
                  <a:pt x="735101" y="76200"/>
                  <a:pt x="734330" y="71342"/>
                  <a:pt x="734377" y="66389"/>
                </a:cubicBezTo>
                <a:lnTo>
                  <a:pt x="734377" y="64960"/>
                </a:lnTo>
                <a:cubicBezTo>
                  <a:pt x="734330" y="60102"/>
                  <a:pt x="735101" y="55244"/>
                  <a:pt x="736663" y="50577"/>
                </a:cubicBezTo>
                <a:cubicBezTo>
                  <a:pt x="737987" y="46291"/>
                  <a:pt x="740197" y="42386"/>
                  <a:pt x="743140" y="39052"/>
                </a:cubicBezTo>
                <a:cubicBezTo>
                  <a:pt x="746112" y="35814"/>
                  <a:pt x="749712" y="33147"/>
                  <a:pt x="753713" y="31337"/>
                </a:cubicBezTo>
                <a:cubicBezTo>
                  <a:pt x="758237" y="29432"/>
                  <a:pt x="763095" y="28480"/>
                  <a:pt x="768000" y="28575"/>
                </a:cubicBezTo>
                <a:close/>
                <a:moveTo>
                  <a:pt x="688181" y="28575"/>
                </a:moveTo>
                <a:cubicBezTo>
                  <a:pt x="692334" y="28575"/>
                  <a:pt x="696458" y="29241"/>
                  <a:pt x="700373" y="30575"/>
                </a:cubicBezTo>
                <a:cubicBezTo>
                  <a:pt x="703878" y="31813"/>
                  <a:pt x="707107" y="33719"/>
                  <a:pt x="709898" y="36194"/>
                </a:cubicBezTo>
                <a:cubicBezTo>
                  <a:pt x="712651" y="38575"/>
                  <a:pt x="714832" y="41529"/>
                  <a:pt x="716280" y="44862"/>
                </a:cubicBezTo>
                <a:cubicBezTo>
                  <a:pt x="717775" y="48482"/>
                  <a:pt x="718490" y="52387"/>
                  <a:pt x="718376" y="56293"/>
                </a:cubicBezTo>
                <a:lnTo>
                  <a:pt x="701040" y="56293"/>
                </a:lnTo>
                <a:cubicBezTo>
                  <a:pt x="701126" y="54578"/>
                  <a:pt x="700868" y="52958"/>
                  <a:pt x="700278" y="51340"/>
                </a:cubicBezTo>
                <a:cubicBezTo>
                  <a:pt x="699706" y="49815"/>
                  <a:pt x="698802" y="48386"/>
                  <a:pt x="697611" y="47243"/>
                </a:cubicBezTo>
                <a:cubicBezTo>
                  <a:pt x="696354" y="46101"/>
                  <a:pt x="694906" y="45148"/>
                  <a:pt x="693325" y="44482"/>
                </a:cubicBezTo>
                <a:cubicBezTo>
                  <a:pt x="691563" y="43815"/>
                  <a:pt x="689696" y="43433"/>
                  <a:pt x="687800" y="43433"/>
                </a:cubicBezTo>
                <a:cubicBezTo>
                  <a:pt x="685295" y="43338"/>
                  <a:pt x="682819" y="44005"/>
                  <a:pt x="680656" y="45244"/>
                </a:cubicBezTo>
                <a:cubicBezTo>
                  <a:pt x="678752" y="46387"/>
                  <a:pt x="677170" y="48006"/>
                  <a:pt x="676085" y="50006"/>
                </a:cubicBezTo>
                <a:cubicBezTo>
                  <a:pt x="674913" y="52101"/>
                  <a:pt x="674103" y="54387"/>
                  <a:pt x="673703" y="56768"/>
                </a:cubicBezTo>
                <a:cubicBezTo>
                  <a:pt x="673236" y="59340"/>
                  <a:pt x="673017" y="62008"/>
                  <a:pt x="673036" y="64675"/>
                </a:cubicBezTo>
                <a:lnTo>
                  <a:pt x="673036" y="66675"/>
                </a:lnTo>
                <a:cubicBezTo>
                  <a:pt x="673017" y="69342"/>
                  <a:pt x="673236" y="72008"/>
                  <a:pt x="673703" y="74676"/>
                </a:cubicBezTo>
                <a:cubicBezTo>
                  <a:pt x="674113" y="77057"/>
                  <a:pt x="674884" y="79343"/>
                  <a:pt x="675989" y="81533"/>
                </a:cubicBezTo>
                <a:lnTo>
                  <a:pt x="687875" y="88000"/>
                </a:lnTo>
                <a:lnTo>
                  <a:pt x="687800" y="88011"/>
                </a:lnTo>
                <a:lnTo>
                  <a:pt x="687895" y="88011"/>
                </a:lnTo>
                <a:lnTo>
                  <a:pt x="687875" y="88000"/>
                </a:lnTo>
                <a:lnTo>
                  <a:pt x="692944" y="87249"/>
                </a:lnTo>
                <a:cubicBezTo>
                  <a:pt x="694487" y="86677"/>
                  <a:pt x="695935" y="85916"/>
                  <a:pt x="697230" y="84963"/>
                </a:cubicBezTo>
                <a:cubicBezTo>
                  <a:pt x="698449" y="84010"/>
                  <a:pt x="699430" y="82867"/>
                  <a:pt x="700087" y="81438"/>
                </a:cubicBezTo>
                <a:cubicBezTo>
                  <a:pt x="700773" y="80010"/>
                  <a:pt x="701069" y="78486"/>
                  <a:pt x="700945" y="76866"/>
                </a:cubicBezTo>
                <a:lnTo>
                  <a:pt x="718280" y="76866"/>
                </a:lnTo>
                <a:cubicBezTo>
                  <a:pt x="718395" y="80486"/>
                  <a:pt x="717614" y="84010"/>
                  <a:pt x="715994" y="87249"/>
                </a:cubicBezTo>
                <a:cubicBezTo>
                  <a:pt x="714385" y="90392"/>
                  <a:pt x="712146" y="93155"/>
                  <a:pt x="709422" y="95345"/>
                </a:cubicBezTo>
                <a:cubicBezTo>
                  <a:pt x="706584" y="97726"/>
                  <a:pt x="703364" y="99536"/>
                  <a:pt x="699897" y="100774"/>
                </a:cubicBezTo>
                <a:cubicBezTo>
                  <a:pt x="696154" y="102012"/>
                  <a:pt x="692229" y="102680"/>
                  <a:pt x="688277" y="102680"/>
                </a:cubicBezTo>
                <a:cubicBezTo>
                  <a:pt x="683285" y="102775"/>
                  <a:pt x="678323" y="101822"/>
                  <a:pt x="673703" y="99917"/>
                </a:cubicBezTo>
                <a:cubicBezTo>
                  <a:pt x="669693" y="98107"/>
                  <a:pt x="666121" y="95536"/>
                  <a:pt x="663226" y="92201"/>
                </a:cubicBezTo>
                <a:cubicBezTo>
                  <a:pt x="660397" y="88868"/>
                  <a:pt x="658263" y="84963"/>
                  <a:pt x="656939" y="80772"/>
                </a:cubicBezTo>
                <a:cubicBezTo>
                  <a:pt x="655463" y="76200"/>
                  <a:pt x="654729" y="71437"/>
                  <a:pt x="654748" y="66675"/>
                </a:cubicBezTo>
                <a:lnTo>
                  <a:pt x="654748" y="64675"/>
                </a:lnTo>
                <a:cubicBezTo>
                  <a:pt x="654748" y="59912"/>
                  <a:pt x="655453" y="55150"/>
                  <a:pt x="656844" y="50577"/>
                </a:cubicBezTo>
                <a:cubicBezTo>
                  <a:pt x="658158" y="46387"/>
                  <a:pt x="660330" y="42481"/>
                  <a:pt x="663226" y="39147"/>
                </a:cubicBezTo>
                <a:cubicBezTo>
                  <a:pt x="666121" y="35814"/>
                  <a:pt x="669693" y="33242"/>
                  <a:pt x="673703" y="31432"/>
                </a:cubicBezTo>
                <a:cubicBezTo>
                  <a:pt x="678266" y="29432"/>
                  <a:pt x="683209" y="28480"/>
                  <a:pt x="688181" y="28575"/>
                </a:cubicBezTo>
                <a:close/>
                <a:moveTo>
                  <a:pt x="521589" y="28575"/>
                </a:moveTo>
                <a:cubicBezTo>
                  <a:pt x="525294" y="28480"/>
                  <a:pt x="528970" y="29242"/>
                  <a:pt x="532352" y="30766"/>
                </a:cubicBezTo>
                <a:cubicBezTo>
                  <a:pt x="535343" y="32100"/>
                  <a:pt x="537953" y="34195"/>
                  <a:pt x="539972" y="36767"/>
                </a:cubicBezTo>
                <a:lnTo>
                  <a:pt x="540734" y="29909"/>
                </a:lnTo>
                <a:lnTo>
                  <a:pt x="557403" y="29909"/>
                </a:lnTo>
                <a:lnTo>
                  <a:pt x="557403" y="98679"/>
                </a:lnTo>
                <a:cubicBezTo>
                  <a:pt x="557517" y="103060"/>
                  <a:pt x="556669" y="107443"/>
                  <a:pt x="554926" y="111538"/>
                </a:cubicBezTo>
                <a:cubicBezTo>
                  <a:pt x="553364" y="115157"/>
                  <a:pt x="551030" y="118395"/>
                  <a:pt x="548068" y="121063"/>
                </a:cubicBezTo>
                <a:cubicBezTo>
                  <a:pt x="544906" y="123730"/>
                  <a:pt x="541248" y="125730"/>
                  <a:pt x="537305" y="126968"/>
                </a:cubicBezTo>
                <a:cubicBezTo>
                  <a:pt x="532866" y="128397"/>
                  <a:pt x="528237" y="129063"/>
                  <a:pt x="523589" y="128969"/>
                </a:cubicBezTo>
                <a:cubicBezTo>
                  <a:pt x="521255" y="128969"/>
                  <a:pt x="518931" y="128779"/>
                  <a:pt x="516636" y="128302"/>
                </a:cubicBezTo>
                <a:cubicBezTo>
                  <a:pt x="514131" y="127826"/>
                  <a:pt x="511683" y="127159"/>
                  <a:pt x="509301" y="126207"/>
                </a:cubicBezTo>
                <a:cubicBezTo>
                  <a:pt x="506892" y="125254"/>
                  <a:pt x="504587" y="124111"/>
                  <a:pt x="502443" y="122682"/>
                </a:cubicBezTo>
                <a:cubicBezTo>
                  <a:pt x="500367" y="121253"/>
                  <a:pt x="498500" y="119538"/>
                  <a:pt x="496919" y="117634"/>
                </a:cubicBezTo>
                <a:lnTo>
                  <a:pt x="505206" y="106489"/>
                </a:lnTo>
                <a:cubicBezTo>
                  <a:pt x="507415" y="108966"/>
                  <a:pt x="510101" y="111062"/>
                  <a:pt x="513111" y="112490"/>
                </a:cubicBezTo>
                <a:cubicBezTo>
                  <a:pt x="516102" y="113824"/>
                  <a:pt x="519350" y="114586"/>
                  <a:pt x="522636" y="114586"/>
                </a:cubicBezTo>
                <a:cubicBezTo>
                  <a:pt x="527046" y="114776"/>
                  <a:pt x="531371" y="113348"/>
                  <a:pt x="534733" y="110490"/>
                </a:cubicBezTo>
                <a:cubicBezTo>
                  <a:pt x="537733" y="107347"/>
                  <a:pt x="539296" y="103060"/>
                  <a:pt x="539019" y="98775"/>
                </a:cubicBezTo>
                <a:lnTo>
                  <a:pt x="539019" y="94678"/>
                </a:lnTo>
                <a:cubicBezTo>
                  <a:pt x="536876" y="96964"/>
                  <a:pt x="534324" y="98870"/>
                  <a:pt x="531495" y="100204"/>
                </a:cubicBezTo>
                <a:cubicBezTo>
                  <a:pt x="528342" y="101633"/>
                  <a:pt x="524932" y="102299"/>
                  <a:pt x="521493" y="102203"/>
                </a:cubicBezTo>
                <a:cubicBezTo>
                  <a:pt x="517331" y="102299"/>
                  <a:pt x="513216" y="101346"/>
                  <a:pt x="509492" y="99441"/>
                </a:cubicBezTo>
                <a:cubicBezTo>
                  <a:pt x="505796" y="97632"/>
                  <a:pt x="502539" y="95060"/>
                  <a:pt x="499967" y="91917"/>
                </a:cubicBezTo>
                <a:cubicBezTo>
                  <a:pt x="497300" y="88488"/>
                  <a:pt x="495328" y="84582"/>
                  <a:pt x="494157" y="80391"/>
                </a:cubicBezTo>
                <a:cubicBezTo>
                  <a:pt x="492785" y="75724"/>
                  <a:pt x="492109" y="70866"/>
                  <a:pt x="492156" y="66008"/>
                </a:cubicBezTo>
                <a:lnTo>
                  <a:pt x="492156" y="65056"/>
                </a:lnTo>
                <a:cubicBezTo>
                  <a:pt x="492109" y="60102"/>
                  <a:pt x="492785" y="55055"/>
                  <a:pt x="494157" y="50293"/>
                </a:cubicBezTo>
                <a:cubicBezTo>
                  <a:pt x="495309" y="46101"/>
                  <a:pt x="497290" y="42101"/>
                  <a:pt x="499967" y="38671"/>
                </a:cubicBezTo>
                <a:cubicBezTo>
                  <a:pt x="502548" y="35528"/>
                  <a:pt x="505806" y="32956"/>
                  <a:pt x="509492" y="31243"/>
                </a:cubicBezTo>
                <a:cubicBezTo>
                  <a:pt x="513273" y="29432"/>
                  <a:pt x="517407" y="28575"/>
                  <a:pt x="521589" y="28575"/>
                </a:cubicBezTo>
                <a:close/>
                <a:moveTo>
                  <a:pt x="362045" y="28575"/>
                </a:moveTo>
                <a:cubicBezTo>
                  <a:pt x="366131" y="28575"/>
                  <a:pt x="370208" y="29051"/>
                  <a:pt x="374141" y="30195"/>
                </a:cubicBezTo>
                <a:cubicBezTo>
                  <a:pt x="377590" y="31147"/>
                  <a:pt x="380828" y="32670"/>
                  <a:pt x="383666" y="34862"/>
                </a:cubicBezTo>
                <a:cubicBezTo>
                  <a:pt x="386391" y="36957"/>
                  <a:pt x="388581" y="39625"/>
                  <a:pt x="390048" y="42672"/>
                </a:cubicBezTo>
                <a:cubicBezTo>
                  <a:pt x="391706" y="46101"/>
                  <a:pt x="392515" y="49816"/>
                  <a:pt x="392429" y="53626"/>
                </a:cubicBezTo>
                <a:lnTo>
                  <a:pt x="392429" y="84201"/>
                </a:lnTo>
                <a:cubicBezTo>
                  <a:pt x="392363" y="87345"/>
                  <a:pt x="392591" y="90583"/>
                  <a:pt x="393096" y="93726"/>
                </a:cubicBezTo>
                <a:cubicBezTo>
                  <a:pt x="393525" y="95917"/>
                  <a:pt x="394230" y="98107"/>
                  <a:pt x="395192" y="100204"/>
                </a:cubicBezTo>
                <a:lnTo>
                  <a:pt x="395192" y="101347"/>
                </a:lnTo>
                <a:lnTo>
                  <a:pt x="376427" y="101347"/>
                </a:lnTo>
                <a:cubicBezTo>
                  <a:pt x="375961" y="100394"/>
                  <a:pt x="375580" y="99345"/>
                  <a:pt x="375285" y="98298"/>
                </a:cubicBezTo>
                <a:cubicBezTo>
                  <a:pt x="375285" y="97155"/>
                  <a:pt x="374713" y="95917"/>
                  <a:pt x="374522" y="94678"/>
                </a:cubicBezTo>
                <a:cubicBezTo>
                  <a:pt x="372256" y="97060"/>
                  <a:pt x="369569" y="98965"/>
                  <a:pt x="366617" y="100299"/>
                </a:cubicBezTo>
                <a:cubicBezTo>
                  <a:pt x="364921" y="101060"/>
                  <a:pt x="363131" y="101633"/>
                  <a:pt x="361283" y="102013"/>
                </a:cubicBezTo>
                <a:cubicBezTo>
                  <a:pt x="359244" y="102394"/>
                  <a:pt x="357168" y="102680"/>
                  <a:pt x="355091" y="102680"/>
                </a:cubicBezTo>
                <a:cubicBezTo>
                  <a:pt x="351662" y="102680"/>
                  <a:pt x="348243" y="102203"/>
                  <a:pt x="344995" y="101060"/>
                </a:cubicBezTo>
                <a:cubicBezTo>
                  <a:pt x="342118" y="100108"/>
                  <a:pt x="339442" y="98584"/>
                  <a:pt x="337089" y="96679"/>
                </a:cubicBezTo>
                <a:cubicBezTo>
                  <a:pt x="334927" y="94774"/>
                  <a:pt x="333184" y="92488"/>
                  <a:pt x="331946" y="89916"/>
                </a:cubicBezTo>
                <a:cubicBezTo>
                  <a:pt x="327993" y="80772"/>
                  <a:pt x="330688" y="70104"/>
                  <a:pt x="338518" y="63913"/>
                </a:cubicBezTo>
                <a:cubicBezTo>
                  <a:pt x="346033" y="59246"/>
                  <a:pt x="354834" y="57055"/>
                  <a:pt x="363664" y="57721"/>
                </a:cubicBezTo>
                <a:lnTo>
                  <a:pt x="373856" y="57721"/>
                </a:lnTo>
                <a:lnTo>
                  <a:pt x="373856" y="53531"/>
                </a:lnTo>
                <a:cubicBezTo>
                  <a:pt x="374008" y="50482"/>
                  <a:pt x="372789" y="47435"/>
                  <a:pt x="370522" y="45339"/>
                </a:cubicBezTo>
                <a:cubicBezTo>
                  <a:pt x="367817" y="43244"/>
                  <a:pt x="364436" y="42101"/>
                  <a:pt x="360997" y="42291"/>
                </a:cubicBezTo>
                <a:cubicBezTo>
                  <a:pt x="358054" y="42101"/>
                  <a:pt x="355130" y="42958"/>
                  <a:pt x="352805" y="44767"/>
                </a:cubicBezTo>
                <a:cubicBezTo>
                  <a:pt x="351062" y="46387"/>
                  <a:pt x="350129" y="48768"/>
                  <a:pt x="350234" y="51150"/>
                </a:cubicBezTo>
                <a:lnTo>
                  <a:pt x="331946" y="51150"/>
                </a:lnTo>
                <a:cubicBezTo>
                  <a:pt x="331879" y="48196"/>
                  <a:pt x="332565" y="45244"/>
                  <a:pt x="333946" y="42577"/>
                </a:cubicBezTo>
                <a:cubicBezTo>
                  <a:pt x="335318" y="39720"/>
                  <a:pt x="337308" y="37243"/>
                  <a:pt x="339756" y="35338"/>
                </a:cubicBezTo>
                <a:cubicBezTo>
                  <a:pt x="342604" y="33147"/>
                  <a:pt x="345833" y="31432"/>
                  <a:pt x="349281" y="30385"/>
                </a:cubicBezTo>
                <a:cubicBezTo>
                  <a:pt x="353425" y="29146"/>
                  <a:pt x="357720" y="28575"/>
                  <a:pt x="362045" y="28575"/>
                </a:cubicBezTo>
                <a:close/>
                <a:moveTo>
                  <a:pt x="416718" y="0"/>
                </a:moveTo>
                <a:lnTo>
                  <a:pt x="456628" y="0"/>
                </a:lnTo>
                <a:lnTo>
                  <a:pt x="456628" y="86392"/>
                </a:lnTo>
                <a:lnTo>
                  <a:pt x="477202" y="86392"/>
                </a:lnTo>
                <a:lnTo>
                  <a:pt x="477202" y="101347"/>
                </a:lnTo>
                <a:lnTo>
                  <a:pt x="416813" y="101347"/>
                </a:lnTo>
                <a:lnTo>
                  <a:pt x="416813" y="86392"/>
                </a:lnTo>
                <a:lnTo>
                  <a:pt x="438245" y="86392"/>
                </a:lnTo>
                <a:lnTo>
                  <a:pt x="438245" y="14954"/>
                </a:lnTo>
                <a:lnTo>
                  <a:pt x="416813" y="14954"/>
                </a:lnTo>
                <a:close/>
              </a:path>
            </a:pathLst>
          </a:custGeom>
          <a:solidFill>
            <a:schemeClr val="tx1"/>
          </a:solidFill>
          <a:ln w="9525" cap="flat">
            <a:noFill/>
            <a:prstDash val="solid"/>
            <a:miter/>
          </a:ln>
        </p:spPr>
        <p:txBody>
          <a:bodyPr rtlCol="0" anchor="ctr"/>
          <a:lstStyle/>
          <a:p>
            <a:endParaRPr lang="fr-FR" dirty="0"/>
          </a:p>
        </p:txBody>
      </p:sp>
      <p:sp>
        <p:nvSpPr>
          <p:cNvPr id="4" name="Espace réservé de la date 3">
            <a:extLst>
              <a:ext uri="{FF2B5EF4-FFF2-40B4-BE49-F238E27FC236}">
                <a16:creationId xmlns:a16="http://schemas.microsoft.com/office/drawing/2014/main" id="{E8062F22-99C8-4617-9537-27097AD0EA07}"/>
              </a:ext>
            </a:extLst>
          </p:cNvPr>
          <p:cNvSpPr>
            <a:spLocks noGrp="1"/>
          </p:cNvSpPr>
          <p:nvPr>
            <p:ph type="dt" sz="half" idx="2"/>
          </p:nvPr>
        </p:nvSpPr>
        <p:spPr>
          <a:xfrm>
            <a:off x="8116225" y="3904308"/>
            <a:ext cx="2743200" cy="230832"/>
          </a:xfrm>
          <a:prstGeom prst="rect">
            <a:avLst/>
          </a:prstGeom>
          <a:noFill/>
        </p:spPr>
        <p:txBody>
          <a:bodyPr wrap="square" lIns="0" tIns="0" rIns="0" bIns="0" rtlCol="0">
            <a:spAutoFit/>
          </a:bodyPr>
          <a:lstStyle>
            <a:lvl1pPr>
              <a:defRPr lang="fr-FR" sz="1500" b="1" smtClean="0">
                <a:solidFill>
                  <a:schemeClr val="tx1"/>
                </a:solidFill>
              </a:defRPr>
            </a:lvl1pPr>
          </a:lstStyle>
          <a:p>
            <a:fld id="{43A76F77-BF65-45DC-A9A6-1D08D88D4811}" type="datetime1">
              <a:rPr lang="fr-FR" smtClean="0"/>
              <a:t>07/11/2023</a:t>
            </a:fld>
            <a:endParaRPr lang="fr-FR" dirty="0"/>
          </a:p>
        </p:txBody>
      </p:sp>
      <p:sp>
        <p:nvSpPr>
          <p:cNvPr id="6" name="Espace réservé du pied de page 5">
            <a:extLst>
              <a:ext uri="{FF2B5EF4-FFF2-40B4-BE49-F238E27FC236}">
                <a16:creationId xmlns:a16="http://schemas.microsoft.com/office/drawing/2014/main" id="{34C31890-0B2C-8EA6-538F-B607A09EDEBA}"/>
              </a:ext>
            </a:extLst>
          </p:cNvPr>
          <p:cNvSpPr>
            <a:spLocks noGrp="1"/>
          </p:cNvSpPr>
          <p:nvPr>
            <p:ph type="ftr" sz="quarter" idx="3"/>
          </p:nvPr>
        </p:nvSpPr>
        <p:spPr>
          <a:xfrm rot="16200000">
            <a:off x="9885538" y="3359750"/>
            <a:ext cx="4245321" cy="138499"/>
          </a:xfrm>
          <a:prstGeom prst="rect">
            <a:avLst/>
          </a:prstGeom>
          <a:noFill/>
        </p:spPr>
        <p:txBody>
          <a:bodyPr wrap="square" lIns="0" tIns="0" rIns="0" bIns="0" rtlCol="0">
            <a:spAutoFit/>
          </a:bodyPr>
          <a:lstStyle>
            <a:lvl1pPr>
              <a:defRPr lang="fr-FR" sz="900" dirty="0">
                <a:latin typeface="Roboto Mono" panose="020B0604020202020204" charset="0"/>
                <a:ea typeface="Roboto Mono" panose="020B0604020202020204" charset="0"/>
              </a:defRPr>
            </a:lvl1pPr>
          </a:lstStyle>
          <a:p>
            <a:pPr algn="ctr"/>
            <a:r>
              <a:rPr lang="fr-FR" dirty="0"/>
              <a:t>Confidentiel</a:t>
            </a:r>
          </a:p>
        </p:txBody>
      </p:sp>
    </p:spTree>
    <p:extLst>
      <p:ext uri="{BB962C8B-B14F-4D97-AF65-F5344CB8AC3E}">
        <p14:creationId xmlns:p14="http://schemas.microsoft.com/office/powerpoint/2010/main" val="35482411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701" r:id="rId3"/>
    <p:sldLayoutId id="2147483672" r:id="rId4"/>
    <p:sldLayoutId id="2147483674" r:id="rId5"/>
    <p:sldLayoutId id="2147483673" r:id="rId6"/>
    <p:sldLayoutId id="2147483709" r:id="rId7"/>
    <p:sldLayoutId id="2147483708" r:id="rId8"/>
    <p:sldLayoutId id="2147483713" r:id="rId9"/>
    <p:sldLayoutId id="2147483675" r:id="rId10"/>
    <p:sldLayoutId id="2147483703" r:id="rId11"/>
    <p:sldLayoutId id="2147483677" r:id="rId12"/>
    <p:sldLayoutId id="2147483676" r:id="rId13"/>
    <p:sldLayoutId id="2147483702" r:id="rId14"/>
    <p:sldLayoutId id="2147483704" r:id="rId15"/>
    <p:sldLayoutId id="2147483664" r:id="rId16"/>
    <p:sldLayoutId id="2147483705" r:id="rId17"/>
    <p:sldLayoutId id="2147483681" r:id="rId18"/>
    <p:sldLayoutId id="2147483682" r:id="rId19"/>
    <p:sldLayoutId id="2147483680" r:id="rId20"/>
    <p:sldLayoutId id="2147483679" r:id="rId21"/>
    <p:sldLayoutId id="2147483685" r:id="rId22"/>
    <p:sldLayoutId id="2147483714" r:id="rId23"/>
    <p:sldLayoutId id="2147483710" r:id="rId24"/>
    <p:sldLayoutId id="2147483707" r:id="rId25"/>
    <p:sldLayoutId id="2147483706" r:id="rId26"/>
    <p:sldLayoutId id="2147483691" r:id="rId27"/>
    <p:sldLayoutId id="2147483695" r:id="rId28"/>
    <p:sldLayoutId id="2147483694" r:id="rId29"/>
    <p:sldLayoutId id="2147483693" r:id="rId30"/>
    <p:sldLayoutId id="2147483683" r:id="rId31"/>
    <p:sldLayoutId id="2147483692" r:id="rId32"/>
    <p:sldLayoutId id="2147483686" r:id="rId33"/>
    <p:sldLayoutId id="2147483687" r:id="rId34"/>
    <p:sldLayoutId id="2147483684" r:id="rId35"/>
    <p:sldLayoutId id="2147483688" r:id="rId36"/>
    <p:sldLayoutId id="2147483689" r:id="rId37"/>
    <p:sldLayoutId id="2147483690" r:id="rId38"/>
    <p:sldLayoutId id="2147483699" r:id="rId39"/>
    <p:sldLayoutId id="2147483700" r:id="rId40"/>
    <p:sldLayoutId id="2147483697" r:id="rId41"/>
    <p:sldLayoutId id="2147483698" r:id="rId42"/>
    <p:sldLayoutId id="2147483696" r:id="rId43"/>
    <p:sldLayoutId id="2147483668" r:id="rId44"/>
    <p:sldLayoutId id="2147483669" r:id="rId45"/>
    <p:sldLayoutId id="2147483711" r:id="rId46"/>
    <p:sldLayoutId id="2147483712" r:id="rId47"/>
    <p:sldLayoutId id="2147483667" r:id="rId48"/>
    <p:sldLayoutId id="2147483727" r:id="rId49"/>
    <p:sldLayoutId id="2147483728" r:id="rId50"/>
    <p:sldLayoutId id="2147483729" r:id="rId51"/>
    <p:sldLayoutId id="2147483730" r:id="rId52"/>
    <p:sldLayoutId id="2147483731" r:id="rId53"/>
    <p:sldLayoutId id="2147483732" r:id="rId54"/>
    <p:sldLayoutId id="2147483733" r:id="rId55"/>
    <p:sldLayoutId id="2147483734" r:id="rId56"/>
    <p:sldLayoutId id="2147483735" r:id="rId57"/>
    <p:sldLayoutId id="2147483736" r:id="rId58"/>
    <p:sldLayoutId id="2147483737" r:id="rId59"/>
    <p:sldLayoutId id="2147483738" r:id="rId60"/>
    <p:sldLayoutId id="2147483739" r:id="rId61"/>
    <p:sldLayoutId id="2147483740" r:id="rId62"/>
    <p:sldLayoutId id="2147483741" r:id="rId63"/>
    <p:sldLayoutId id="2147483742" r:id="rId64"/>
    <p:sldLayoutId id="2147483743" r:id="rId65"/>
    <p:sldLayoutId id="2147483744" r:id="rId66"/>
    <p:sldLayoutId id="2147483745" r:id="rId67"/>
    <p:sldLayoutId id="2147483746" r:id="rId68"/>
    <p:sldLayoutId id="2147483747" r:id="rId69"/>
    <p:sldLayoutId id="2147483748" r:id="rId70"/>
    <p:sldLayoutId id="2147483749" r:id="rId71"/>
    <p:sldLayoutId id="2147483750" r:id="rId72"/>
    <p:sldLayoutId id="2147483751" r:id="rId73"/>
    <p:sldLayoutId id="2147483752" r:id="rId74"/>
    <p:sldLayoutId id="2147483753" r:id="rId75"/>
    <p:sldLayoutId id="2147483754" r:id="rId76"/>
    <p:sldLayoutId id="2147483755" r:id="rId77"/>
    <p:sldLayoutId id="2147483756" r:id="rId78"/>
    <p:sldLayoutId id="2147483757" r:id="rId79"/>
    <p:sldLayoutId id="2147483758" r:id="rId80"/>
    <p:sldLayoutId id="2147483759" r:id="rId81"/>
    <p:sldLayoutId id="2147483760" r:id="rId82"/>
    <p:sldLayoutId id="2147483761" r:id="rId83"/>
    <p:sldLayoutId id="2147483762" r:id="rId84"/>
    <p:sldLayoutId id="2147483763" r:id="rId85"/>
    <p:sldLayoutId id="2147483764" r:id="rId86"/>
    <p:sldLayoutId id="2147483765" r:id="rId87"/>
    <p:sldLayoutId id="2147483766" r:id="rId88"/>
    <p:sldLayoutId id="2147483767" r:id="rId89"/>
    <p:sldLayoutId id="2147483768" r:id="rId90"/>
    <p:sldLayoutId id="2147483769" r:id="rId91"/>
    <p:sldLayoutId id="2147483770" r:id="rId92"/>
    <p:sldLayoutId id="2147483771" r:id="rId93"/>
    <p:sldLayoutId id="2147483772" r:id="rId94"/>
    <p:sldLayoutId id="2147483773" r:id="rId95"/>
    <p:sldLayoutId id="2147483775" r:id="rId96"/>
  </p:sldLayoutIdLst>
  <p:hf hdr="0"/>
  <p:txStyles>
    <p:titleStyle>
      <a:lvl1pPr algn="l" defTabSz="914400" rtl="0" eaLnBrk="1" latinLnBrk="0" hangingPunct="1">
        <a:lnSpc>
          <a:spcPct val="90000"/>
        </a:lnSpc>
        <a:spcBef>
          <a:spcPct val="0"/>
        </a:spcBef>
        <a:buNone/>
        <a:defRPr lang="fr-FR" sz="2600" b="1" kern="1200" cap="all" spc="30" baseline="0" dirty="0">
          <a:solidFill>
            <a:schemeClr val="tx1"/>
          </a:solidFill>
          <a:latin typeface="Roboto Mono" panose="02000009000000000000" pitchFamily="49" charset="0"/>
          <a:ea typeface="Roboto Mono" panose="02000009000000000000" pitchFamily="49" charset="0"/>
          <a:cs typeface="+mj-cs"/>
        </a:defRPr>
      </a:lvl1pPr>
    </p:titleStyle>
    <p:bodyStyle>
      <a:lvl1pPr marL="0" indent="0" algn="l" defTabSz="914400" rtl="0" eaLnBrk="1" latinLnBrk="0" hangingPunct="1">
        <a:lnSpc>
          <a:spcPct val="90000"/>
        </a:lnSpc>
        <a:spcBef>
          <a:spcPts val="0"/>
        </a:spcBef>
        <a:spcAft>
          <a:spcPts val="1200"/>
        </a:spcAft>
        <a:buFontTx/>
        <a:buNone/>
        <a:defRPr lang="fr-FR" sz="1900" b="1" kern="1200" dirty="0">
          <a:solidFill>
            <a:schemeClr val="tx1"/>
          </a:solidFill>
          <a:latin typeface="Roboto Mono" panose="02000009000000000000" pitchFamily="49" charset="0"/>
          <a:ea typeface="Roboto Mono" panose="02000009000000000000" pitchFamily="49" charset="0"/>
          <a:cs typeface="+mn-cs"/>
        </a:defRPr>
      </a:lvl1pPr>
      <a:lvl2pPr marL="0" indent="0" algn="l" defTabSz="914400" rtl="0" eaLnBrk="1" latinLnBrk="0" hangingPunct="1">
        <a:lnSpc>
          <a:spcPct val="90000"/>
        </a:lnSpc>
        <a:spcBef>
          <a:spcPts val="0"/>
        </a:spcBef>
        <a:spcAft>
          <a:spcPts val="1600"/>
        </a:spcAft>
        <a:buFontTx/>
        <a:buNone/>
        <a:defRPr lang="fr-FR" sz="1500" kern="1200" spc="-20" dirty="0">
          <a:solidFill>
            <a:schemeClr val="tx1"/>
          </a:solidFill>
          <a:latin typeface="Roboto" panose="02000000000000000000" pitchFamily="2" charset="0"/>
          <a:ea typeface="Roboto" panose="02000000000000000000" pitchFamily="2" charset="0"/>
          <a:cs typeface="+mn-cs"/>
        </a:defRPr>
      </a:lvl2pPr>
      <a:lvl3pPr marL="0" indent="0" algn="l" defTabSz="914400" rtl="0" eaLnBrk="1" latinLnBrk="0" hangingPunct="1">
        <a:lnSpc>
          <a:spcPct val="90000"/>
        </a:lnSpc>
        <a:spcBef>
          <a:spcPts val="0"/>
        </a:spcBef>
        <a:spcAft>
          <a:spcPts val="600"/>
        </a:spcAft>
        <a:buFontTx/>
        <a:buNone/>
        <a:defRPr lang="fr-FR" sz="1400" kern="1200" spc="-20" dirty="0">
          <a:solidFill>
            <a:schemeClr val="tx1"/>
          </a:solidFill>
          <a:latin typeface="Roboto" panose="02000000000000000000" pitchFamily="2" charset="0"/>
          <a:ea typeface="Roboto" panose="02000000000000000000" pitchFamily="2" charset="0"/>
          <a:cs typeface="+mn-cs"/>
        </a:defRPr>
      </a:lvl3pPr>
      <a:lvl4pPr marL="180000" indent="-180000" algn="l" defTabSz="914400" rtl="0" eaLnBrk="1" latinLnBrk="0" hangingPunct="1">
        <a:lnSpc>
          <a:spcPct val="90000"/>
        </a:lnSpc>
        <a:spcBef>
          <a:spcPts val="0"/>
        </a:spcBef>
        <a:spcAft>
          <a:spcPts val="600"/>
        </a:spcAft>
        <a:buFont typeface="Roboto" panose="020B0604020202020204" pitchFamily="34" charset="0"/>
        <a:buChar char="•"/>
        <a:defRPr lang="fr-FR" sz="1400" kern="1200" spc="-20" dirty="0">
          <a:solidFill>
            <a:schemeClr val="tx1"/>
          </a:solidFill>
          <a:latin typeface="Roboto" panose="02000000000000000000" pitchFamily="2" charset="0"/>
          <a:ea typeface="Roboto" panose="02000000000000000000" pitchFamily="2" charset="0"/>
          <a:cs typeface="+mn-cs"/>
        </a:defRPr>
      </a:lvl4pPr>
      <a:lvl5pPr marL="360000" indent="-180000" algn="l" defTabSz="914400" rtl="0" eaLnBrk="1" latinLnBrk="0" hangingPunct="1">
        <a:lnSpc>
          <a:spcPct val="90000"/>
        </a:lnSpc>
        <a:spcBef>
          <a:spcPts val="0"/>
        </a:spcBef>
        <a:spcAft>
          <a:spcPts val="600"/>
        </a:spcAft>
        <a:buFont typeface="Wingdings" panose="05000000000000000000" pitchFamily="2" charset="2"/>
        <a:buChar char="§"/>
        <a:defRPr sz="1200" kern="1200">
          <a:solidFill>
            <a:schemeClr val="tx1"/>
          </a:solidFill>
          <a:latin typeface="Roboto" panose="02000000000000000000" pitchFamily="2" charset="0"/>
          <a:ea typeface="Roboto" panose="02000000000000000000" pitchFamily="2" charset="0"/>
          <a:cs typeface="+mn-cs"/>
        </a:defRPr>
      </a:lvl5pPr>
      <a:lvl6pPr marL="0" indent="0" algn="l" defTabSz="914400" rtl="0" eaLnBrk="1" latinLnBrk="0" hangingPunct="1">
        <a:lnSpc>
          <a:spcPct val="90000"/>
        </a:lnSpc>
        <a:spcBef>
          <a:spcPts val="0"/>
        </a:spcBef>
        <a:spcAft>
          <a:spcPts val="600"/>
        </a:spcAft>
        <a:buFont typeface="Roboto" panose="020B0604020202020204" pitchFamily="34" charset="0"/>
        <a:buNone/>
        <a:defRPr sz="1200" kern="1200">
          <a:solidFill>
            <a:schemeClr val="tx1"/>
          </a:solidFill>
          <a:latin typeface="+mn-lt"/>
          <a:ea typeface="+mn-ea"/>
          <a:cs typeface="+mn-cs"/>
        </a:defRPr>
      </a:lvl6pPr>
      <a:lvl7pPr marL="0" indent="0" algn="l" defTabSz="914400" rtl="0" eaLnBrk="1" latinLnBrk="0" hangingPunct="1">
        <a:lnSpc>
          <a:spcPct val="90000"/>
        </a:lnSpc>
        <a:spcBef>
          <a:spcPts val="0"/>
        </a:spcBef>
        <a:spcAft>
          <a:spcPts val="600"/>
        </a:spcAft>
        <a:buFont typeface="Roboto" panose="020B0604020202020204" pitchFamily="34" charset="0"/>
        <a:buNone/>
        <a:defRPr sz="1100" kern="1200">
          <a:solidFill>
            <a:schemeClr val="tx1"/>
          </a:solidFill>
          <a:latin typeface="+mn-lt"/>
          <a:ea typeface="+mn-ea"/>
          <a:cs typeface="+mn-cs"/>
        </a:defRPr>
      </a:lvl7pPr>
      <a:lvl8pPr marL="0" indent="0" algn="l" defTabSz="914400" rtl="0" eaLnBrk="1" latinLnBrk="0" hangingPunct="1">
        <a:lnSpc>
          <a:spcPct val="90000"/>
        </a:lnSpc>
        <a:spcBef>
          <a:spcPts val="0"/>
        </a:spcBef>
        <a:spcAft>
          <a:spcPts val="600"/>
        </a:spcAft>
        <a:buFont typeface="Roboto" panose="020B0604020202020204" pitchFamily="34" charset="0"/>
        <a:buNone/>
        <a:defRPr sz="1050" kern="1200">
          <a:solidFill>
            <a:schemeClr val="tx1"/>
          </a:solidFill>
          <a:latin typeface="+mn-lt"/>
          <a:ea typeface="+mn-ea"/>
          <a:cs typeface="+mn-cs"/>
        </a:defRPr>
      </a:lvl8pPr>
      <a:lvl9pPr marL="0" indent="0" algn="l" defTabSz="914400" rtl="0" eaLnBrk="1" latinLnBrk="0" hangingPunct="1">
        <a:lnSpc>
          <a:spcPct val="90000"/>
        </a:lnSpc>
        <a:spcBef>
          <a:spcPts val="0"/>
        </a:spcBef>
        <a:spcAft>
          <a:spcPts val="600"/>
        </a:spcAft>
        <a:buFont typeface="Roboto" panose="020B0604020202020204" pitchFamily="34" charset="0"/>
        <a:buNone/>
        <a:defRPr sz="1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90">
          <p15:clr>
            <a:srgbClr val="C35EA4"/>
          </p15:clr>
        </p15:guide>
        <p15:guide id="4" pos="558">
          <p15:clr>
            <a:srgbClr val="F26B43"/>
          </p15:clr>
        </p15:guide>
        <p15:guide id="5" pos="592">
          <p15:clr>
            <a:srgbClr val="F26B43"/>
          </p15:clr>
        </p15:guide>
        <p15:guide id="6" pos="1061">
          <p15:clr>
            <a:srgbClr val="F26B43"/>
          </p15:clr>
        </p15:guide>
        <p15:guide id="7" pos="1095">
          <p15:clr>
            <a:srgbClr val="F26B43"/>
          </p15:clr>
        </p15:guide>
        <p15:guide id="8" pos="1563">
          <p15:clr>
            <a:srgbClr val="F26B43"/>
          </p15:clr>
        </p15:guide>
        <p15:guide id="9" pos="1597">
          <p15:clr>
            <a:srgbClr val="F26B43"/>
          </p15:clr>
        </p15:guide>
        <p15:guide id="10" pos="2065">
          <p15:clr>
            <a:srgbClr val="F26B43"/>
          </p15:clr>
        </p15:guide>
        <p15:guide id="11" pos="2099">
          <p15:clr>
            <a:srgbClr val="F26B43"/>
          </p15:clr>
        </p15:guide>
        <p15:guide id="12" pos="2567">
          <p15:clr>
            <a:srgbClr val="F26B43"/>
          </p15:clr>
        </p15:guide>
        <p15:guide id="13" pos="2601">
          <p15:clr>
            <a:srgbClr val="F26B43"/>
          </p15:clr>
        </p15:guide>
        <p15:guide id="14" pos="3069">
          <p15:clr>
            <a:srgbClr val="F26B43"/>
          </p15:clr>
        </p15:guide>
        <p15:guide id="15" pos="3103">
          <p15:clr>
            <a:srgbClr val="F26B43"/>
          </p15:clr>
        </p15:guide>
        <p15:guide id="16" pos="3571">
          <p15:clr>
            <a:srgbClr val="F26B43"/>
          </p15:clr>
        </p15:guide>
        <p15:guide id="17" pos="3605">
          <p15:clr>
            <a:srgbClr val="F26B43"/>
          </p15:clr>
        </p15:guide>
        <p15:guide id="18" pos="4074">
          <p15:clr>
            <a:srgbClr val="F26B43"/>
          </p15:clr>
        </p15:guide>
        <p15:guide id="19" pos="4108">
          <p15:clr>
            <a:srgbClr val="F26B43"/>
          </p15:clr>
        </p15:guide>
        <p15:guide id="20" pos="4576">
          <p15:clr>
            <a:srgbClr val="F26B43"/>
          </p15:clr>
        </p15:guide>
        <p15:guide id="21" pos="4610">
          <p15:clr>
            <a:srgbClr val="F26B43"/>
          </p15:clr>
        </p15:guide>
        <p15:guide id="22" pos="5078">
          <p15:clr>
            <a:srgbClr val="F26B43"/>
          </p15:clr>
        </p15:guide>
        <p15:guide id="23" pos="5112">
          <p15:clr>
            <a:srgbClr val="F26B43"/>
          </p15:clr>
        </p15:guide>
        <p15:guide id="24" pos="5580">
          <p15:clr>
            <a:srgbClr val="F26B43"/>
          </p15:clr>
        </p15:guide>
        <p15:guide id="25" pos="5614">
          <p15:clr>
            <a:srgbClr val="F26B43"/>
          </p15:clr>
        </p15:guide>
        <p15:guide id="26" pos="6082">
          <p15:clr>
            <a:srgbClr val="F26B43"/>
          </p15:clr>
        </p15:guide>
        <p15:guide id="27" pos="6116">
          <p15:clr>
            <a:srgbClr val="F26B43"/>
          </p15:clr>
        </p15:guide>
        <p15:guide id="28" pos="6584">
          <p15:clr>
            <a:srgbClr val="F26B43"/>
          </p15:clr>
        </p15:guide>
        <p15:guide id="29" pos="6618">
          <p15:clr>
            <a:srgbClr val="F26B43"/>
          </p15:clr>
        </p15:guide>
        <p15:guide id="30" pos="7087">
          <p15:clr>
            <a:srgbClr val="F26B43"/>
          </p15:clr>
        </p15:guide>
        <p15:guide id="31" pos="7121">
          <p15:clr>
            <a:srgbClr val="F26B43"/>
          </p15:clr>
        </p15:guide>
        <p15:guide id="32" pos="7589">
          <p15:clr>
            <a:srgbClr val="C35EA4"/>
          </p15:clr>
        </p15:guide>
        <p15:guide id="35" orient="horz" pos="90">
          <p15:clr>
            <a:srgbClr val="C35EA4"/>
          </p15:clr>
        </p15:guide>
        <p15:guide id="36" orient="horz" pos="565">
          <p15:clr>
            <a:srgbClr val="F26B43"/>
          </p15:clr>
        </p15:guide>
        <p15:guide id="37" orient="horz" pos="595">
          <p15:clr>
            <a:srgbClr val="F26B43"/>
          </p15:clr>
        </p15:guide>
        <p15:guide id="38" orient="horz" pos="1067">
          <p15:clr>
            <a:srgbClr val="F26B43"/>
          </p15:clr>
        </p15:guide>
        <p15:guide id="39" orient="horz" pos="1096">
          <p15:clr>
            <a:srgbClr val="F26B43"/>
          </p15:clr>
        </p15:guide>
        <p15:guide id="40" orient="horz" pos="1568">
          <p15:clr>
            <a:srgbClr val="F26B43"/>
          </p15:clr>
        </p15:guide>
        <p15:guide id="41" orient="horz" pos="1597">
          <p15:clr>
            <a:srgbClr val="F26B43"/>
          </p15:clr>
        </p15:guide>
        <p15:guide id="42" orient="horz" pos="2067">
          <p15:clr>
            <a:srgbClr val="F26B43"/>
          </p15:clr>
        </p15:guide>
        <p15:guide id="43" orient="horz" pos="2099">
          <p15:clr>
            <a:srgbClr val="F26B43"/>
          </p15:clr>
        </p15:guide>
        <p15:guide id="44" orient="horz" pos="2571">
          <p15:clr>
            <a:srgbClr val="F26B43"/>
          </p15:clr>
        </p15:guide>
        <p15:guide id="45" orient="horz" pos="2600">
          <p15:clr>
            <a:srgbClr val="F26B43"/>
          </p15:clr>
        </p15:guide>
        <p15:guide id="46" orient="horz" pos="2838">
          <p15:clr>
            <a:srgbClr val="A4A3A4"/>
          </p15:clr>
        </p15:guide>
        <p15:guide id="48" orient="horz" pos="3568">
          <p15:clr>
            <a:srgbClr val="F26B43"/>
          </p15:clr>
        </p15:guide>
        <p15:guide id="49" orient="horz" pos="3336">
          <p15:clr>
            <a:srgbClr val="A4A3A4"/>
          </p15:clr>
        </p15:guide>
        <p15:guide id="50" orient="horz" pos="4072">
          <p15:clr>
            <a:srgbClr val="F26B43"/>
          </p15:clr>
        </p15:guide>
        <p15:guide id="51" orient="horz" pos="3837">
          <p15:clr>
            <a:srgbClr val="A4A3A4"/>
          </p15:clr>
        </p15:guide>
        <p15:guide id="52" orient="horz" pos="4229">
          <p15:clr>
            <a:srgbClr val="C35EA4"/>
          </p15:clr>
        </p15:guide>
        <p15:guide id="53" pos="325">
          <p15:clr>
            <a:srgbClr val="A4A3A4"/>
          </p15:clr>
        </p15:guide>
        <p15:guide id="54" pos="829">
          <p15:clr>
            <a:srgbClr val="A4A3A4"/>
          </p15:clr>
        </p15:guide>
        <p15:guide id="55" pos="1331">
          <p15:clr>
            <a:srgbClr val="A4A3A4"/>
          </p15:clr>
        </p15:guide>
        <p15:guide id="56" pos="1832">
          <p15:clr>
            <a:srgbClr val="A4A3A4"/>
          </p15:clr>
        </p15:guide>
        <p15:guide id="57" pos="2333">
          <p15:clr>
            <a:srgbClr val="A4A3A4"/>
          </p15:clr>
        </p15:guide>
        <p15:guide id="58" pos="2835">
          <p15:clr>
            <a:srgbClr val="A4A3A4"/>
          </p15:clr>
        </p15:guide>
        <p15:guide id="59" pos="3339">
          <p15:clr>
            <a:srgbClr val="A4A3A4"/>
          </p15:clr>
        </p15:guide>
        <p15:guide id="60" pos="3837">
          <p15:clr>
            <a:srgbClr val="A4A3A4"/>
          </p15:clr>
        </p15:guide>
        <p15:guide id="61" pos="4848">
          <p15:clr>
            <a:srgbClr val="A4A3A4"/>
          </p15:clr>
        </p15:guide>
        <p15:guide id="62" pos="4344">
          <p15:clr>
            <a:srgbClr val="A4A3A4"/>
          </p15:clr>
        </p15:guide>
        <p15:guide id="63" pos="5347">
          <p15:clr>
            <a:srgbClr val="A4A3A4"/>
          </p15:clr>
        </p15:guide>
        <p15:guide id="64" pos="5848">
          <p15:clr>
            <a:srgbClr val="A4A3A4"/>
          </p15:clr>
        </p15:guide>
        <p15:guide id="65" pos="6347">
          <p15:clr>
            <a:srgbClr val="A4A3A4"/>
          </p15:clr>
        </p15:guide>
        <p15:guide id="66" pos="6848">
          <p15:clr>
            <a:srgbClr val="A4A3A4"/>
          </p15:clr>
        </p15:guide>
        <p15:guide id="67" pos="7355">
          <p15:clr>
            <a:srgbClr val="A4A3A4"/>
          </p15:clr>
        </p15:guide>
        <p15:guide id="68" orient="horz" pos="328">
          <p15:clr>
            <a:srgbClr val="A4A3A4"/>
          </p15:clr>
        </p15:guide>
        <p15:guide id="69" orient="horz" pos="829">
          <p15:clr>
            <a:srgbClr val="A4A3A4"/>
          </p15:clr>
        </p15:guide>
        <p15:guide id="70" orient="horz" pos="1331">
          <p15:clr>
            <a:srgbClr val="A4A3A4"/>
          </p15:clr>
        </p15:guide>
        <p15:guide id="71" orient="horz" pos="1835">
          <p15:clr>
            <a:srgbClr val="A4A3A4"/>
          </p15:clr>
        </p15:guide>
        <p15:guide id="72" orient="horz" pos="2336">
          <p15:clr>
            <a:srgbClr val="A4A3A4"/>
          </p15:clr>
        </p15:guide>
        <p15:guide id="73" orient="horz" pos="3101">
          <p15:clr>
            <a:srgbClr val="F26B43"/>
          </p15:clr>
        </p15:guide>
        <p15:guide id="74" orient="horz" pos="3069">
          <p15:clr>
            <a:srgbClr val="F26B43"/>
          </p15:clr>
        </p15:guide>
        <p15:guide id="75" orient="horz" pos="3603">
          <p15:clr>
            <a:srgbClr val="F26B43"/>
          </p15:clr>
        </p15:guide>
        <p15:guide id="76" orient="horz" pos="410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hyperlink" Target="http://modulairegroup.ethicspoint.com/"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Espace réservé du texte 36">
            <a:extLst>
              <a:ext uri="{FF2B5EF4-FFF2-40B4-BE49-F238E27FC236}">
                <a16:creationId xmlns:a16="http://schemas.microsoft.com/office/drawing/2014/main" id="{DACDB06D-ACF4-4F45-8B3F-693ED205AE0F}"/>
              </a:ext>
            </a:extLst>
          </p:cNvPr>
          <p:cNvSpPr>
            <a:spLocks noGrp="1"/>
          </p:cNvSpPr>
          <p:nvPr>
            <p:ph type="body" sz="quarter" idx="24"/>
          </p:nvPr>
        </p:nvSpPr>
        <p:spPr/>
        <p:txBody>
          <a:bodyPr/>
          <a:lstStyle/>
          <a:p>
            <a:endParaRPr lang="fr-FR"/>
          </a:p>
        </p:txBody>
      </p:sp>
      <p:sp>
        <p:nvSpPr>
          <p:cNvPr id="36" name="Espace réservé du texte 35">
            <a:extLst>
              <a:ext uri="{FF2B5EF4-FFF2-40B4-BE49-F238E27FC236}">
                <a16:creationId xmlns:a16="http://schemas.microsoft.com/office/drawing/2014/main" id="{D75F172E-0925-44BC-ACDE-16EDB9B685CC}"/>
              </a:ext>
            </a:extLst>
          </p:cNvPr>
          <p:cNvSpPr>
            <a:spLocks noGrp="1"/>
          </p:cNvSpPr>
          <p:nvPr>
            <p:ph type="body" sz="quarter" idx="23"/>
          </p:nvPr>
        </p:nvSpPr>
        <p:spPr/>
        <p:txBody>
          <a:bodyPr/>
          <a:lstStyle/>
          <a:p>
            <a:endParaRPr lang="fr-FR"/>
          </a:p>
        </p:txBody>
      </p:sp>
      <p:sp>
        <p:nvSpPr>
          <p:cNvPr id="35" name="Espace réservé du texte 34">
            <a:extLst>
              <a:ext uri="{FF2B5EF4-FFF2-40B4-BE49-F238E27FC236}">
                <a16:creationId xmlns:a16="http://schemas.microsoft.com/office/drawing/2014/main" id="{86A87C63-289D-4F54-BF85-E3C06FB3A753}"/>
              </a:ext>
            </a:extLst>
          </p:cNvPr>
          <p:cNvSpPr>
            <a:spLocks noGrp="1"/>
          </p:cNvSpPr>
          <p:nvPr>
            <p:ph type="body" sz="quarter" idx="22"/>
          </p:nvPr>
        </p:nvSpPr>
        <p:spPr/>
        <p:txBody>
          <a:bodyPr/>
          <a:lstStyle/>
          <a:p>
            <a:endParaRPr lang="fr-FR"/>
          </a:p>
        </p:txBody>
      </p:sp>
      <p:sp>
        <p:nvSpPr>
          <p:cNvPr id="34" name="Espace réservé du texte 33">
            <a:extLst>
              <a:ext uri="{FF2B5EF4-FFF2-40B4-BE49-F238E27FC236}">
                <a16:creationId xmlns:a16="http://schemas.microsoft.com/office/drawing/2014/main" id="{D2CBE86A-8059-4F2B-AA95-ED36D1D973E3}"/>
              </a:ext>
            </a:extLst>
          </p:cNvPr>
          <p:cNvSpPr>
            <a:spLocks noGrp="1"/>
          </p:cNvSpPr>
          <p:nvPr>
            <p:ph type="body" sz="quarter" idx="21"/>
          </p:nvPr>
        </p:nvSpPr>
        <p:spPr/>
        <p:txBody>
          <a:bodyPr/>
          <a:lstStyle/>
          <a:p>
            <a:endParaRPr lang="fr-FR"/>
          </a:p>
        </p:txBody>
      </p:sp>
      <p:sp>
        <p:nvSpPr>
          <p:cNvPr id="33" name="Espace réservé du texte 32">
            <a:extLst>
              <a:ext uri="{FF2B5EF4-FFF2-40B4-BE49-F238E27FC236}">
                <a16:creationId xmlns:a16="http://schemas.microsoft.com/office/drawing/2014/main" id="{661390E5-94A0-46AD-8D4E-C1409478E7E4}"/>
              </a:ext>
            </a:extLst>
          </p:cNvPr>
          <p:cNvSpPr>
            <a:spLocks noGrp="1"/>
          </p:cNvSpPr>
          <p:nvPr>
            <p:ph type="body" sz="quarter" idx="20"/>
          </p:nvPr>
        </p:nvSpPr>
        <p:spPr/>
        <p:txBody>
          <a:bodyPr/>
          <a:lstStyle/>
          <a:p>
            <a:endParaRPr lang="fr-FR"/>
          </a:p>
        </p:txBody>
      </p:sp>
      <p:sp>
        <p:nvSpPr>
          <p:cNvPr id="32" name="Espace réservé du texte 31">
            <a:extLst>
              <a:ext uri="{FF2B5EF4-FFF2-40B4-BE49-F238E27FC236}">
                <a16:creationId xmlns:a16="http://schemas.microsoft.com/office/drawing/2014/main" id="{44C842E2-94C2-447F-A1EA-0B73D063ECBB}"/>
              </a:ext>
            </a:extLst>
          </p:cNvPr>
          <p:cNvSpPr>
            <a:spLocks noGrp="1"/>
          </p:cNvSpPr>
          <p:nvPr>
            <p:ph type="body" sz="quarter" idx="19"/>
          </p:nvPr>
        </p:nvSpPr>
        <p:spPr/>
        <p:txBody>
          <a:bodyPr/>
          <a:lstStyle/>
          <a:p>
            <a:endParaRPr lang="fr-FR"/>
          </a:p>
        </p:txBody>
      </p:sp>
      <p:sp>
        <p:nvSpPr>
          <p:cNvPr id="31" name="Espace réservé du texte 30">
            <a:extLst>
              <a:ext uri="{FF2B5EF4-FFF2-40B4-BE49-F238E27FC236}">
                <a16:creationId xmlns:a16="http://schemas.microsoft.com/office/drawing/2014/main" id="{682DA248-FD0E-488C-A9D6-1E9CB4D7C9F2}"/>
              </a:ext>
            </a:extLst>
          </p:cNvPr>
          <p:cNvSpPr>
            <a:spLocks noGrp="1"/>
          </p:cNvSpPr>
          <p:nvPr>
            <p:ph type="body" sz="quarter" idx="18"/>
          </p:nvPr>
        </p:nvSpPr>
        <p:spPr/>
        <p:txBody>
          <a:bodyPr/>
          <a:lstStyle/>
          <a:p>
            <a:endParaRPr lang="fr-FR"/>
          </a:p>
        </p:txBody>
      </p:sp>
      <p:sp>
        <p:nvSpPr>
          <p:cNvPr id="30" name="Espace réservé du texte 29">
            <a:extLst>
              <a:ext uri="{FF2B5EF4-FFF2-40B4-BE49-F238E27FC236}">
                <a16:creationId xmlns:a16="http://schemas.microsoft.com/office/drawing/2014/main" id="{77A8D35A-187D-4D21-B5D8-B7F10DD670C1}"/>
              </a:ext>
            </a:extLst>
          </p:cNvPr>
          <p:cNvSpPr>
            <a:spLocks noGrp="1"/>
          </p:cNvSpPr>
          <p:nvPr>
            <p:ph type="body" sz="quarter" idx="17"/>
          </p:nvPr>
        </p:nvSpPr>
        <p:spPr/>
        <p:txBody>
          <a:bodyPr/>
          <a:lstStyle/>
          <a:p>
            <a:endParaRPr lang="fr-FR"/>
          </a:p>
        </p:txBody>
      </p:sp>
      <p:pic>
        <p:nvPicPr>
          <p:cNvPr id="5" name="Espace réservé pour une image  4">
            <a:extLst>
              <a:ext uri="{FF2B5EF4-FFF2-40B4-BE49-F238E27FC236}">
                <a16:creationId xmlns:a16="http://schemas.microsoft.com/office/drawing/2014/main" id="{19B7FCB6-C816-347B-BA68-EE269B60826F}"/>
              </a:ext>
            </a:extLst>
          </p:cNvPr>
          <p:cNvPicPr>
            <a:picLocks noGrp="1" noChangeAspect="1"/>
          </p:cNvPicPr>
          <p:nvPr>
            <p:ph type="pic" sz="quarter" idx="11"/>
          </p:nvPr>
        </p:nvPicPr>
        <p:blipFill>
          <a:blip r:embed="rId2" cstate="hqprint">
            <a:extLst>
              <a:ext uri="{28A0092B-C50C-407E-A947-70E740481C1C}">
                <a14:useLocalDpi xmlns:a14="http://schemas.microsoft.com/office/drawing/2010/main" val="0"/>
              </a:ext>
            </a:extLst>
          </a:blip>
          <a:srcRect l="22066" r="22066"/>
          <a:stretch/>
        </p:blipFill>
        <p:spPr/>
      </p:pic>
      <p:sp>
        <p:nvSpPr>
          <p:cNvPr id="3" name="Espace réservé de la date 2">
            <a:extLst>
              <a:ext uri="{FF2B5EF4-FFF2-40B4-BE49-F238E27FC236}">
                <a16:creationId xmlns:a16="http://schemas.microsoft.com/office/drawing/2014/main" id="{57EFA7DC-8DFE-0D00-A778-8AB6596EE877}"/>
              </a:ext>
            </a:extLst>
          </p:cNvPr>
          <p:cNvSpPr>
            <a:spLocks noGrp="1"/>
          </p:cNvSpPr>
          <p:nvPr>
            <p:ph type="dt" sz="half" idx="12"/>
          </p:nvPr>
        </p:nvSpPr>
        <p:spPr/>
        <p:txBody>
          <a:bodyPr/>
          <a:lstStyle/>
          <a:p>
            <a:fld id="{DF24FF7C-1A4D-48CE-A80A-B2DCBDC716A0}" type="datetime1">
              <a:rPr lang="fr-FR" smtClean="0"/>
              <a:t>07/11/2023</a:t>
            </a:fld>
            <a:endParaRPr lang="fr-FR" dirty="0"/>
          </a:p>
        </p:txBody>
      </p:sp>
      <p:sp>
        <p:nvSpPr>
          <p:cNvPr id="13" name="Titre 12">
            <a:extLst>
              <a:ext uri="{FF2B5EF4-FFF2-40B4-BE49-F238E27FC236}">
                <a16:creationId xmlns:a16="http://schemas.microsoft.com/office/drawing/2014/main" id="{803ECA1B-59C8-4776-8A7E-1A6436C1B4AC}"/>
              </a:ext>
            </a:extLst>
          </p:cNvPr>
          <p:cNvSpPr>
            <a:spLocks noGrp="1"/>
          </p:cNvSpPr>
          <p:nvPr>
            <p:ph type="title"/>
          </p:nvPr>
        </p:nvSpPr>
        <p:spPr/>
        <p:txBody>
          <a:bodyPr>
            <a:normAutofit/>
          </a:bodyPr>
          <a:lstStyle/>
          <a:p>
            <a:r>
              <a:rPr lang="fr-FR" dirty="0"/>
              <a:t>Egalité diversité et inclusion </a:t>
            </a:r>
          </a:p>
        </p:txBody>
      </p:sp>
      <p:sp>
        <p:nvSpPr>
          <p:cNvPr id="15" name="Espace réservé du texte 14">
            <a:extLst>
              <a:ext uri="{FF2B5EF4-FFF2-40B4-BE49-F238E27FC236}">
                <a16:creationId xmlns:a16="http://schemas.microsoft.com/office/drawing/2014/main" id="{115B20CA-0157-4837-8A3D-859564710258}"/>
              </a:ext>
            </a:extLst>
          </p:cNvPr>
          <p:cNvSpPr>
            <a:spLocks noGrp="1"/>
          </p:cNvSpPr>
          <p:nvPr>
            <p:ph type="body" sz="quarter" idx="13"/>
          </p:nvPr>
        </p:nvSpPr>
        <p:spPr/>
        <p:txBody>
          <a:bodyPr>
            <a:normAutofit/>
          </a:bodyPr>
          <a:lstStyle/>
          <a:p>
            <a:r>
              <a:rPr lang="fr-FR" dirty="0"/>
              <a:t>Numéro de version</a:t>
            </a:r>
          </a:p>
        </p:txBody>
      </p:sp>
      <p:sp>
        <p:nvSpPr>
          <p:cNvPr id="2" name="Espace réservé du pied de page 1">
            <a:extLst>
              <a:ext uri="{FF2B5EF4-FFF2-40B4-BE49-F238E27FC236}">
                <a16:creationId xmlns:a16="http://schemas.microsoft.com/office/drawing/2014/main" id="{96D66165-8E97-ABEA-DE89-D7D3A93D78AB}"/>
              </a:ext>
            </a:extLst>
          </p:cNvPr>
          <p:cNvSpPr>
            <a:spLocks noGrp="1"/>
          </p:cNvSpPr>
          <p:nvPr>
            <p:ph type="ftr" sz="quarter" idx="25"/>
          </p:nvPr>
        </p:nvSpPr>
        <p:spPr/>
        <p:txBody>
          <a:bodyPr/>
          <a:lstStyle/>
          <a:p>
            <a:pPr algn="ctr"/>
            <a:r>
              <a:rPr lang="fr-FR"/>
              <a:t>Confidentiel</a:t>
            </a:r>
            <a:endParaRPr lang="fr-FR" dirty="0"/>
          </a:p>
        </p:txBody>
      </p:sp>
    </p:spTree>
    <p:extLst>
      <p:ext uri="{BB962C8B-B14F-4D97-AF65-F5344CB8AC3E}">
        <p14:creationId xmlns:p14="http://schemas.microsoft.com/office/powerpoint/2010/main" val="1825255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77025CA-93DF-D416-53BE-1BE3E8CDCA60}"/>
              </a:ext>
            </a:extLst>
          </p:cNvPr>
          <p:cNvSpPr>
            <a:spLocks noGrp="1"/>
          </p:cNvSpPr>
          <p:nvPr>
            <p:ph type="body" sz="quarter" idx="20"/>
          </p:nvPr>
        </p:nvSpPr>
        <p:spPr/>
        <p:txBody>
          <a:bodyPr/>
          <a:lstStyle/>
          <a:p>
            <a:endParaRPr lang="en-US"/>
          </a:p>
        </p:txBody>
      </p:sp>
      <p:sp>
        <p:nvSpPr>
          <p:cNvPr id="3" name="Espace réservé du texte 2">
            <a:extLst>
              <a:ext uri="{FF2B5EF4-FFF2-40B4-BE49-F238E27FC236}">
                <a16:creationId xmlns:a16="http://schemas.microsoft.com/office/drawing/2014/main" id="{1E44B0CE-E88F-9F5D-761E-192473E01A75}"/>
              </a:ext>
            </a:extLst>
          </p:cNvPr>
          <p:cNvSpPr>
            <a:spLocks noGrp="1"/>
          </p:cNvSpPr>
          <p:nvPr>
            <p:ph type="body" sz="quarter" idx="19"/>
          </p:nvPr>
        </p:nvSpPr>
        <p:spPr/>
        <p:txBody>
          <a:bodyPr/>
          <a:lstStyle/>
          <a:p>
            <a:endParaRPr lang="en-US"/>
          </a:p>
        </p:txBody>
      </p:sp>
      <p:sp>
        <p:nvSpPr>
          <p:cNvPr id="4" name="Espace réservé du texte 3">
            <a:extLst>
              <a:ext uri="{FF2B5EF4-FFF2-40B4-BE49-F238E27FC236}">
                <a16:creationId xmlns:a16="http://schemas.microsoft.com/office/drawing/2014/main" id="{4915E570-1C42-8752-B795-2B351B7A0E6D}"/>
              </a:ext>
            </a:extLst>
          </p:cNvPr>
          <p:cNvSpPr>
            <a:spLocks noGrp="1"/>
          </p:cNvSpPr>
          <p:nvPr>
            <p:ph type="body" sz="quarter" idx="17"/>
          </p:nvPr>
        </p:nvSpPr>
        <p:spPr/>
        <p:txBody>
          <a:bodyPr/>
          <a:lstStyle/>
          <a:p>
            <a:endParaRPr lang="en-US"/>
          </a:p>
        </p:txBody>
      </p:sp>
      <p:sp>
        <p:nvSpPr>
          <p:cNvPr id="5" name="Espace réservé du texte 4">
            <a:extLst>
              <a:ext uri="{FF2B5EF4-FFF2-40B4-BE49-F238E27FC236}">
                <a16:creationId xmlns:a16="http://schemas.microsoft.com/office/drawing/2014/main" id="{4A1438E6-E6F6-152A-2A2E-2CC9A7C23460}"/>
              </a:ext>
            </a:extLst>
          </p:cNvPr>
          <p:cNvSpPr>
            <a:spLocks noGrp="1"/>
          </p:cNvSpPr>
          <p:nvPr>
            <p:ph type="body" sz="quarter" idx="16"/>
          </p:nvPr>
        </p:nvSpPr>
        <p:spPr>
          <a:xfrm>
            <a:off x="923068" y="1693863"/>
            <a:ext cx="10177160" cy="3740336"/>
          </a:xfrm>
        </p:spPr>
        <p:txBody>
          <a:bodyPr/>
          <a:lstStyle/>
          <a:p>
            <a:pPr marL="597468" marR="963344" lvl="3" indent="-406527">
              <a:buClr>
                <a:srgbClr val="000000"/>
              </a:buClr>
              <a:buFont typeface="+mj-lt"/>
              <a:buAutoNum type="alphaLcParenR" startAt="3"/>
              <a:tabLst>
                <a:tab pos="417468" algn="l"/>
              </a:tabLst>
            </a:pPr>
            <a:r>
              <a:rPr lang="fr-FR" b="1" dirty="0">
                <a:solidFill>
                  <a:schemeClr val="accent1"/>
                </a:solidFill>
                <a:latin typeface="+mn-lt"/>
              </a:rPr>
              <a:t>Harcèlement </a:t>
            </a:r>
            <a:r>
              <a:rPr lang="fr-FR" dirty="0">
                <a:latin typeface="+mn-lt"/>
              </a:rPr>
              <a:t>: cela comprend le harcèlement sexuel et tout autre comportement indésirable lié à une Caractéristique protégée, qui a pour but ou pour effet de porter atteinte à la dignité d'une personne ou de créer un environnement intimidant, hostile, dégradant, humiliant ou offensant pour elle.</a:t>
            </a:r>
          </a:p>
          <a:p>
            <a:pPr marL="597468" marR="963344" lvl="3" indent="-406527">
              <a:buClr>
                <a:srgbClr val="000000"/>
              </a:buClr>
              <a:buFont typeface="+mj-lt"/>
              <a:buAutoNum type="alphaLcParenR" startAt="3"/>
              <a:tabLst>
                <a:tab pos="417468" algn="l"/>
              </a:tabLst>
            </a:pPr>
            <a:endParaRPr lang="fr-FR" dirty="0">
              <a:latin typeface="+mn-lt"/>
            </a:endParaRPr>
          </a:p>
          <a:p>
            <a:pPr marL="777468" marR="963344" lvl="4" indent="-406527">
              <a:buClr>
                <a:srgbClr val="000000"/>
              </a:buClr>
              <a:buFont typeface="+mj-lt"/>
              <a:buAutoNum type="romanLcPeriod"/>
              <a:tabLst>
                <a:tab pos="417468" algn="l"/>
              </a:tabLst>
            </a:pPr>
            <a:r>
              <a:rPr lang="fr-FR" b="1" dirty="0">
                <a:latin typeface="+mn-lt"/>
              </a:rPr>
              <a:t>Harcèlement sexuel</a:t>
            </a:r>
            <a:r>
              <a:rPr lang="fr-FR" dirty="0">
                <a:latin typeface="+mn-lt"/>
              </a:rPr>
              <a:t> : tout comportement sexuel importun (physique, oral ou écrit) dont on pourrait raisonnablement s'attendre à ce qu'il offense, humilie ou intimide une personne</a:t>
            </a:r>
          </a:p>
          <a:p>
            <a:pPr marL="656691" marR="963344" lvl="4" indent="-285750">
              <a:buFont typeface="+mj-lt"/>
              <a:buAutoNum type="romanLcPeriod"/>
              <a:tabLst>
                <a:tab pos="417468" algn="l"/>
              </a:tabLst>
            </a:pPr>
            <a:endParaRPr lang="fr-FR" dirty="0">
              <a:latin typeface="+mn-lt"/>
            </a:endParaRPr>
          </a:p>
          <a:p>
            <a:pPr marL="777468" marR="963344" lvl="4" indent="-406527">
              <a:buClr>
                <a:srgbClr val="000000"/>
              </a:buClr>
              <a:buFont typeface="+mj-lt"/>
              <a:buAutoNum type="romanLcPeriod"/>
              <a:tabLst>
                <a:tab pos="417468" algn="l"/>
              </a:tabLst>
            </a:pPr>
            <a:r>
              <a:rPr lang="fr-FR" b="1" dirty="0">
                <a:latin typeface="+mn-lt"/>
              </a:rPr>
              <a:t>Harcèlement psychologique </a:t>
            </a:r>
            <a:r>
              <a:rPr lang="fr-FR" dirty="0">
                <a:latin typeface="+mn-lt"/>
              </a:rPr>
              <a:t>: tout comportement hostile, humiliant ou abusif qui se manifeste sous la forme d'une conduite, de commentaires verbaux, d'actions ou de gestes non désirés</a:t>
            </a:r>
          </a:p>
          <a:p>
            <a:pPr marL="597468" marR="963344" lvl="3" indent="-406527">
              <a:buClr>
                <a:srgbClr val="000000"/>
              </a:buClr>
              <a:buFont typeface="+mj-lt"/>
              <a:buAutoNum type="romanLcPeriod"/>
              <a:tabLst>
                <a:tab pos="417468" algn="l"/>
              </a:tabLst>
            </a:pPr>
            <a:endParaRPr lang="fr-FR" sz="1200" b="1" dirty="0">
              <a:latin typeface="+mn-lt"/>
            </a:endParaRPr>
          </a:p>
          <a:p>
            <a:pPr marL="777468" marR="963344" lvl="4" indent="-406527">
              <a:buClr>
                <a:srgbClr val="000000"/>
              </a:buClr>
              <a:buFont typeface="+mj-lt"/>
              <a:buAutoNum type="romanLcPeriod"/>
              <a:tabLst>
                <a:tab pos="417468" algn="l"/>
              </a:tabLst>
            </a:pPr>
            <a:r>
              <a:rPr lang="fr-FR" b="1" dirty="0">
                <a:latin typeface="+mn-lt"/>
              </a:rPr>
              <a:t>Intimidation </a:t>
            </a:r>
            <a:r>
              <a:rPr lang="fr-FR" dirty="0">
                <a:latin typeface="+mn-lt"/>
              </a:rPr>
              <a:t>: tout mauvais traitement oral, écrit ou physique répété, malveillant ou grave qu'une personne raisonnable considérerait comme offensant, dégradant ou humiliant pour une ou plusieurs personnes sur le lieu de travail</a:t>
            </a:r>
          </a:p>
          <a:p>
            <a:pPr marL="533841" marR="963344" lvl="3" indent="-342900">
              <a:buClr>
                <a:srgbClr val="000000"/>
              </a:buClr>
              <a:buFont typeface="+mj-lt"/>
              <a:buAutoNum type="alphaLcParenR" startAt="4"/>
              <a:tabLst>
                <a:tab pos="417468" algn="l"/>
              </a:tabLst>
            </a:pPr>
            <a:r>
              <a:rPr lang="fr-FR" b="1" dirty="0">
                <a:solidFill>
                  <a:schemeClr val="accent1"/>
                </a:solidFill>
                <a:latin typeface="+mn-lt"/>
              </a:rPr>
              <a:t>Victimisation</a:t>
            </a:r>
            <a:r>
              <a:rPr lang="fr-FR" dirty="0">
                <a:latin typeface="+mn-lt"/>
              </a:rPr>
              <a:t> : représailles à l'encontre d'une personne qui s'est plainte ou a appuyé la plainte d'une autre personne pour discrimination ou harcèlement.</a:t>
            </a:r>
          </a:p>
          <a:p>
            <a:pPr marL="533841" marR="963344" lvl="3" indent="-342900">
              <a:buClr>
                <a:srgbClr val="000000"/>
              </a:buClr>
              <a:buFont typeface="+mj-lt"/>
              <a:buAutoNum type="alphaLcParenR" startAt="4"/>
              <a:tabLst>
                <a:tab pos="417468" algn="l"/>
              </a:tabLst>
            </a:pPr>
            <a:endParaRPr lang="fr-FR" dirty="0">
              <a:solidFill>
                <a:schemeClr val="accent1"/>
              </a:solidFill>
              <a:latin typeface="+mn-lt"/>
            </a:endParaRPr>
          </a:p>
          <a:p>
            <a:pPr marL="533841" marR="963344" lvl="3" indent="-342900">
              <a:buClr>
                <a:srgbClr val="000000"/>
              </a:buClr>
              <a:buFont typeface="+mj-lt"/>
              <a:buAutoNum type="alphaLcParenR" startAt="4"/>
              <a:tabLst>
                <a:tab pos="417468" algn="l"/>
              </a:tabLst>
            </a:pPr>
            <a:r>
              <a:rPr lang="fr-FR" b="1" dirty="0">
                <a:solidFill>
                  <a:schemeClr val="accent1"/>
                </a:solidFill>
                <a:latin typeface="+mn-lt"/>
              </a:rPr>
              <a:t>Discrimination fondée sur le handicap </a:t>
            </a:r>
            <a:r>
              <a:rPr lang="fr-FR" dirty="0">
                <a:latin typeface="+mn-lt"/>
              </a:rPr>
              <a:t>: cela comprend la discrimination directe et indirecte, tout traitement moins favorable injustifié en raison des effets d'un handicap, et l'absence d'aménagements raisonnables pour atténuer les désavantages causés par un handicap</a:t>
            </a:r>
            <a:r>
              <a:rPr lang="fr-FR" spc="-9" dirty="0">
                <a:latin typeface="+mn-lt"/>
                <a:cs typeface="Gill Sans MT"/>
              </a:rPr>
              <a:t>.</a:t>
            </a:r>
          </a:p>
          <a:p>
            <a:pPr marL="533841" marR="963344" lvl="3" indent="-342900">
              <a:buClr>
                <a:srgbClr val="000000"/>
              </a:buClr>
              <a:buFont typeface="+mj-lt"/>
              <a:buAutoNum type="alphaLcParenR" startAt="4"/>
              <a:tabLst>
                <a:tab pos="417468" algn="l"/>
              </a:tabLst>
            </a:pPr>
            <a:endParaRPr lang="fr-FR" spc="-9" dirty="0">
              <a:latin typeface="+mn-lt"/>
              <a:cs typeface="Gill Sans MT"/>
            </a:endParaRPr>
          </a:p>
          <a:p>
            <a:pPr marL="533841" marR="963344" lvl="3" indent="-342900">
              <a:buClr>
                <a:srgbClr val="000000"/>
              </a:buClr>
              <a:buFont typeface="+mj-lt"/>
              <a:buAutoNum type="alphaLcParenR" startAt="4"/>
              <a:tabLst>
                <a:tab pos="417468" algn="l"/>
              </a:tabLst>
            </a:pPr>
            <a:r>
              <a:rPr lang="fr-FR" b="1" dirty="0">
                <a:solidFill>
                  <a:schemeClr val="accent1"/>
                </a:solidFill>
                <a:latin typeface="+mn-lt"/>
              </a:rPr>
              <a:t>Violence sur le lieu de travail </a:t>
            </a:r>
            <a:r>
              <a:rPr lang="fr-FR" b="1" dirty="0">
                <a:latin typeface="+mn-lt"/>
              </a:rPr>
              <a:t>: </a:t>
            </a:r>
            <a:r>
              <a:rPr lang="fr-FR" dirty="0">
                <a:latin typeface="+mn-lt"/>
              </a:rPr>
              <a:t>tout incident au cours duquel une personne est maltraitée, menacée ou agressée dans des circonstances liées à son travail. Cela peut inclure des abus ou des menaces verbales ainsi que des attaques physiques</a:t>
            </a:r>
          </a:p>
          <a:p>
            <a:pPr marL="417468"/>
            <a:endParaRPr lang="fr-FR" sz="1270" dirty="0">
              <a:latin typeface="Calibri"/>
              <a:cs typeface="Calibri"/>
            </a:endParaRPr>
          </a:p>
          <a:p>
            <a:endParaRPr lang="en-US" dirty="0"/>
          </a:p>
        </p:txBody>
      </p:sp>
      <p:sp>
        <p:nvSpPr>
          <p:cNvPr id="6" name="Espace réservé du numéro de diapositive 5">
            <a:extLst>
              <a:ext uri="{FF2B5EF4-FFF2-40B4-BE49-F238E27FC236}">
                <a16:creationId xmlns:a16="http://schemas.microsoft.com/office/drawing/2014/main" id="{7877DA17-11A6-EF59-E16E-757C646871AE}"/>
              </a:ext>
            </a:extLst>
          </p:cNvPr>
          <p:cNvSpPr>
            <a:spLocks noGrp="1"/>
          </p:cNvSpPr>
          <p:nvPr>
            <p:ph type="sldNum" sz="quarter" idx="14"/>
          </p:nvPr>
        </p:nvSpPr>
        <p:spPr/>
        <p:txBody>
          <a:bodyPr/>
          <a:lstStyle/>
          <a:p>
            <a:r>
              <a:rPr lang="fr-FR"/>
              <a:t>page </a:t>
            </a:r>
            <a:fld id="{D4393D1B-37AB-4561-B448-10CBADDAE970}" type="slidenum">
              <a:rPr smtClean="0"/>
              <a:pPr/>
              <a:t>10</a:t>
            </a:fld>
            <a:endParaRPr dirty="0"/>
          </a:p>
        </p:txBody>
      </p:sp>
      <p:sp>
        <p:nvSpPr>
          <p:cNvPr id="7" name="Titre 6">
            <a:extLst>
              <a:ext uri="{FF2B5EF4-FFF2-40B4-BE49-F238E27FC236}">
                <a16:creationId xmlns:a16="http://schemas.microsoft.com/office/drawing/2014/main" id="{2654A85E-F5D2-42A9-AE74-700A197026D7}"/>
              </a:ext>
            </a:extLst>
          </p:cNvPr>
          <p:cNvSpPr>
            <a:spLocks noGrp="1"/>
          </p:cNvSpPr>
          <p:nvPr>
            <p:ph type="title"/>
          </p:nvPr>
        </p:nvSpPr>
        <p:spPr/>
        <p:txBody>
          <a:bodyPr/>
          <a:lstStyle/>
          <a:p>
            <a:r>
              <a:rPr lang="fr-FR" dirty="0"/>
              <a:t>DISCRIMINATION </a:t>
            </a:r>
            <a:endParaRPr lang="en-US" dirty="0"/>
          </a:p>
        </p:txBody>
      </p:sp>
      <p:sp>
        <p:nvSpPr>
          <p:cNvPr id="8" name="Espace réservé du texte 7">
            <a:extLst>
              <a:ext uri="{FF2B5EF4-FFF2-40B4-BE49-F238E27FC236}">
                <a16:creationId xmlns:a16="http://schemas.microsoft.com/office/drawing/2014/main" id="{3FE6986D-5B32-7D23-375E-D57D47A32C98}"/>
              </a:ext>
            </a:extLst>
          </p:cNvPr>
          <p:cNvSpPr>
            <a:spLocks noGrp="1"/>
          </p:cNvSpPr>
          <p:nvPr>
            <p:ph type="body" sz="quarter" idx="15"/>
          </p:nvPr>
        </p:nvSpPr>
        <p:spPr>
          <a:xfrm>
            <a:off x="938088" y="409700"/>
            <a:ext cx="9933111" cy="304699"/>
          </a:xfrm>
        </p:spPr>
        <p:txBody>
          <a:bodyPr/>
          <a:lstStyle/>
          <a:p>
            <a:r>
              <a:rPr lang="fr-FR" dirty="0"/>
              <a:t>Egalité diversité et inclusion </a:t>
            </a:r>
          </a:p>
          <a:p>
            <a:endParaRPr lang="en-US" dirty="0"/>
          </a:p>
        </p:txBody>
      </p:sp>
      <p:sp>
        <p:nvSpPr>
          <p:cNvPr id="9" name="Espace réservé du pied de page 8">
            <a:extLst>
              <a:ext uri="{FF2B5EF4-FFF2-40B4-BE49-F238E27FC236}">
                <a16:creationId xmlns:a16="http://schemas.microsoft.com/office/drawing/2014/main" id="{883035F6-890B-D29D-0135-46409327F499}"/>
              </a:ext>
            </a:extLst>
          </p:cNvPr>
          <p:cNvSpPr>
            <a:spLocks noGrp="1"/>
          </p:cNvSpPr>
          <p:nvPr>
            <p:ph type="ftr" sz="quarter" idx="22"/>
          </p:nvPr>
        </p:nvSpPr>
        <p:spPr/>
        <p:txBody>
          <a:bodyPr/>
          <a:lstStyle/>
          <a:p>
            <a:pPr algn="ctr"/>
            <a:r>
              <a:rPr lang="fr-FR"/>
              <a:t>Confidentiel</a:t>
            </a:r>
            <a:endParaRPr lang="fr-FR" dirty="0"/>
          </a:p>
        </p:txBody>
      </p:sp>
    </p:spTree>
    <p:extLst>
      <p:ext uri="{BB962C8B-B14F-4D97-AF65-F5344CB8AC3E}">
        <p14:creationId xmlns:p14="http://schemas.microsoft.com/office/powerpoint/2010/main" val="1441376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00BE352-7214-653E-0CE9-E8D69B811942}"/>
              </a:ext>
            </a:extLst>
          </p:cNvPr>
          <p:cNvSpPr>
            <a:spLocks noGrp="1"/>
          </p:cNvSpPr>
          <p:nvPr>
            <p:ph type="body" sz="quarter" idx="20"/>
          </p:nvPr>
        </p:nvSpPr>
        <p:spPr/>
        <p:txBody>
          <a:bodyPr/>
          <a:lstStyle/>
          <a:p>
            <a:endParaRPr lang="en-US"/>
          </a:p>
        </p:txBody>
      </p:sp>
      <p:sp>
        <p:nvSpPr>
          <p:cNvPr id="3" name="Espace réservé du texte 2">
            <a:extLst>
              <a:ext uri="{FF2B5EF4-FFF2-40B4-BE49-F238E27FC236}">
                <a16:creationId xmlns:a16="http://schemas.microsoft.com/office/drawing/2014/main" id="{895FED56-7601-0116-C027-22E16C3B4BE6}"/>
              </a:ext>
            </a:extLst>
          </p:cNvPr>
          <p:cNvSpPr>
            <a:spLocks noGrp="1"/>
          </p:cNvSpPr>
          <p:nvPr>
            <p:ph type="body" sz="quarter" idx="19"/>
          </p:nvPr>
        </p:nvSpPr>
        <p:spPr/>
        <p:txBody>
          <a:bodyPr/>
          <a:lstStyle/>
          <a:p>
            <a:endParaRPr lang="en-US"/>
          </a:p>
        </p:txBody>
      </p:sp>
      <p:sp>
        <p:nvSpPr>
          <p:cNvPr id="4" name="Espace réservé du texte 3">
            <a:extLst>
              <a:ext uri="{FF2B5EF4-FFF2-40B4-BE49-F238E27FC236}">
                <a16:creationId xmlns:a16="http://schemas.microsoft.com/office/drawing/2014/main" id="{60429D9B-15AF-8B13-A28C-A04AE647E027}"/>
              </a:ext>
            </a:extLst>
          </p:cNvPr>
          <p:cNvSpPr>
            <a:spLocks noGrp="1"/>
          </p:cNvSpPr>
          <p:nvPr>
            <p:ph type="body" sz="quarter" idx="17"/>
          </p:nvPr>
        </p:nvSpPr>
        <p:spPr/>
        <p:txBody>
          <a:bodyPr/>
          <a:lstStyle/>
          <a:p>
            <a:endParaRPr lang="en-US"/>
          </a:p>
        </p:txBody>
      </p:sp>
      <p:sp>
        <p:nvSpPr>
          <p:cNvPr id="5" name="Espace réservé du texte 4">
            <a:extLst>
              <a:ext uri="{FF2B5EF4-FFF2-40B4-BE49-F238E27FC236}">
                <a16:creationId xmlns:a16="http://schemas.microsoft.com/office/drawing/2014/main" id="{9F94CAF8-D400-3261-8C6B-F96EF6440C3C}"/>
              </a:ext>
            </a:extLst>
          </p:cNvPr>
          <p:cNvSpPr>
            <a:spLocks noGrp="1"/>
          </p:cNvSpPr>
          <p:nvPr>
            <p:ph type="body" sz="quarter" idx="16"/>
          </p:nvPr>
        </p:nvSpPr>
        <p:spPr>
          <a:xfrm>
            <a:off x="575999" y="1558831"/>
            <a:ext cx="10574354" cy="1562076"/>
          </a:xfrm>
        </p:spPr>
        <p:txBody>
          <a:bodyPr/>
          <a:lstStyle/>
          <a:p>
            <a:pPr marL="12066" marR="71120" lvl="1">
              <a:lnSpc>
                <a:spcPct val="100000"/>
              </a:lnSpc>
              <a:spcBef>
                <a:spcPts val="105"/>
              </a:spcBef>
              <a:tabLst>
                <a:tab pos="460375" algn="l"/>
              </a:tabLst>
            </a:pPr>
            <a:r>
              <a:rPr lang="fr-FR" sz="1400" dirty="0">
                <a:latin typeface="Roboto "/>
                <a:cs typeface="Gill Sans MT"/>
              </a:rPr>
              <a:t>1.	 Le</a:t>
            </a:r>
            <a:r>
              <a:rPr lang="fr-FR" sz="1400" spc="-10" dirty="0">
                <a:latin typeface="Roboto "/>
                <a:cs typeface="Gill Sans MT"/>
              </a:rPr>
              <a:t> </a:t>
            </a:r>
            <a:r>
              <a:rPr lang="fr-FR" sz="1400" dirty="0">
                <a:latin typeface="Roboto "/>
                <a:cs typeface="Gill Sans MT"/>
              </a:rPr>
              <a:t>recrutement,</a:t>
            </a:r>
            <a:r>
              <a:rPr lang="fr-FR" sz="1400" spc="-45" dirty="0">
                <a:latin typeface="Roboto "/>
                <a:cs typeface="Gill Sans MT"/>
              </a:rPr>
              <a:t> </a:t>
            </a:r>
            <a:r>
              <a:rPr lang="fr-FR" sz="1400" dirty="0">
                <a:latin typeface="Roboto "/>
                <a:cs typeface="Gill Sans MT"/>
              </a:rPr>
              <a:t>la</a:t>
            </a:r>
            <a:r>
              <a:rPr lang="fr-FR" sz="1400" spc="-25" dirty="0">
                <a:latin typeface="Roboto "/>
                <a:cs typeface="Gill Sans MT"/>
              </a:rPr>
              <a:t> </a:t>
            </a:r>
            <a:r>
              <a:rPr lang="fr-FR" sz="1400" dirty="0">
                <a:latin typeface="Roboto "/>
                <a:cs typeface="Gill Sans MT"/>
              </a:rPr>
              <a:t>promotion</a:t>
            </a:r>
            <a:r>
              <a:rPr lang="fr-FR" sz="1400" spc="-50" dirty="0">
                <a:latin typeface="Roboto "/>
                <a:cs typeface="Gill Sans MT"/>
              </a:rPr>
              <a:t> </a:t>
            </a:r>
            <a:r>
              <a:rPr lang="fr-FR" sz="1400" dirty="0">
                <a:latin typeface="Roboto "/>
                <a:cs typeface="Gill Sans MT"/>
              </a:rPr>
              <a:t>et</a:t>
            </a:r>
            <a:r>
              <a:rPr lang="fr-FR" sz="1400" spc="-20" dirty="0">
                <a:latin typeface="Roboto "/>
                <a:cs typeface="Gill Sans MT"/>
              </a:rPr>
              <a:t> </a:t>
            </a:r>
            <a:r>
              <a:rPr lang="fr-FR" sz="1400" dirty="0">
                <a:latin typeface="Roboto "/>
                <a:cs typeface="Gill Sans MT"/>
              </a:rPr>
              <a:t>les</a:t>
            </a:r>
            <a:r>
              <a:rPr lang="fr-FR" sz="1400" spc="-15" dirty="0">
                <a:latin typeface="Roboto "/>
                <a:cs typeface="Gill Sans MT"/>
              </a:rPr>
              <a:t> </a:t>
            </a:r>
            <a:r>
              <a:rPr lang="fr-FR" sz="1400" dirty="0">
                <a:latin typeface="Roboto "/>
                <a:cs typeface="Gill Sans MT"/>
              </a:rPr>
              <a:t>autres</a:t>
            </a:r>
            <a:r>
              <a:rPr lang="fr-FR" sz="1400" spc="-35" dirty="0">
                <a:latin typeface="Roboto "/>
                <a:cs typeface="Gill Sans MT"/>
              </a:rPr>
              <a:t> </a:t>
            </a:r>
            <a:r>
              <a:rPr lang="fr-FR" sz="1400" spc="-10" dirty="0">
                <a:latin typeface="Roboto "/>
                <a:cs typeface="Gill Sans MT"/>
              </a:rPr>
              <a:t>exercices</a:t>
            </a:r>
            <a:r>
              <a:rPr lang="fr-FR" sz="1400" spc="-20" dirty="0">
                <a:latin typeface="Roboto "/>
                <a:cs typeface="Gill Sans MT"/>
              </a:rPr>
              <a:t> </a:t>
            </a:r>
            <a:r>
              <a:rPr lang="fr-FR" sz="1400" dirty="0">
                <a:latin typeface="Roboto "/>
                <a:cs typeface="Gill Sans MT"/>
              </a:rPr>
              <a:t>de</a:t>
            </a:r>
            <a:r>
              <a:rPr lang="fr-FR" sz="1400" spc="-25" dirty="0">
                <a:latin typeface="Roboto "/>
                <a:cs typeface="Gill Sans MT"/>
              </a:rPr>
              <a:t> </a:t>
            </a:r>
            <a:r>
              <a:rPr lang="fr-FR" sz="1400" dirty="0">
                <a:latin typeface="Roboto "/>
                <a:cs typeface="Gill Sans MT"/>
              </a:rPr>
              <a:t>sélection</a:t>
            </a:r>
            <a:r>
              <a:rPr lang="fr-FR" sz="1400" spc="-35" dirty="0">
                <a:latin typeface="Roboto "/>
                <a:cs typeface="Gill Sans MT"/>
              </a:rPr>
              <a:t> </a:t>
            </a:r>
            <a:r>
              <a:rPr lang="fr-FR" sz="1400" dirty="0">
                <a:latin typeface="Roboto "/>
                <a:cs typeface="Gill Sans MT"/>
              </a:rPr>
              <a:t>tels</a:t>
            </a:r>
            <a:r>
              <a:rPr lang="fr-FR" sz="1400" spc="-15" dirty="0">
                <a:latin typeface="Roboto "/>
                <a:cs typeface="Gill Sans MT"/>
              </a:rPr>
              <a:t> </a:t>
            </a:r>
            <a:r>
              <a:rPr lang="fr-FR" sz="1400" dirty="0">
                <a:latin typeface="Roboto "/>
                <a:cs typeface="Gill Sans MT"/>
              </a:rPr>
              <a:t>que</a:t>
            </a:r>
            <a:r>
              <a:rPr lang="fr-FR" sz="1400" spc="-20" dirty="0">
                <a:latin typeface="Roboto "/>
                <a:cs typeface="Gill Sans MT"/>
              </a:rPr>
              <a:t> </a:t>
            </a:r>
            <a:r>
              <a:rPr lang="fr-FR" sz="1400" spc="-25" dirty="0">
                <a:latin typeface="Roboto "/>
                <a:cs typeface="Gill Sans MT"/>
              </a:rPr>
              <a:t>la </a:t>
            </a:r>
            <a:r>
              <a:rPr lang="fr-FR" sz="1400" dirty="0">
                <a:latin typeface="Roboto "/>
                <a:cs typeface="Gill Sans MT"/>
              </a:rPr>
              <a:t>sélection</a:t>
            </a:r>
            <a:r>
              <a:rPr lang="fr-FR" sz="1400" spc="-25" dirty="0">
                <a:latin typeface="Roboto "/>
                <a:cs typeface="Gill Sans MT"/>
              </a:rPr>
              <a:t> </a:t>
            </a:r>
            <a:r>
              <a:rPr lang="fr-FR" sz="1400" dirty="0">
                <a:latin typeface="Roboto "/>
                <a:cs typeface="Gill Sans MT"/>
              </a:rPr>
              <a:t>en</a:t>
            </a:r>
            <a:r>
              <a:rPr lang="fr-FR" sz="1400" spc="-10" dirty="0">
                <a:latin typeface="Roboto "/>
                <a:cs typeface="Gill Sans MT"/>
              </a:rPr>
              <a:t> </a:t>
            </a:r>
            <a:r>
              <a:rPr lang="fr-FR" sz="1400" dirty="0">
                <a:latin typeface="Roboto "/>
                <a:cs typeface="Gill Sans MT"/>
              </a:rPr>
              <a:t>cas</a:t>
            </a:r>
            <a:r>
              <a:rPr lang="fr-FR" sz="1400" spc="-15" dirty="0">
                <a:latin typeface="Roboto "/>
                <a:cs typeface="Gill Sans MT"/>
              </a:rPr>
              <a:t> </a:t>
            </a:r>
            <a:r>
              <a:rPr lang="fr-FR" sz="1400" dirty="0">
                <a:latin typeface="Roboto "/>
                <a:cs typeface="Gill Sans MT"/>
              </a:rPr>
              <a:t>de</a:t>
            </a:r>
            <a:r>
              <a:rPr lang="fr-FR" sz="1400" spc="-15" dirty="0">
                <a:latin typeface="Roboto "/>
                <a:cs typeface="Gill Sans MT"/>
              </a:rPr>
              <a:t> </a:t>
            </a:r>
            <a:r>
              <a:rPr lang="fr-FR" sz="1400" spc="-10" dirty="0">
                <a:latin typeface="Roboto "/>
                <a:cs typeface="Gill Sans MT"/>
              </a:rPr>
              <a:t>redondance</a:t>
            </a:r>
            <a:r>
              <a:rPr lang="fr-FR" sz="1400" spc="-30" dirty="0">
                <a:latin typeface="Roboto "/>
                <a:cs typeface="Gill Sans MT"/>
              </a:rPr>
              <a:t> </a:t>
            </a:r>
            <a:r>
              <a:rPr lang="fr-FR" sz="1400" dirty="0">
                <a:latin typeface="Roboto "/>
                <a:cs typeface="Gill Sans MT"/>
              </a:rPr>
              <a:t>seront</a:t>
            </a:r>
            <a:r>
              <a:rPr lang="fr-FR" sz="1400" spc="-20" dirty="0">
                <a:latin typeface="Roboto "/>
                <a:cs typeface="Gill Sans MT"/>
              </a:rPr>
              <a:t> </a:t>
            </a:r>
            <a:r>
              <a:rPr lang="fr-FR" sz="1400" dirty="0">
                <a:latin typeface="Roboto "/>
                <a:cs typeface="Gill Sans MT"/>
              </a:rPr>
              <a:t>effectués</a:t>
            </a:r>
            <a:r>
              <a:rPr lang="fr-FR" sz="1400" spc="-25" dirty="0">
                <a:latin typeface="Roboto "/>
                <a:cs typeface="Gill Sans MT"/>
              </a:rPr>
              <a:t> </a:t>
            </a:r>
            <a:r>
              <a:rPr lang="fr-FR" sz="1400" dirty="0">
                <a:latin typeface="Roboto "/>
                <a:cs typeface="Gill Sans MT"/>
              </a:rPr>
              <a:t>sur</a:t>
            </a:r>
            <a:r>
              <a:rPr lang="fr-FR" sz="1400" spc="-25" dirty="0">
                <a:latin typeface="Roboto "/>
                <a:cs typeface="Gill Sans MT"/>
              </a:rPr>
              <a:t> </a:t>
            </a:r>
            <a:r>
              <a:rPr lang="fr-FR" sz="1400" dirty="0">
                <a:latin typeface="Roboto "/>
                <a:cs typeface="Gill Sans MT"/>
              </a:rPr>
              <a:t>la base</a:t>
            </a:r>
            <a:r>
              <a:rPr lang="fr-FR" sz="1400" spc="-15" dirty="0">
                <a:latin typeface="Roboto "/>
                <a:cs typeface="Gill Sans MT"/>
              </a:rPr>
              <a:t> </a:t>
            </a:r>
            <a:r>
              <a:rPr lang="fr-FR" sz="1400" dirty="0">
                <a:latin typeface="Roboto "/>
                <a:cs typeface="Gill Sans MT"/>
              </a:rPr>
              <a:t>du</a:t>
            </a:r>
            <a:r>
              <a:rPr lang="fr-FR" sz="1400" spc="-25" dirty="0">
                <a:latin typeface="Roboto "/>
                <a:cs typeface="Gill Sans MT"/>
              </a:rPr>
              <a:t> </a:t>
            </a:r>
            <a:r>
              <a:rPr lang="fr-FR" sz="1400" dirty="0">
                <a:latin typeface="Roboto "/>
                <a:cs typeface="Gill Sans MT"/>
              </a:rPr>
              <a:t>mérite, selon</a:t>
            </a:r>
            <a:r>
              <a:rPr lang="fr-FR" sz="1400" spc="-20" dirty="0">
                <a:latin typeface="Roboto "/>
                <a:cs typeface="Gill Sans MT"/>
              </a:rPr>
              <a:t> </a:t>
            </a:r>
            <a:r>
              <a:rPr lang="fr-FR" sz="1400" spc="-25" dirty="0">
                <a:latin typeface="Roboto "/>
                <a:cs typeface="Gill Sans MT"/>
              </a:rPr>
              <a:t>des </a:t>
            </a:r>
            <a:r>
              <a:rPr lang="fr-FR" sz="1400" dirty="0">
                <a:latin typeface="Roboto "/>
                <a:cs typeface="Gill Sans MT"/>
              </a:rPr>
              <a:t>critères</a:t>
            </a:r>
            <a:r>
              <a:rPr lang="fr-FR" sz="1400" spc="-30" dirty="0">
                <a:latin typeface="Roboto "/>
                <a:cs typeface="Gill Sans MT"/>
              </a:rPr>
              <a:t> </a:t>
            </a:r>
            <a:r>
              <a:rPr lang="fr-FR" sz="1400" dirty="0">
                <a:latin typeface="Roboto "/>
                <a:cs typeface="Gill Sans MT"/>
              </a:rPr>
              <a:t>objectifs</a:t>
            </a:r>
            <a:r>
              <a:rPr lang="fr-FR" sz="1400" spc="-25" dirty="0">
                <a:latin typeface="Roboto "/>
                <a:cs typeface="Gill Sans MT"/>
              </a:rPr>
              <a:t> </a:t>
            </a:r>
            <a:r>
              <a:rPr lang="fr-FR" sz="1400" dirty="0">
                <a:latin typeface="Roboto "/>
                <a:cs typeface="Gill Sans MT"/>
              </a:rPr>
              <a:t>qui</a:t>
            </a:r>
            <a:r>
              <a:rPr lang="fr-FR" sz="1400" spc="-20" dirty="0">
                <a:latin typeface="Roboto "/>
                <a:cs typeface="Gill Sans MT"/>
              </a:rPr>
              <a:t> </a:t>
            </a:r>
            <a:r>
              <a:rPr lang="fr-FR" sz="1400" dirty="0">
                <a:latin typeface="Roboto "/>
                <a:cs typeface="Gill Sans MT"/>
              </a:rPr>
              <a:t>évitent</a:t>
            </a:r>
            <a:r>
              <a:rPr lang="fr-FR" sz="1400" spc="-20" dirty="0">
                <a:latin typeface="Roboto "/>
                <a:cs typeface="Gill Sans MT"/>
              </a:rPr>
              <a:t> </a:t>
            </a:r>
            <a:r>
              <a:rPr lang="fr-FR" sz="1400" dirty="0">
                <a:latin typeface="Roboto "/>
                <a:cs typeface="Gill Sans MT"/>
              </a:rPr>
              <a:t>la</a:t>
            </a:r>
            <a:r>
              <a:rPr lang="fr-FR" sz="1400" spc="-25" dirty="0">
                <a:latin typeface="Roboto "/>
                <a:cs typeface="Gill Sans MT"/>
              </a:rPr>
              <a:t> </a:t>
            </a:r>
            <a:r>
              <a:rPr lang="fr-FR" sz="1400" dirty="0">
                <a:latin typeface="Roboto "/>
                <a:cs typeface="Gill Sans MT"/>
              </a:rPr>
              <a:t>discrimination.</a:t>
            </a:r>
            <a:r>
              <a:rPr lang="fr-FR" sz="1400" spc="-45" dirty="0">
                <a:latin typeface="Roboto "/>
                <a:cs typeface="Gill Sans MT"/>
              </a:rPr>
              <a:t> </a:t>
            </a:r>
            <a:r>
              <a:rPr lang="fr-FR" sz="1400" dirty="0">
                <a:latin typeface="Roboto "/>
                <a:cs typeface="Gill Sans MT"/>
              </a:rPr>
              <a:t>La</a:t>
            </a:r>
            <a:r>
              <a:rPr lang="fr-FR" sz="1400" spc="-25" dirty="0">
                <a:latin typeface="Roboto "/>
                <a:cs typeface="Gill Sans MT"/>
              </a:rPr>
              <a:t> </a:t>
            </a:r>
            <a:r>
              <a:rPr lang="fr-FR" sz="1400" dirty="0">
                <a:latin typeface="Roboto "/>
                <a:cs typeface="Gill Sans MT"/>
              </a:rPr>
              <a:t>présélection</a:t>
            </a:r>
            <a:r>
              <a:rPr lang="fr-FR" sz="1400" spc="-35" dirty="0">
                <a:latin typeface="Roboto "/>
                <a:cs typeface="Gill Sans MT"/>
              </a:rPr>
              <a:t> </a:t>
            </a:r>
            <a:r>
              <a:rPr lang="fr-FR" sz="1400" dirty="0">
                <a:latin typeface="Roboto "/>
                <a:cs typeface="Gill Sans MT"/>
              </a:rPr>
              <a:t>doit</a:t>
            </a:r>
            <a:r>
              <a:rPr lang="fr-FR" sz="1400" spc="-30" dirty="0">
                <a:latin typeface="Roboto "/>
                <a:cs typeface="Gill Sans MT"/>
              </a:rPr>
              <a:t> </a:t>
            </a:r>
            <a:r>
              <a:rPr lang="fr-FR" sz="1400" dirty="0">
                <a:latin typeface="Roboto "/>
                <a:cs typeface="Gill Sans MT"/>
              </a:rPr>
              <a:t>être</a:t>
            </a:r>
            <a:r>
              <a:rPr lang="fr-FR" sz="1400" spc="-30" dirty="0">
                <a:latin typeface="Roboto "/>
                <a:cs typeface="Gill Sans MT"/>
              </a:rPr>
              <a:t> </a:t>
            </a:r>
            <a:r>
              <a:rPr lang="fr-FR" sz="1400" spc="-10" dirty="0">
                <a:latin typeface="Roboto "/>
                <a:cs typeface="Gill Sans MT"/>
              </a:rPr>
              <a:t>effectuée </a:t>
            </a:r>
            <a:r>
              <a:rPr lang="fr-FR" sz="1400" dirty="0">
                <a:latin typeface="Roboto "/>
                <a:cs typeface="Gill Sans MT"/>
              </a:rPr>
              <a:t>par</a:t>
            </a:r>
            <a:r>
              <a:rPr lang="fr-FR" sz="1400" spc="-30" dirty="0">
                <a:latin typeface="Roboto "/>
                <a:cs typeface="Gill Sans MT"/>
              </a:rPr>
              <a:t> </a:t>
            </a:r>
            <a:r>
              <a:rPr lang="fr-FR" sz="1400" dirty="0">
                <a:latin typeface="Roboto "/>
                <a:cs typeface="Gill Sans MT"/>
              </a:rPr>
              <a:t>plus</a:t>
            </a:r>
            <a:r>
              <a:rPr lang="fr-FR" sz="1400" spc="-25" dirty="0">
                <a:latin typeface="Roboto "/>
                <a:cs typeface="Gill Sans MT"/>
              </a:rPr>
              <a:t> </a:t>
            </a:r>
            <a:r>
              <a:rPr lang="fr-FR" sz="1400" dirty="0">
                <a:latin typeface="Roboto "/>
                <a:cs typeface="Gill Sans MT"/>
              </a:rPr>
              <a:t>d'une</a:t>
            </a:r>
            <a:r>
              <a:rPr lang="fr-FR" sz="1400" spc="-25" dirty="0">
                <a:latin typeface="Roboto "/>
                <a:cs typeface="Gill Sans MT"/>
              </a:rPr>
              <a:t> </a:t>
            </a:r>
            <a:r>
              <a:rPr lang="fr-FR" sz="1400" dirty="0">
                <a:latin typeface="Roboto "/>
                <a:cs typeface="Gill Sans MT"/>
              </a:rPr>
              <a:t>personne</a:t>
            </a:r>
            <a:r>
              <a:rPr lang="fr-FR" sz="1400" spc="-35" dirty="0">
                <a:latin typeface="Roboto "/>
                <a:cs typeface="Gill Sans MT"/>
              </a:rPr>
              <a:t> </a:t>
            </a:r>
            <a:r>
              <a:rPr lang="fr-FR" sz="1400" dirty="0">
                <a:latin typeface="Roboto "/>
                <a:cs typeface="Gill Sans MT"/>
              </a:rPr>
              <a:t>si</a:t>
            </a:r>
            <a:r>
              <a:rPr lang="fr-FR" sz="1400" spc="-5" dirty="0">
                <a:latin typeface="Roboto "/>
                <a:cs typeface="Gill Sans MT"/>
              </a:rPr>
              <a:t> </a:t>
            </a:r>
            <a:r>
              <a:rPr lang="fr-FR" sz="1400" spc="-10" dirty="0">
                <a:latin typeface="Roboto "/>
                <a:cs typeface="Gill Sans MT"/>
              </a:rPr>
              <a:t>possible.</a:t>
            </a:r>
            <a:endParaRPr lang="fr-FR" sz="1400" dirty="0">
              <a:latin typeface="Roboto "/>
              <a:cs typeface="Gill Sans MT"/>
            </a:endParaRPr>
          </a:p>
          <a:p>
            <a:pPr marL="12066" marR="187960" lvl="1">
              <a:lnSpc>
                <a:spcPct val="100000"/>
              </a:lnSpc>
              <a:tabLst>
                <a:tab pos="460375" algn="l"/>
              </a:tabLst>
            </a:pPr>
            <a:r>
              <a:rPr lang="fr-FR" sz="1400" dirty="0">
                <a:latin typeface="Roboto "/>
                <a:cs typeface="Gill Sans MT"/>
              </a:rPr>
              <a:t>2.	 Les</a:t>
            </a:r>
            <a:r>
              <a:rPr lang="fr-FR" sz="1400" spc="-25" dirty="0">
                <a:latin typeface="Roboto "/>
                <a:cs typeface="Gill Sans MT"/>
              </a:rPr>
              <a:t> </a:t>
            </a:r>
            <a:r>
              <a:rPr lang="fr-FR" sz="1400" dirty="0">
                <a:latin typeface="Roboto "/>
                <a:cs typeface="Gill Sans MT"/>
              </a:rPr>
              <a:t>postes</a:t>
            </a:r>
            <a:r>
              <a:rPr lang="fr-FR" sz="1400" spc="-60" dirty="0">
                <a:latin typeface="Roboto "/>
                <a:cs typeface="Gill Sans MT"/>
              </a:rPr>
              <a:t> </a:t>
            </a:r>
            <a:r>
              <a:rPr lang="fr-FR" sz="1400" dirty="0">
                <a:latin typeface="Roboto "/>
                <a:cs typeface="Gill Sans MT"/>
              </a:rPr>
              <a:t>vacants</a:t>
            </a:r>
            <a:r>
              <a:rPr lang="fr-FR" sz="1400" spc="-45" dirty="0">
                <a:latin typeface="Roboto "/>
                <a:cs typeface="Gill Sans MT"/>
              </a:rPr>
              <a:t> </a:t>
            </a:r>
            <a:r>
              <a:rPr lang="fr-FR" sz="1400" dirty="0">
                <a:latin typeface="Roboto "/>
                <a:cs typeface="Gill Sans MT"/>
              </a:rPr>
              <a:t>doivent</a:t>
            </a:r>
            <a:r>
              <a:rPr lang="fr-FR" sz="1400" spc="-35" dirty="0">
                <a:latin typeface="Roboto "/>
                <a:cs typeface="Gill Sans MT"/>
              </a:rPr>
              <a:t> </a:t>
            </a:r>
            <a:r>
              <a:rPr lang="fr-FR" sz="1400" dirty="0">
                <a:latin typeface="Roboto "/>
                <a:cs typeface="Gill Sans MT"/>
              </a:rPr>
              <a:t>généralement</a:t>
            </a:r>
            <a:r>
              <a:rPr lang="fr-FR" sz="1400" spc="-40" dirty="0">
                <a:latin typeface="Roboto "/>
                <a:cs typeface="Gill Sans MT"/>
              </a:rPr>
              <a:t> </a:t>
            </a:r>
            <a:r>
              <a:rPr lang="fr-FR" sz="1400" dirty="0">
                <a:latin typeface="Roboto "/>
                <a:cs typeface="Gill Sans MT"/>
              </a:rPr>
              <a:t>être</a:t>
            </a:r>
            <a:r>
              <a:rPr lang="fr-FR" sz="1400" spc="-35" dirty="0">
                <a:latin typeface="Roboto "/>
                <a:cs typeface="Gill Sans MT"/>
              </a:rPr>
              <a:t> </a:t>
            </a:r>
            <a:r>
              <a:rPr lang="fr-FR" sz="1400" dirty="0">
                <a:latin typeface="Roboto "/>
                <a:cs typeface="Gill Sans MT"/>
              </a:rPr>
              <a:t>annoncés</a:t>
            </a:r>
            <a:r>
              <a:rPr lang="fr-FR" sz="1400" spc="-55" dirty="0">
                <a:latin typeface="Roboto "/>
                <a:cs typeface="Gill Sans MT"/>
              </a:rPr>
              <a:t> </a:t>
            </a:r>
            <a:r>
              <a:rPr lang="fr-FR" sz="1400" dirty="0">
                <a:latin typeface="Roboto "/>
                <a:cs typeface="Gill Sans MT"/>
              </a:rPr>
              <a:t>auprès</a:t>
            </a:r>
            <a:r>
              <a:rPr lang="fr-FR" sz="1400" spc="-45" dirty="0">
                <a:latin typeface="Roboto "/>
                <a:cs typeface="Gill Sans MT"/>
              </a:rPr>
              <a:t> </a:t>
            </a:r>
            <a:r>
              <a:rPr lang="fr-FR" sz="1400" dirty="0">
                <a:latin typeface="Roboto "/>
                <a:cs typeface="Gill Sans MT"/>
              </a:rPr>
              <a:t>d'une</a:t>
            </a:r>
            <a:r>
              <a:rPr lang="fr-FR" sz="1400" spc="-55" dirty="0">
                <a:latin typeface="Roboto "/>
                <a:cs typeface="Gill Sans MT"/>
              </a:rPr>
              <a:t> </a:t>
            </a:r>
            <a:r>
              <a:rPr lang="fr-FR" sz="1400" spc="-10" dirty="0">
                <a:latin typeface="Roboto "/>
                <a:cs typeface="Gill Sans MT"/>
              </a:rPr>
              <a:t>frange </a:t>
            </a:r>
            <a:r>
              <a:rPr lang="fr-FR" sz="1400" dirty="0">
                <a:latin typeface="Roboto "/>
                <a:cs typeface="Gill Sans MT"/>
              </a:rPr>
              <a:t>diversifiée</a:t>
            </a:r>
            <a:r>
              <a:rPr lang="fr-FR" sz="1400" spc="-35" dirty="0">
                <a:latin typeface="Roboto "/>
                <a:cs typeface="Gill Sans MT"/>
              </a:rPr>
              <a:t> </a:t>
            </a:r>
            <a:r>
              <a:rPr lang="fr-FR" sz="1400" dirty="0">
                <a:latin typeface="Roboto "/>
                <a:cs typeface="Gill Sans MT"/>
              </a:rPr>
              <a:t>du</a:t>
            </a:r>
            <a:r>
              <a:rPr lang="fr-FR" sz="1400" spc="-40" dirty="0">
                <a:latin typeface="Roboto "/>
                <a:cs typeface="Gill Sans MT"/>
              </a:rPr>
              <a:t> </a:t>
            </a:r>
            <a:r>
              <a:rPr lang="fr-FR" sz="1400" dirty="0">
                <a:latin typeface="Roboto "/>
                <a:cs typeface="Gill Sans MT"/>
              </a:rPr>
              <a:t>marché</a:t>
            </a:r>
            <a:r>
              <a:rPr lang="fr-FR" sz="1400" spc="-30" dirty="0">
                <a:latin typeface="Roboto "/>
                <a:cs typeface="Gill Sans MT"/>
              </a:rPr>
              <a:t> </a:t>
            </a:r>
            <a:r>
              <a:rPr lang="fr-FR" sz="1400" dirty="0">
                <a:latin typeface="Roboto "/>
                <a:cs typeface="Gill Sans MT"/>
              </a:rPr>
              <a:t>du</a:t>
            </a:r>
            <a:r>
              <a:rPr lang="fr-FR" sz="1400" spc="-40" dirty="0">
                <a:latin typeface="Roboto "/>
                <a:cs typeface="Gill Sans MT"/>
              </a:rPr>
              <a:t> </a:t>
            </a:r>
            <a:r>
              <a:rPr lang="fr-FR" sz="1400" spc="-10" dirty="0">
                <a:latin typeface="Roboto "/>
                <a:cs typeface="Gill Sans MT"/>
              </a:rPr>
              <a:t>travail.</a:t>
            </a:r>
            <a:r>
              <a:rPr lang="fr-FR" sz="1400" spc="-25" dirty="0">
                <a:latin typeface="Roboto "/>
                <a:cs typeface="Gill Sans MT"/>
              </a:rPr>
              <a:t> </a:t>
            </a:r>
            <a:r>
              <a:rPr lang="fr-FR" sz="1400" dirty="0">
                <a:latin typeface="Roboto "/>
                <a:cs typeface="Gill Sans MT"/>
              </a:rPr>
              <a:t>Les</a:t>
            </a:r>
            <a:r>
              <a:rPr lang="fr-FR" sz="1400" spc="-35" dirty="0">
                <a:latin typeface="Roboto "/>
                <a:cs typeface="Gill Sans MT"/>
              </a:rPr>
              <a:t> </a:t>
            </a:r>
            <a:r>
              <a:rPr lang="fr-FR" sz="1400" dirty="0">
                <a:latin typeface="Roboto "/>
                <a:cs typeface="Gill Sans MT"/>
              </a:rPr>
              <a:t>annonces</a:t>
            </a:r>
            <a:r>
              <a:rPr lang="fr-FR" sz="1400" spc="-50" dirty="0">
                <a:latin typeface="Roboto "/>
                <a:cs typeface="Gill Sans MT"/>
              </a:rPr>
              <a:t> </a:t>
            </a:r>
            <a:r>
              <a:rPr lang="fr-FR" sz="1400" dirty="0">
                <a:latin typeface="Roboto "/>
                <a:cs typeface="Gill Sans MT"/>
              </a:rPr>
              <a:t>doivent</a:t>
            </a:r>
            <a:r>
              <a:rPr lang="fr-FR" sz="1400" spc="-35" dirty="0">
                <a:latin typeface="Roboto "/>
                <a:cs typeface="Gill Sans MT"/>
              </a:rPr>
              <a:t> </a:t>
            </a:r>
            <a:r>
              <a:rPr lang="fr-FR" sz="1400" dirty="0">
                <a:latin typeface="Roboto "/>
                <a:cs typeface="Gill Sans MT"/>
              </a:rPr>
              <a:t>éviter</a:t>
            </a:r>
            <a:r>
              <a:rPr lang="fr-FR" sz="1400" spc="-30" dirty="0">
                <a:latin typeface="Roboto "/>
                <a:cs typeface="Gill Sans MT"/>
              </a:rPr>
              <a:t> </a:t>
            </a:r>
            <a:r>
              <a:rPr lang="fr-FR" sz="1400" dirty="0">
                <a:latin typeface="Roboto "/>
                <a:cs typeface="Gill Sans MT"/>
              </a:rPr>
              <a:t>les</a:t>
            </a:r>
            <a:r>
              <a:rPr lang="fr-FR" sz="1400" spc="-35" dirty="0">
                <a:latin typeface="Roboto "/>
                <a:cs typeface="Gill Sans MT"/>
              </a:rPr>
              <a:t> </a:t>
            </a:r>
            <a:r>
              <a:rPr lang="fr-FR" sz="1400" dirty="0">
                <a:latin typeface="Roboto "/>
                <a:cs typeface="Gill Sans MT"/>
              </a:rPr>
              <a:t>stéréotypes</a:t>
            </a:r>
            <a:r>
              <a:rPr lang="fr-FR" sz="1400" spc="-40" dirty="0">
                <a:latin typeface="Roboto "/>
                <a:cs typeface="Gill Sans MT"/>
              </a:rPr>
              <a:t> </a:t>
            </a:r>
            <a:r>
              <a:rPr lang="fr-FR" sz="1400" spc="-25" dirty="0">
                <a:latin typeface="Roboto "/>
                <a:cs typeface="Gill Sans MT"/>
              </a:rPr>
              <a:t>ou </a:t>
            </a:r>
            <a:r>
              <a:rPr lang="fr-FR" sz="1400" dirty="0">
                <a:latin typeface="Roboto "/>
                <a:cs typeface="Gill Sans MT"/>
              </a:rPr>
              <a:t>les</a:t>
            </a:r>
            <a:r>
              <a:rPr lang="fr-FR" sz="1400" spc="-35" dirty="0">
                <a:latin typeface="Roboto "/>
                <a:cs typeface="Gill Sans MT"/>
              </a:rPr>
              <a:t> </a:t>
            </a:r>
            <a:r>
              <a:rPr lang="fr-FR" sz="1400" dirty="0">
                <a:latin typeface="Roboto "/>
                <a:cs typeface="Gill Sans MT"/>
              </a:rPr>
              <a:t>formulations</a:t>
            </a:r>
            <a:r>
              <a:rPr lang="fr-FR" sz="1400" spc="-50" dirty="0">
                <a:latin typeface="Roboto "/>
                <a:cs typeface="Gill Sans MT"/>
              </a:rPr>
              <a:t> </a:t>
            </a:r>
            <a:r>
              <a:rPr lang="fr-FR" sz="1400" dirty="0">
                <a:latin typeface="Roboto "/>
                <a:cs typeface="Gill Sans MT"/>
              </a:rPr>
              <a:t>susceptibles</a:t>
            </a:r>
            <a:r>
              <a:rPr lang="fr-FR" sz="1400" spc="-40" dirty="0">
                <a:latin typeface="Roboto "/>
                <a:cs typeface="Gill Sans MT"/>
              </a:rPr>
              <a:t> </a:t>
            </a:r>
            <a:r>
              <a:rPr lang="fr-FR" sz="1400" dirty="0">
                <a:latin typeface="Roboto "/>
                <a:cs typeface="Gill Sans MT"/>
              </a:rPr>
              <a:t>de</a:t>
            </a:r>
            <a:r>
              <a:rPr lang="fr-FR" sz="1400" spc="-40" dirty="0">
                <a:latin typeface="Roboto "/>
                <a:cs typeface="Gill Sans MT"/>
              </a:rPr>
              <a:t> </a:t>
            </a:r>
            <a:r>
              <a:rPr lang="fr-FR" sz="1400" dirty="0">
                <a:latin typeface="Roboto "/>
                <a:cs typeface="Gill Sans MT"/>
              </a:rPr>
              <a:t>décourager</a:t>
            </a:r>
            <a:r>
              <a:rPr lang="fr-FR" sz="1400" spc="-40" dirty="0">
                <a:latin typeface="Roboto "/>
                <a:cs typeface="Gill Sans MT"/>
              </a:rPr>
              <a:t> </a:t>
            </a:r>
            <a:r>
              <a:rPr lang="fr-FR" sz="1400" dirty="0">
                <a:latin typeface="Roboto "/>
                <a:cs typeface="Gill Sans MT"/>
              </a:rPr>
              <a:t>certains</a:t>
            </a:r>
            <a:r>
              <a:rPr lang="fr-FR" sz="1400" spc="-25" dirty="0">
                <a:latin typeface="Roboto "/>
                <a:cs typeface="Gill Sans MT"/>
              </a:rPr>
              <a:t> </a:t>
            </a:r>
            <a:r>
              <a:rPr lang="fr-FR" sz="1400" dirty="0">
                <a:latin typeface="Roboto "/>
                <a:cs typeface="Gill Sans MT"/>
              </a:rPr>
              <a:t>groupes</a:t>
            </a:r>
            <a:r>
              <a:rPr lang="fr-FR" sz="1400" spc="-50" dirty="0">
                <a:latin typeface="Roboto "/>
                <a:cs typeface="Gill Sans MT"/>
              </a:rPr>
              <a:t> </a:t>
            </a:r>
            <a:r>
              <a:rPr lang="fr-FR" sz="1400" dirty="0">
                <a:latin typeface="Roboto "/>
                <a:cs typeface="Gill Sans MT"/>
              </a:rPr>
              <a:t>de</a:t>
            </a:r>
            <a:r>
              <a:rPr lang="fr-FR" sz="1400" spc="-30" dirty="0">
                <a:latin typeface="Roboto "/>
                <a:cs typeface="Gill Sans MT"/>
              </a:rPr>
              <a:t> </a:t>
            </a:r>
            <a:r>
              <a:rPr lang="fr-FR" sz="1400" spc="-10" dirty="0">
                <a:latin typeface="Roboto "/>
                <a:cs typeface="Gill Sans MT"/>
              </a:rPr>
              <a:t>postuler.</a:t>
            </a:r>
            <a:r>
              <a:rPr lang="fr-FR" sz="1400" spc="-35" dirty="0">
                <a:latin typeface="Roboto "/>
                <a:cs typeface="Gill Sans MT"/>
              </a:rPr>
              <a:t> </a:t>
            </a:r>
            <a:r>
              <a:rPr lang="fr-FR" sz="1400" spc="-10" dirty="0">
                <a:latin typeface="Roboto "/>
                <a:cs typeface="Gill Sans MT"/>
              </a:rPr>
              <a:t>Elles </a:t>
            </a:r>
            <a:r>
              <a:rPr lang="fr-FR" sz="1400" dirty="0">
                <a:latin typeface="Roboto "/>
                <a:cs typeface="Gill Sans MT"/>
              </a:rPr>
              <a:t>doivent</a:t>
            </a:r>
            <a:r>
              <a:rPr lang="fr-FR" sz="1400" spc="-25" dirty="0">
                <a:latin typeface="Roboto "/>
                <a:cs typeface="Gill Sans MT"/>
              </a:rPr>
              <a:t> </a:t>
            </a:r>
            <a:r>
              <a:rPr lang="fr-FR" sz="1400" dirty="0">
                <a:latin typeface="Roboto "/>
                <a:cs typeface="Gill Sans MT"/>
              </a:rPr>
              <a:t>inclure</a:t>
            </a:r>
            <a:r>
              <a:rPr lang="fr-FR" sz="1400" spc="-30" dirty="0">
                <a:latin typeface="Roboto "/>
                <a:cs typeface="Gill Sans MT"/>
              </a:rPr>
              <a:t> </a:t>
            </a:r>
            <a:r>
              <a:rPr lang="fr-FR" sz="1400" dirty="0">
                <a:latin typeface="Roboto "/>
                <a:cs typeface="Gill Sans MT"/>
              </a:rPr>
              <a:t>une</a:t>
            </a:r>
            <a:r>
              <a:rPr lang="fr-FR" sz="1400" spc="-25" dirty="0">
                <a:latin typeface="Roboto "/>
                <a:cs typeface="Gill Sans MT"/>
              </a:rPr>
              <a:t> </a:t>
            </a:r>
            <a:r>
              <a:rPr lang="fr-FR" sz="1400" dirty="0">
                <a:latin typeface="Roboto "/>
                <a:cs typeface="Gill Sans MT"/>
              </a:rPr>
              <a:t>courte</a:t>
            </a:r>
            <a:r>
              <a:rPr lang="fr-FR" sz="1400" spc="-30" dirty="0">
                <a:latin typeface="Roboto "/>
                <a:cs typeface="Gill Sans MT"/>
              </a:rPr>
              <a:t> </a:t>
            </a:r>
            <a:r>
              <a:rPr lang="fr-FR" sz="1400" dirty="0">
                <a:latin typeface="Roboto "/>
                <a:cs typeface="Gill Sans MT"/>
              </a:rPr>
              <a:t>déclaration</a:t>
            </a:r>
            <a:r>
              <a:rPr lang="fr-FR" sz="1400" spc="-30" dirty="0">
                <a:latin typeface="Roboto "/>
                <a:cs typeface="Gill Sans MT"/>
              </a:rPr>
              <a:t> </a:t>
            </a:r>
            <a:r>
              <a:rPr lang="fr-FR" sz="1400" dirty="0">
                <a:latin typeface="Roboto "/>
                <a:cs typeface="Gill Sans MT"/>
              </a:rPr>
              <a:t>de</a:t>
            </a:r>
            <a:r>
              <a:rPr lang="fr-FR" sz="1400" spc="-15" dirty="0">
                <a:latin typeface="Roboto "/>
                <a:cs typeface="Gill Sans MT"/>
              </a:rPr>
              <a:t> </a:t>
            </a:r>
            <a:r>
              <a:rPr lang="fr-FR" sz="1400" dirty="0">
                <a:latin typeface="Roboto "/>
                <a:cs typeface="Gill Sans MT"/>
              </a:rPr>
              <a:t>politique</a:t>
            </a:r>
            <a:r>
              <a:rPr lang="fr-FR" sz="1400" spc="-40" dirty="0">
                <a:latin typeface="Roboto "/>
                <a:cs typeface="Gill Sans MT"/>
              </a:rPr>
              <a:t> </a:t>
            </a:r>
            <a:r>
              <a:rPr lang="fr-FR" sz="1400" dirty="0">
                <a:latin typeface="Roboto "/>
                <a:cs typeface="Gill Sans MT"/>
              </a:rPr>
              <a:t>sur</a:t>
            </a:r>
            <a:r>
              <a:rPr lang="fr-FR" sz="1400" spc="-20" dirty="0">
                <a:latin typeface="Roboto "/>
                <a:cs typeface="Gill Sans MT"/>
              </a:rPr>
              <a:t> </a:t>
            </a:r>
            <a:r>
              <a:rPr lang="fr-FR" sz="1400" dirty="0">
                <a:latin typeface="Roboto "/>
                <a:cs typeface="Gill Sans MT"/>
              </a:rPr>
              <a:t>l'égalité</a:t>
            </a:r>
            <a:r>
              <a:rPr lang="fr-FR" sz="1400" spc="-20" dirty="0">
                <a:latin typeface="Roboto "/>
                <a:cs typeface="Gill Sans MT"/>
              </a:rPr>
              <a:t> </a:t>
            </a:r>
            <a:r>
              <a:rPr lang="fr-FR" sz="1400" dirty="0">
                <a:latin typeface="Roboto "/>
                <a:cs typeface="Gill Sans MT"/>
              </a:rPr>
              <a:t>des</a:t>
            </a:r>
            <a:r>
              <a:rPr lang="fr-FR" sz="1400" spc="-20" dirty="0">
                <a:latin typeface="Roboto "/>
                <a:cs typeface="Gill Sans MT"/>
              </a:rPr>
              <a:t> </a:t>
            </a:r>
            <a:r>
              <a:rPr lang="fr-FR" sz="1400" dirty="0">
                <a:latin typeface="Roboto "/>
                <a:cs typeface="Gill Sans MT"/>
              </a:rPr>
              <a:t>chances</a:t>
            </a:r>
            <a:r>
              <a:rPr lang="fr-FR" sz="1400" spc="-25" dirty="0">
                <a:latin typeface="Roboto "/>
                <a:cs typeface="Gill Sans MT"/>
              </a:rPr>
              <a:t> et </a:t>
            </a:r>
            <a:r>
              <a:rPr lang="fr-FR" sz="1400" dirty="0">
                <a:latin typeface="Roboto "/>
                <a:cs typeface="Gill Sans MT"/>
              </a:rPr>
              <a:t>une</a:t>
            </a:r>
            <a:r>
              <a:rPr lang="fr-FR" sz="1400" spc="-15" dirty="0">
                <a:latin typeface="Roboto "/>
                <a:cs typeface="Gill Sans MT"/>
              </a:rPr>
              <a:t> </a:t>
            </a:r>
            <a:r>
              <a:rPr lang="fr-FR" sz="1400" dirty="0">
                <a:latin typeface="Roboto "/>
                <a:cs typeface="Gill Sans MT"/>
              </a:rPr>
              <a:t>copie</a:t>
            </a:r>
            <a:r>
              <a:rPr lang="fr-FR" sz="1400" spc="-5" dirty="0">
                <a:latin typeface="Roboto "/>
                <a:cs typeface="Gill Sans MT"/>
              </a:rPr>
              <a:t> </a:t>
            </a:r>
            <a:r>
              <a:rPr lang="fr-FR" sz="1400" dirty="0">
                <a:latin typeface="Roboto "/>
                <a:cs typeface="Gill Sans MT"/>
              </a:rPr>
              <a:t>de</a:t>
            </a:r>
            <a:r>
              <a:rPr lang="fr-FR" sz="1400" spc="-10" dirty="0">
                <a:latin typeface="Roboto "/>
                <a:cs typeface="Gill Sans MT"/>
              </a:rPr>
              <a:t> </a:t>
            </a:r>
            <a:r>
              <a:rPr lang="fr-FR" sz="1400" dirty="0">
                <a:latin typeface="Roboto "/>
                <a:cs typeface="Gill Sans MT"/>
              </a:rPr>
              <a:t>cette</a:t>
            </a:r>
            <a:r>
              <a:rPr lang="fr-FR" sz="1400" spc="-5" dirty="0">
                <a:latin typeface="Roboto "/>
                <a:cs typeface="Gill Sans MT"/>
              </a:rPr>
              <a:t> </a:t>
            </a:r>
            <a:r>
              <a:rPr lang="fr-FR" sz="1400" dirty="0">
                <a:latin typeface="Roboto "/>
                <a:cs typeface="Gill Sans MT"/>
              </a:rPr>
              <a:t>politique</a:t>
            </a:r>
            <a:r>
              <a:rPr lang="fr-FR" sz="1400" spc="-20" dirty="0">
                <a:latin typeface="Roboto "/>
                <a:cs typeface="Gill Sans MT"/>
              </a:rPr>
              <a:t> </a:t>
            </a:r>
            <a:r>
              <a:rPr lang="fr-FR" sz="1400" dirty="0">
                <a:latin typeface="Roboto "/>
                <a:cs typeface="Gill Sans MT"/>
              </a:rPr>
              <a:t>sera</a:t>
            </a:r>
            <a:r>
              <a:rPr lang="fr-FR" sz="1400" spc="-10" dirty="0">
                <a:latin typeface="Roboto "/>
                <a:cs typeface="Gill Sans MT"/>
              </a:rPr>
              <a:t> </a:t>
            </a:r>
            <a:r>
              <a:rPr lang="fr-FR" sz="1400" dirty="0">
                <a:latin typeface="Roboto "/>
                <a:cs typeface="Gill Sans MT"/>
              </a:rPr>
              <a:t>disponible</a:t>
            </a:r>
            <a:r>
              <a:rPr lang="fr-FR" sz="1400" spc="-25" dirty="0">
                <a:latin typeface="Roboto "/>
                <a:cs typeface="Gill Sans MT"/>
              </a:rPr>
              <a:t> </a:t>
            </a:r>
            <a:r>
              <a:rPr lang="fr-FR" sz="1400" dirty="0">
                <a:latin typeface="Roboto "/>
                <a:cs typeface="Gill Sans MT"/>
              </a:rPr>
              <a:t>sur</a:t>
            </a:r>
            <a:r>
              <a:rPr lang="fr-FR" sz="1400" spc="-20" dirty="0">
                <a:latin typeface="Roboto "/>
                <a:cs typeface="Gill Sans MT"/>
              </a:rPr>
              <a:t> </a:t>
            </a:r>
            <a:r>
              <a:rPr lang="fr-FR" sz="1400" spc="-10" dirty="0">
                <a:latin typeface="Roboto "/>
                <a:cs typeface="Gill Sans MT"/>
              </a:rPr>
              <a:t>demande</a:t>
            </a:r>
            <a:r>
              <a:rPr lang="fr-FR" sz="1600" spc="-25" dirty="0">
                <a:latin typeface="Roboto "/>
                <a:cs typeface="Gill Sans MT"/>
              </a:rPr>
              <a:t>	</a:t>
            </a:r>
            <a:endParaRPr lang="en-US" sz="1400" dirty="0">
              <a:latin typeface="Roboto "/>
            </a:endParaRPr>
          </a:p>
        </p:txBody>
      </p:sp>
      <p:sp>
        <p:nvSpPr>
          <p:cNvPr id="6" name="Espace réservé du numéro de diapositive 5">
            <a:extLst>
              <a:ext uri="{FF2B5EF4-FFF2-40B4-BE49-F238E27FC236}">
                <a16:creationId xmlns:a16="http://schemas.microsoft.com/office/drawing/2014/main" id="{513FE9B8-3649-DDA0-6A5E-BBAEC37A75F8}"/>
              </a:ext>
            </a:extLst>
          </p:cNvPr>
          <p:cNvSpPr>
            <a:spLocks noGrp="1"/>
          </p:cNvSpPr>
          <p:nvPr>
            <p:ph type="sldNum" sz="quarter" idx="14"/>
          </p:nvPr>
        </p:nvSpPr>
        <p:spPr/>
        <p:txBody>
          <a:bodyPr/>
          <a:lstStyle/>
          <a:p>
            <a:r>
              <a:rPr lang="fr-FR"/>
              <a:t>page </a:t>
            </a:r>
            <a:fld id="{D4393D1B-37AB-4561-B448-10CBADDAE970}" type="slidenum">
              <a:rPr smtClean="0"/>
              <a:pPr/>
              <a:t>11</a:t>
            </a:fld>
            <a:endParaRPr dirty="0"/>
          </a:p>
        </p:txBody>
      </p:sp>
      <p:sp>
        <p:nvSpPr>
          <p:cNvPr id="7" name="Titre 6">
            <a:extLst>
              <a:ext uri="{FF2B5EF4-FFF2-40B4-BE49-F238E27FC236}">
                <a16:creationId xmlns:a16="http://schemas.microsoft.com/office/drawing/2014/main" id="{D884FF2D-BC5F-0F89-DA45-97E111777838}"/>
              </a:ext>
            </a:extLst>
          </p:cNvPr>
          <p:cNvSpPr>
            <a:spLocks noGrp="1"/>
          </p:cNvSpPr>
          <p:nvPr>
            <p:ph type="title"/>
          </p:nvPr>
        </p:nvSpPr>
        <p:spPr/>
        <p:txBody>
          <a:bodyPr/>
          <a:lstStyle/>
          <a:p>
            <a:r>
              <a:rPr lang="fr-FR" dirty="0"/>
              <a:t>Recrutement, sélection et développement </a:t>
            </a:r>
            <a:endParaRPr lang="en-US" dirty="0"/>
          </a:p>
        </p:txBody>
      </p:sp>
      <p:sp>
        <p:nvSpPr>
          <p:cNvPr id="8" name="Espace réservé du texte 7">
            <a:extLst>
              <a:ext uri="{FF2B5EF4-FFF2-40B4-BE49-F238E27FC236}">
                <a16:creationId xmlns:a16="http://schemas.microsoft.com/office/drawing/2014/main" id="{7EB5AB85-F768-3EFD-0E46-F046566853EC}"/>
              </a:ext>
            </a:extLst>
          </p:cNvPr>
          <p:cNvSpPr>
            <a:spLocks noGrp="1"/>
          </p:cNvSpPr>
          <p:nvPr>
            <p:ph type="body" sz="quarter" idx="15"/>
          </p:nvPr>
        </p:nvSpPr>
        <p:spPr>
          <a:xfrm>
            <a:off x="938088" y="409700"/>
            <a:ext cx="9933111" cy="304699"/>
          </a:xfrm>
        </p:spPr>
        <p:txBody>
          <a:bodyPr/>
          <a:lstStyle/>
          <a:p>
            <a:r>
              <a:rPr lang="fr-FR" dirty="0"/>
              <a:t>Egalité diversité et inclusion </a:t>
            </a:r>
          </a:p>
          <a:p>
            <a:endParaRPr lang="en-US" dirty="0"/>
          </a:p>
        </p:txBody>
      </p:sp>
      <p:sp>
        <p:nvSpPr>
          <p:cNvPr id="9" name="Espace réservé du pied de page 8">
            <a:extLst>
              <a:ext uri="{FF2B5EF4-FFF2-40B4-BE49-F238E27FC236}">
                <a16:creationId xmlns:a16="http://schemas.microsoft.com/office/drawing/2014/main" id="{388BC884-F637-8028-36CD-4D2120398862}"/>
              </a:ext>
            </a:extLst>
          </p:cNvPr>
          <p:cNvSpPr>
            <a:spLocks noGrp="1"/>
          </p:cNvSpPr>
          <p:nvPr>
            <p:ph type="ftr" sz="quarter" idx="22"/>
          </p:nvPr>
        </p:nvSpPr>
        <p:spPr/>
        <p:txBody>
          <a:bodyPr/>
          <a:lstStyle/>
          <a:p>
            <a:pPr algn="ctr"/>
            <a:r>
              <a:rPr lang="fr-FR"/>
              <a:t>Confidentiel</a:t>
            </a:r>
            <a:endParaRPr lang="fr-FR" dirty="0"/>
          </a:p>
        </p:txBody>
      </p:sp>
      <p:pic>
        <p:nvPicPr>
          <p:cNvPr id="10" name="Image 9" descr="Une image contenant habits, personne, homme, Visage humain&#10;&#10;Description générée automatiquement">
            <a:extLst>
              <a:ext uri="{FF2B5EF4-FFF2-40B4-BE49-F238E27FC236}">
                <a16:creationId xmlns:a16="http://schemas.microsoft.com/office/drawing/2014/main" id="{6D7B92C1-94B5-4229-A3B3-F56F76FEB4F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318427" y="3182608"/>
            <a:ext cx="3704257" cy="2778193"/>
          </a:xfrm>
          <a:prstGeom prst="rect">
            <a:avLst/>
          </a:prstGeom>
        </p:spPr>
      </p:pic>
      <p:sp>
        <p:nvSpPr>
          <p:cNvPr id="12" name="ZoneTexte 11">
            <a:extLst>
              <a:ext uri="{FF2B5EF4-FFF2-40B4-BE49-F238E27FC236}">
                <a16:creationId xmlns:a16="http://schemas.microsoft.com/office/drawing/2014/main" id="{B52B578C-1E48-4AA1-8691-CA295D33498D}"/>
              </a:ext>
            </a:extLst>
          </p:cNvPr>
          <p:cNvSpPr txBox="1"/>
          <p:nvPr/>
        </p:nvSpPr>
        <p:spPr>
          <a:xfrm>
            <a:off x="478344" y="3182608"/>
            <a:ext cx="7360639" cy="2893100"/>
          </a:xfrm>
          <a:prstGeom prst="rect">
            <a:avLst/>
          </a:prstGeom>
          <a:noFill/>
        </p:spPr>
        <p:txBody>
          <a:bodyPr wrap="square">
            <a:spAutoFit/>
          </a:bodyPr>
          <a:lstStyle/>
          <a:p>
            <a:pPr marL="12066" marR="673100" lvl="1">
              <a:lnSpc>
                <a:spcPct val="100000"/>
              </a:lnSpc>
              <a:tabLst>
                <a:tab pos="460375" algn="l"/>
              </a:tabLst>
            </a:pPr>
            <a:r>
              <a:rPr lang="fr-FR" sz="1400" dirty="0">
                <a:latin typeface="Roboto "/>
                <a:cs typeface="Gill Sans MT"/>
              </a:rPr>
              <a:t>3.	Les</a:t>
            </a:r>
            <a:r>
              <a:rPr lang="fr-FR" sz="1400" spc="-10" dirty="0">
                <a:latin typeface="Roboto "/>
                <a:cs typeface="Gill Sans MT"/>
              </a:rPr>
              <a:t> </a:t>
            </a:r>
            <a:r>
              <a:rPr lang="fr-FR" sz="1400" dirty="0">
                <a:latin typeface="Roboto "/>
                <a:cs typeface="Gill Sans MT"/>
              </a:rPr>
              <a:t>candidats</a:t>
            </a:r>
            <a:r>
              <a:rPr lang="fr-FR" sz="1400" spc="-55" dirty="0">
                <a:latin typeface="Roboto "/>
                <a:cs typeface="Gill Sans MT"/>
              </a:rPr>
              <a:t> </a:t>
            </a:r>
            <a:r>
              <a:rPr lang="fr-FR" sz="1400" dirty="0">
                <a:latin typeface="Roboto "/>
                <a:cs typeface="Gill Sans MT"/>
              </a:rPr>
              <a:t>à</a:t>
            </a:r>
            <a:r>
              <a:rPr lang="fr-FR" sz="1400" spc="-5" dirty="0">
                <a:latin typeface="Roboto "/>
                <a:cs typeface="Gill Sans MT"/>
              </a:rPr>
              <a:t> </a:t>
            </a:r>
            <a:r>
              <a:rPr lang="fr-FR" sz="1400" dirty="0">
                <a:latin typeface="Roboto "/>
                <a:cs typeface="Gill Sans MT"/>
              </a:rPr>
              <a:t>un</a:t>
            </a:r>
            <a:r>
              <a:rPr lang="fr-FR" sz="1400" spc="-25" dirty="0">
                <a:latin typeface="Roboto "/>
                <a:cs typeface="Gill Sans MT"/>
              </a:rPr>
              <a:t> </a:t>
            </a:r>
            <a:r>
              <a:rPr lang="fr-FR" sz="1400" dirty="0">
                <a:latin typeface="Roboto "/>
                <a:cs typeface="Gill Sans MT"/>
              </a:rPr>
              <a:t>emploi</a:t>
            </a:r>
            <a:r>
              <a:rPr lang="fr-FR" sz="1400" spc="-20" dirty="0">
                <a:latin typeface="Roboto "/>
                <a:cs typeface="Gill Sans MT"/>
              </a:rPr>
              <a:t> </a:t>
            </a:r>
            <a:r>
              <a:rPr lang="fr-FR" sz="1400" dirty="0">
                <a:latin typeface="Roboto "/>
                <a:cs typeface="Gill Sans MT"/>
              </a:rPr>
              <a:t>ne</a:t>
            </a:r>
            <a:r>
              <a:rPr lang="fr-FR" sz="1400" spc="-15" dirty="0">
                <a:latin typeface="Roboto "/>
                <a:cs typeface="Gill Sans MT"/>
              </a:rPr>
              <a:t> </a:t>
            </a:r>
            <a:r>
              <a:rPr lang="fr-FR" sz="1400" dirty="0">
                <a:latin typeface="Roboto "/>
                <a:cs typeface="Gill Sans MT"/>
              </a:rPr>
              <a:t>doivent</a:t>
            </a:r>
            <a:r>
              <a:rPr lang="fr-FR" sz="1400" spc="-35" dirty="0">
                <a:latin typeface="Roboto "/>
                <a:cs typeface="Gill Sans MT"/>
              </a:rPr>
              <a:t> </a:t>
            </a:r>
            <a:r>
              <a:rPr lang="fr-FR" sz="1400" dirty="0">
                <a:latin typeface="Roboto "/>
                <a:cs typeface="Gill Sans MT"/>
              </a:rPr>
              <a:t>pas</a:t>
            </a:r>
            <a:r>
              <a:rPr lang="fr-FR" sz="1400" spc="-20" dirty="0">
                <a:latin typeface="Roboto "/>
                <a:cs typeface="Gill Sans MT"/>
              </a:rPr>
              <a:t> </a:t>
            </a:r>
            <a:r>
              <a:rPr lang="fr-FR" sz="1400" dirty="0">
                <a:latin typeface="Roboto "/>
                <a:cs typeface="Gill Sans MT"/>
              </a:rPr>
              <a:t>se</a:t>
            </a:r>
            <a:r>
              <a:rPr lang="fr-FR" sz="1400" spc="-15" dirty="0">
                <a:latin typeface="Roboto "/>
                <a:cs typeface="Gill Sans MT"/>
              </a:rPr>
              <a:t> </a:t>
            </a:r>
            <a:r>
              <a:rPr lang="fr-FR" sz="1400" dirty="0">
                <a:latin typeface="Roboto "/>
                <a:cs typeface="Gill Sans MT"/>
              </a:rPr>
              <a:t>voir</a:t>
            </a:r>
            <a:r>
              <a:rPr lang="fr-FR" sz="1400" spc="-20" dirty="0">
                <a:latin typeface="Roboto "/>
                <a:cs typeface="Gill Sans MT"/>
              </a:rPr>
              <a:t> </a:t>
            </a:r>
            <a:r>
              <a:rPr lang="fr-FR" sz="1400" dirty="0">
                <a:latin typeface="Roboto "/>
                <a:cs typeface="Gill Sans MT"/>
              </a:rPr>
              <a:t>poser</a:t>
            </a:r>
            <a:r>
              <a:rPr lang="fr-FR" sz="1400" spc="-30" dirty="0">
                <a:latin typeface="Roboto "/>
                <a:cs typeface="Gill Sans MT"/>
              </a:rPr>
              <a:t> </a:t>
            </a:r>
            <a:r>
              <a:rPr lang="fr-FR" sz="1400" dirty="0">
                <a:latin typeface="Roboto "/>
                <a:cs typeface="Gill Sans MT"/>
              </a:rPr>
              <a:t>des</a:t>
            </a:r>
            <a:r>
              <a:rPr lang="fr-FR" sz="1400" spc="-25" dirty="0">
                <a:latin typeface="Roboto "/>
                <a:cs typeface="Gill Sans MT"/>
              </a:rPr>
              <a:t> </a:t>
            </a:r>
            <a:r>
              <a:rPr lang="fr-FR" sz="1400" dirty="0">
                <a:latin typeface="Roboto "/>
                <a:cs typeface="Gill Sans MT"/>
              </a:rPr>
              <a:t>questions</a:t>
            </a:r>
            <a:r>
              <a:rPr lang="fr-FR" sz="1400" spc="-30" dirty="0">
                <a:latin typeface="Roboto "/>
                <a:cs typeface="Gill Sans MT"/>
              </a:rPr>
              <a:t> </a:t>
            </a:r>
            <a:r>
              <a:rPr lang="fr-FR" sz="1400" spc="-25" dirty="0">
                <a:latin typeface="Roboto "/>
                <a:cs typeface="Gill Sans MT"/>
              </a:rPr>
              <a:t>qui </a:t>
            </a:r>
            <a:r>
              <a:rPr lang="fr-FR" sz="1400" dirty="0">
                <a:latin typeface="Roboto "/>
                <a:cs typeface="Gill Sans MT"/>
              </a:rPr>
              <a:t>pourraient</a:t>
            </a:r>
            <a:r>
              <a:rPr lang="fr-FR" sz="1400" spc="-60" dirty="0">
                <a:latin typeface="Roboto "/>
                <a:cs typeface="Gill Sans MT"/>
              </a:rPr>
              <a:t> </a:t>
            </a:r>
            <a:r>
              <a:rPr lang="fr-FR" sz="1400" dirty="0">
                <a:latin typeface="Roboto "/>
                <a:cs typeface="Gill Sans MT"/>
              </a:rPr>
              <a:t>suggérer</a:t>
            </a:r>
            <a:r>
              <a:rPr lang="fr-FR" sz="1400" spc="-25" dirty="0">
                <a:latin typeface="Roboto "/>
                <a:cs typeface="Gill Sans MT"/>
              </a:rPr>
              <a:t> </a:t>
            </a:r>
            <a:r>
              <a:rPr lang="fr-FR" sz="1400" dirty="0">
                <a:latin typeface="Roboto "/>
                <a:cs typeface="Gill Sans MT"/>
              </a:rPr>
              <a:t>une</a:t>
            </a:r>
            <a:r>
              <a:rPr lang="fr-FR" sz="1400" spc="-35" dirty="0">
                <a:latin typeface="Roboto "/>
                <a:cs typeface="Gill Sans MT"/>
              </a:rPr>
              <a:t> </a:t>
            </a:r>
            <a:r>
              <a:rPr lang="fr-FR" sz="1400" dirty="0">
                <a:latin typeface="Roboto "/>
                <a:cs typeface="Gill Sans MT"/>
              </a:rPr>
              <a:t>intention</a:t>
            </a:r>
            <a:r>
              <a:rPr lang="fr-FR" sz="1400" spc="-45" dirty="0">
                <a:latin typeface="Roboto "/>
                <a:cs typeface="Gill Sans MT"/>
              </a:rPr>
              <a:t> </a:t>
            </a:r>
            <a:r>
              <a:rPr lang="fr-FR" sz="1400" dirty="0">
                <a:latin typeface="Roboto "/>
                <a:cs typeface="Gill Sans MT"/>
              </a:rPr>
              <a:t>de</a:t>
            </a:r>
            <a:r>
              <a:rPr lang="fr-FR" sz="1400" spc="-25" dirty="0">
                <a:latin typeface="Roboto "/>
                <a:cs typeface="Gill Sans MT"/>
              </a:rPr>
              <a:t> </a:t>
            </a:r>
            <a:r>
              <a:rPr lang="fr-FR" sz="1400" dirty="0">
                <a:latin typeface="Roboto "/>
                <a:cs typeface="Gill Sans MT"/>
              </a:rPr>
              <a:t>discrimination</a:t>
            </a:r>
            <a:r>
              <a:rPr lang="fr-FR" sz="1400" spc="-55" dirty="0">
                <a:latin typeface="Roboto "/>
                <a:cs typeface="Gill Sans MT"/>
              </a:rPr>
              <a:t> </a:t>
            </a:r>
            <a:r>
              <a:rPr lang="fr-FR" sz="1400" dirty="0">
                <a:latin typeface="Roboto "/>
                <a:cs typeface="Gill Sans MT"/>
              </a:rPr>
              <a:t>en</a:t>
            </a:r>
            <a:r>
              <a:rPr lang="fr-FR" sz="1400" spc="-40" dirty="0">
                <a:latin typeface="Roboto "/>
                <a:cs typeface="Gill Sans MT"/>
              </a:rPr>
              <a:t> </a:t>
            </a:r>
            <a:r>
              <a:rPr lang="fr-FR" sz="1400" dirty="0">
                <a:latin typeface="Roboto "/>
                <a:cs typeface="Gill Sans MT"/>
              </a:rPr>
              <a:t>raison</a:t>
            </a:r>
            <a:r>
              <a:rPr lang="fr-FR" sz="1400" spc="-35" dirty="0">
                <a:latin typeface="Roboto "/>
                <a:cs typeface="Gill Sans MT"/>
              </a:rPr>
              <a:t> </a:t>
            </a:r>
            <a:r>
              <a:rPr lang="fr-FR" sz="1400" spc="-10" dirty="0">
                <a:latin typeface="Roboto "/>
                <a:cs typeface="Gill Sans MT"/>
              </a:rPr>
              <a:t>d’une </a:t>
            </a:r>
            <a:r>
              <a:rPr lang="fr-FR" sz="1400" dirty="0">
                <a:latin typeface="Roboto "/>
                <a:cs typeface="Gill Sans MT"/>
              </a:rPr>
              <a:t>caractéristique</a:t>
            </a:r>
            <a:r>
              <a:rPr lang="fr-FR" sz="1400" spc="-35" dirty="0">
                <a:latin typeface="Roboto "/>
                <a:cs typeface="Gill Sans MT"/>
              </a:rPr>
              <a:t> </a:t>
            </a:r>
            <a:r>
              <a:rPr lang="fr-FR" sz="1400" dirty="0">
                <a:latin typeface="Roboto "/>
                <a:cs typeface="Gill Sans MT"/>
              </a:rPr>
              <a:t>protégée.</a:t>
            </a:r>
            <a:r>
              <a:rPr lang="fr-FR" sz="1400" spc="-10" dirty="0">
                <a:latin typeface="Roboto "/>
                <a:cs typeface="Gill Sans MT"/>
              </a:rPr>
              <a:t> </a:t>
            </a:r>
            <a:r>
              <a:rPr lang="fr-FR" sz="1400" dirty="0">
                <a:latin typeface="Roboto "/>
                <a:cs typeface="Gill Sans MT"/>
              </a:rPr>
              <a:t>Par</a:t>
            </a:r>
            <a:r>
              <a:rPr lang="fr-FR" sz="1400" spc="-25" dirty="0">
                <a:latin typeface="Roboto "/>
                <a:cs typeface="Gill Sans MT"/>
              </a:rPr>
              <a:t> </a:t>
            </a:r>
            <a:r>
              <a:rPr lang="fr-FR" sz="1400" dirty="0">
                <a:latin typeface="Roboto "/>
                <a:cs typeface="Gill Sans MT"/>
              </a:rPr>
              <a:t>exemple,</a:t>
            </a:r>
            <a:r>
              <a:rPr lang="fr-FR" sz="1400" spc="-10" dirty="0">
                <a:latin typeface="Roboto "/>
                <a:cs typeface="Gill Sans MT"/>
              </a:rPr>
              <a:t> </a:t>
            </a:r>
            <a:r>
              <a:rPr lang="fr-FR" sz="1400" dirty="0">
                <a:latin typeface="Roboto "/>
                <a:cs typeface="Gill Sans MT"/>
              </a:rPr>
              <a:t>on</a:t>
            </a:r>
            <a:r>
              <a:rPr lang="fr-FR" sz="1400" spc="-30" dirty="0">
                <a:latin typeface="Roboto "/>
                <a:cs typeface="Gill Sans MT"/>
              </a:rPr>
              <a:t> </a:t>
            </a:r>
            <a:r>
              <a:rPr lang="fr-FR" sz="1400" dirty="0">
                <a:latin typeface="Roboto "/>
                <a:cs typeface="Gill Sans MT"/>
              </a:rPr>
              <a:t>ne</a:t>
            </a:r>
            <a:r>
              <a:rPr lang="fr-FR" sz="1400" spc="-20" dirty="0">
                <a:latin typeface="Roboto "/>
                <a:cs typeface="Gill Sans MT"/>
              </a:rPr>
              <a:t> </a:t>
            </a:r>
            <a:r>
              <a:rPr lang="fr-FR" sz="1400" dirty="0">
                <a:latin typeface="Roboto "/>
                <a:cs typeface="Gill Sans MT"/>
              </a:rPr>
              <a:t>doit</a:t>
            </a:r>
            <a:r>
              <a:rPr lang="fr-FR" sz="1400" spc="-20" dirty="0">
                <a:latin typeface="Roboto "/>
                <a:cs typeface="Gill Sans MT"/>
              </a:rPr>
              <a:t> </a:t>
            </a:r>
            <a:r>
              <a:rPr lang="fr-FR" sz="1400" dirty="0">
                <a:latin typeface="Roboto "/>
                <a:cs typeface="Gill Sans MT"/>
              </a:rPr>
              <a:t>pas</a:t>
            </a:r>
            <a:r>
              <a:rPr lang="fr-FR" sz="1400" spc="-25" dirty="0">
                <a:latin typeface="Roboto "/>
                <a:cs typeface="Gill Sans MT"/>
              </a:rPr>
              <a:t> </a:t>
            </a:r>
            <a:r>
              <a:rPr lang="fr-FR" sz="1400" dirty="0">
                <a:latin typeface="Roboto "/>
                <a:cs typeface="Gill Sans MT"/>
              </a:rPr>
              <a:t>demander</a:t>
            </a:r>
            <a:r>
              <a:rPr lang="fr-FR" sz="1400" spc="-40" dirty="0">
                <a:latin typeface="Roboto "/>
                <a:cs typeface="Gill Sans MT"/>
              </a:rPr>
              <a:t> </a:t>
            </a:r>
            <a:r>
              <a:rPr lang="fr-FR" sz="1400" dirty="0">
                <a:latin typeface="Roboto "/>
                <a:cs typeface="Gill Sans MT"/>
              </a:rPr>
              <a:t>aux</a:t>
            </a:r>
            <a:r>
              <a:rPr lang="fr-FR" sz="1400" spc="-25" dirty="0">
                <a:latin typeface="Roboto "/>
                <a:cs typeface="Gill Sans MT"/>
              </a:rPr>
              <a:t> </a:t>
            </a:r>
            <a:r>
              <a:rPr lang="fr-FR" sz="1400" dirty="0">
                <a:latin typeface="Roboto "/>
                <a:cs typeface="Gill Sans MT"/>
              </a:rPr>
              <a:t>candidates</a:t>
            </a:r>
            <a:r>
              <a:rPr lang="fr-FR" sz="1400" spc="-45" dirty="0">
                <a:latin typeface="Roboto "/>
                <a:cs typeface="Gill Sans MT"/>
              </a:rPr>
              <a:t> </a:t>
            </a:r>
            <a:r>
              <a:rPr lang="fr-FR" sz="1400" spc="-25" dirty="0">
                <a:latin typeface="Roboto "/>
                <a:cs typeface="Gill Sans MT"/>
              </a:rPr>
              <a:t>si </a:t>
            </a:r>
            <a:r>
              <a:rPr lang="fr-FR" sz="1400" dirty="0">
                <a:latin typeface="Roboto "/>
                <a:cs typeface="Gill Sans MT"/>
              </a:rPr>
              <a:t>elles</a:t>
            </a:r>
            <a:r>
              <a:rPr lang="fr-FR" sz="1400" spc="-10" dirty="0">
                <a:latin typeface="Roboto "/>
                <a:cs typeface="Gill Sans MT"/>
              </a:rPr>
              <a:t> </a:t>
            </a:r>
            <a:r>
              <a:rPr lang="fr-FR" sz="1400" dirty="0">
                <a:latin typeface="Roboto "/>
                <a:cs typeface="Gill Sans MT"/>
              </a:rPr>
              <a:t>sont</a:t>
            </a:r>
            <a:r>
              <a:rPr lang="fr-FR" sz="1400" spc="-30" dirty="0">
                <a:latin typeface="Roboto "/>
                <a:cs typeface="Gill Sans MT"/>
              </a:rPr>
              <a:t> </a:t>
            </a:r>
            <a:r>
              <a:rPr lang="fr-FR" sz="1400" dirty="0">
                <a:latin typeface="Roboto "/>
                <a:cs typeface="Gill Sans MT"/>
              </a:rPr>
              <a:t>enceintes</a:t>
            </a:r>
            <a:r>
              <a:rPr lang="fr-FR" sz="1400" spc="-25" dirty="0">
                <a:latin typeface="Roboto "/>
                <a:cs typeface="Gill Sans MT"/>
              </a:rPr>
              <a:t> </a:t>
            </a:r>
            <a:r>
              <a:rPr lang="fr-FR" sz="1400" dirty="0">
                <a:latin typeface="Roboto "/>
                <a:cs typeface="Gill Sans MT"/>
              </a:rPr>
              <a:t>ou</a:t>
            </a:r>
            <a:r>
              <a:rPr lang="fr-FR" sz="1400" spc="-15" dirty="0">
                <a:latin typeface="Roboto "/>
                <a:cs typeface="Gill Sans MT"/>
              </a:rPr>
              <a:t> </a:t>
            </a:r>
            <a:r>
              <a:rPr lang="fr-FR" sz="1400" dirty="0">
                <a:latin typeface="Roboto "/>
                <a:cs typeface="Gill Sans MT"/>
              </a:rPr>
              <a:t>si</a:t>
            </a:r>
            <a:r>
              <a:rPr lang="fr-FR" sz="1400" spc="-5" dirty="0">
                <a:latin typeface="Roboto "/>
                <a:cs typeface="Gill Sans MT"/>
              </a:rPr>
              <a:t> </a:t>
            </a:r>
            <a:r>
              <a:rPr lang="fr-FR" sz="1400" dirty="0">
                <a:latin typeface="Roboto "/>
                <a:cs typeface="Gill Sans MT"/>
              </a:rPr>
              <a:t>elles</a:t>
            </a:r>
            <a:r>
              <a:rPr lang="fr-FR" sz="1400" spc="-15" dirty="0">
                <a:latin typeface="Roboto "/>
                <a:cs typeface="Gill Sans MT"/>
              </a:rPr>
              <a:t> </a:t>
            </a:r>
            <a:r>
              <a:rPr lang="fr-FR" sz="1400" dirty="0">
                <a:latin typeface="Roboto "/>
                <a:cs typeface="Gill Sans MT"/>
              </a:rPr>
              <a:t>prévoient</a:t>
            </a:r>
            <a:r>
              <a:rPr lang="fr-FR" sz="1400" spc="-25" dirty="0">
                <a:latin typeface="Roboto "/>
                <a:cs typeface="Gill Sans MT"/>
              </a:rPr>
              <a:t> </a:t>
            </a:r>
            <a:r>
              <a:rPr lang="fr-FR" sz="1400" spc="-20" dirty="0">
                <a:latin typeface="Roboto "/>
                <a:cs typeface="Gill Sans MT"/>
              </a:rPr>
              <a:t>d'avoir</a:t>
            </a:r>
            <a:r>
              <a:rPr lang="fr-FR" sz="1400" spc="-40" dirty="0">
                <a:latin typeface="Roboto "/>
                <a:cs typeface="Gill Sans MT"/>
              </a:rPr>
              <a:t> </a:t>
            </a:r>
            <a:r>
              <a:rPr lang="fr-FR" sz="1400" dirty="0">
                <a:latin typeface="Roboto "/>
                <a:cs typeface="Gill Sans MT"/>
              </a:rPr>
              <a:t>des</a:t>
            </a:r>
            <a:r>
              <a:rPr lang="fr-FR" sz="1400" spc="-15" dirty="0">
                <a:latin typeface="Roboto "/>
                <a:cs typeface="Gill Sans MT"/>
              </a:rPr>
              <a:t> </a:t>
            </a:r>
            <a:r>
              <a:rPr lang="fr-FR" sz="1400" spc="-10" dirty="0">
                <a:latin typeface="Roboto "/>
                <a:cs typeface="Gill Sans MT"/>
              </a:rPr>
              <a:t>enfants.</a:t>
            </a:r>
          </a:p>
          <a:p>
            <a:pPr marL="12066" marR="673100" lvl="1">
              <a:lnSpc>
                <a:spcPct val="100000"/>
              </a:lnSpc>
              <a:tabLst>
                <a:tab pos="460375" algn="l"/>
              </a:tabLst>
            </a:pPr>
            <a:endParaRPr lang="fr-FR" sz="1400" spc="-10" dirty="0">
              <a:latin typeface="Roboto "/>
              <a:cs typeface="Gill Sans MT"/>
            </a:endParaRPr>
          </a:p>
          <a:p>
            <a:pPr marL="12066" marR="673100" lvl="1">
              <a:lnSpc>
                <a:spcPct val="100000"/>
              </a:lnSpc>
              <a:tabLst>
                <a:tab pos="460375" algn="l"/>
              </a:tabLst>
            </a:pPr>
            <a:r>
              <a:rPr lang="fr-FR" sz="1400" dirty="0">
                <a:latin typeface="Roboto "/>
                <a:cs typeface="Gill Sans MT"/>
              </a:rPr>
              <a:t>4. 	 Les</a:t>
            </a:r>
            <a:r>
              <a:rPr lang="fr-FR" sz="1400" spc="-10" dirty="0">
                <a:latin typeface="Roboto "/>
                <a:cs typeface="Gill Sans MT"/>
              </a:rPr>
              <a:t> </a:t>
            </a:r>
            <a:r>
              <a:rPr lang="fr-FR" sz="1400" dirty="0">
                <a:latin typeface="Roboto "/>
                <a:cs typeface="Gill Sans MT"/>
              </a:rPr>
              <a:t>candidats</a:t>
            </a:r>
            <a:r>
              <a:rPr lang="fr-FR" sz="1400" spc="-55" dirty="0">
                <a:latin typeface="Roboto "/>
                <a:cs typeface="Gill Sans MT"/>
              </a:rPr>
              <a:t> </a:t>
            </a:r>
            <a:r>
              <a:rPr lang="fr-FR" sz="1400" dirty="0">
                <a:latin typeface="Roboto "/>
                <a:cs typeface="Gill Sans MT"/>
              </a:rPr>
              <a:t>à</a:t>
            </a:r>
            <a:r>
              <a:rPr lang="fr-FR" sz="1400" spc="-5" dirty="0">
                <a:latin typeface="Roboto "/>
                <a:cs typeface="Gill Sans MT"/>
              </a:rPr>
              <a:t> </a:t>
            </a:r>
            <a:r>
              <a:rPr lang="fr-FR" sz="1400" dirty="0">
                <a:latin typeface="Roboto "/>
                <a:cs typeface="Gill Sans MT"/>
              </a:rPr>
              <a:t>un</a:t>
            </a:r>
            <a:r>
              <a:rPr lang="fr-FR" sz="1400" spc="-25" dirty="0">
                <a:latin typeface="Roboto "/>
                <a:cs typeface="Gill Sans MT"/>
              </a:rPr>
              <a:t> </a:t>
            </a:r>
            <a:r>
              <a:rPr lang="fr-FR" sz="1400" dirty="0">
                <a:latin typeface="Roboto "/>
                <a:cs typeface="Gill Sans MT"/>
              </a:rPr>
              <a:t>emploi</a:t>
            </a:r>
            <a:r>
              <a:rPr lang="fr-FR" sz="1400" spc="-25" dirty="0">
                <a:latin typeface="Roboto "/>
                <a:cs typeface="Gill Sans MT"/>
              </a:rPr>
              <a:t> </a:t>
            </a:r>
            <a:r>
              <a:rPr lang="fr-FR" sz="1400" dirty="0">
                <a:latin typeface="Roboto "/>
                <a:cs typeface="Gill Sans MT"/>
              </a:rPr>
              <a:t>ne</a:t>
            </a:r>
            <a:r>
              <a:rPr lang="fr-FR" sz="1400" spc="-10" dirty="0">
                <a:latin typeface="Roboto "/>
                <a:cs typeface="Gill Sans MT"/>
              </a:rPr>
              <a:t> </a:t>
            </a:r>
            <a:r>
              <a:rPr lang="fr-FR" sz="1400" dirty="0">
                <a:latin typeface="Roboto "/>
                <a:cs typeface="Gill Sans MT"/>
              </a:rPr>
              <a:t>doivent</a:t>
            </a:r>
            <a:r>
              <a:rPr lang="fr-FR" sz="1400" spc="-40" dirty="0">
                <a:latin typeface="Roboto "/>
                <a:cs typeface="Gill Sans MT"/>
              </a:rPr>
              <a:t> </a:t>
            </a:r>
            <a:r>
              <a:rPr lang="fr-FR" sz="1400" dirty="0">
                <a:latin typeface="Roboto "/>
                <a:cs typeface="Gill Sans MT"/>
              </a:rPr>
              <a:t>pas</a:t>
            </a:r>
            <a:r>
              <a:rPr lang="fr-FR" sz="1400" spc="-20" dirty="0">
                <a:latin typeface="Roboto "/>
                <a:cs typeface="Gill Sans MT"/>
              </a:rPr>
              <a:t> </a:t>
            </a:r>
            <a:r>
              <a:rPr lang="fr-FR" sz="1400" dirty="0">
                <a:latin typeface="Roboto "/>
                <a:cs typeface="Gill Sans MT"/>
              </a:rPr>
              <a:t>être</a:t>
            </a:r>
            <a:r>
              <a:rPr lang="fr-FR" sz="1400" spc="-15" dirty="0">
                <a:latin typeface="Roboto "/>
                <a:cs typeface="Gill Sans MT"/>
              </a:rPr>
              <a:t> </a:t>
            </a:r>
            <a:r>
              <a:rPr lang="fr-FR" sz="1400" spc="-10" dirty="0">
                <a:latin typeface="Roboto "/>
                <a:cs typeface="Gill Sans MT"/>
              </a:rPr>
              <a:t>interrogés</a:t>
            </a:r>
            <a:r>
              <a:rPr lang="fr-FR" sz="1400" spc="-30" dirty="0">
                <a:latin typeface="Roboto "/>
                <a:cs typeface="Gill Sans MT"/>
              </a:rPr>
              <a:t> </a:t>
            </a:r>
            <a:r>
              <a:rPr lang="fr-FR" sz="1400" dirty="0">
                <a:latin typeface="Roboto "/>
                <a:cs typeface="Gill Sans MT"/>
              </a:rPr>
              <a:t>sur</a:t>
            </a:r>
            <a:r>
              <a:rPr lang="fr-FR" sz="1400" spc="-25" dirty="0">
                <a:latin typeface="Roboto "/>
                <a:cs typeface="Gill Sans MT"/>
              </a:rPr>
              <a:t> </a:t>
            </a:r>
            <a:r>
              <a:rPr lang="fr-FR" sz="1400" dirty="0">
                <a:latin typeface="Roboto "/>
                <a:cs typeface="Gill Sans MT"/>
              </a:rPr>
              <a:t>leur</a:t>
            </a:r>
            <a:r>
              <a:rPr lang="fr-FR" sz="1400" spc="-20" dirty="0">
                <a:latin typeface="Roboto "/>
                <a:cs typeface="Gill Sans MT"/>
              </a:rPr>
              <a:t> </a:t>
            </a:r>
            <a:r>
              <a:rPr lang="fr-FR" sz="1400" dirty="0">
                <a:latin typeface="Roboto "/>
                <a:cs typeface="Gill Sans MT"/>
              </a:rPr>
              <a:t>santé</a:t>
            </a:r>
            <a:r>
              <a:rPr lang="fr-FR" sz="1400" spc="-30" dirty="0">
                <a:latin typeface="Roboto "/>
                <a:cs typeface="Gill Sans MT"/>
              </a:rPr>
              <a:t> </a:t>
            </a:r>
            <a:r>
              <a:rPr lang="fr-FR" sz="1400" dirty="0">
                <a:latin typeface="Roboto "/>
                <a:cs typeface="Gill Sans MT"/>
              </a:rPr>
              <a:t>ou</a:t>
            </a:r>
            <a:r>
              <a:rPr lang="fr-FR" sz="1400" spc="-25" dirty="0">
                <a:latin typeface="Roboto "/>
                <a:cs typeface="Gill Sans MT"/>
              </a:rPr>
              <a:t> </a:t>
            </a:r>
            <a:r>
              <a:rPr lang="fr-FR" sz="1400" spc="-20" dirty="0">
                <a:latin typeface="Roboto "/>
                <a:cs typeface="Gill Sans MT"/>
              </a:rPr>
              <a:t>leur </a:t>
            </a:r>
            <a:r>
              <a:rPr lang="fr-FR" sz="1400" dirty="0">
                <a:latin typeface="Roboto "/>
                <a:cs typeface="Gill Sans MT"/>
              </a:rPr>
              <a:t>handicap</a:t>
            </a:r>
            <a:r>
              <a:rPr lang="fr-FR" sz="1400" spc="-40" dirty="0">
                <a:latin typeface="Roboto "/>
                <a:cs typeface="Gill Sans MT"/>
              </a:rPr>
              <a:t> </a:t>
            </a:r>
            <a:r>
              <a:rPr lang="fr-FR" sz="1400" dirty="0">
                <a:latin typeface="Roboto "/>
                <a:cs typeface="Gill Sans MT"/>
              </a:rPr>
              <a:t>avant</a:t>
            </a:r>
            <a:r>
              <a:rPr lang="fr-FR" sz="1400" spc="-30" dirty="0">
                <a:latin typeface="Roboto "/>
                <a:cs typeface="Gill Sans MT"/>
              </a:rPr>
              <a:t> </a:t>
            </a:r>
            <a:r>
              <a:rPr lang="fr-FR" sz="1400" dirty="0">
                <a:latin typeface="Roboto "/>
                <a:cs typeface="Gill Sans MT"/>
              </a:rPr>
              <a:t>qu'une</a:t>
            </a:r>
            <a:r>
              <a:rPr lang="fr-FR" sz="1400" spc="-40" dirty="0">
                <a:latin typeface="Roboto "/>
                <a:cs typeface="Gill Sans MT"/>
              </a:rPr>
              <a:t> </a:t>
            </a:r>
            <a:r>
              <a:rPr lang="fr-FR" sz="1400" dirty="0">
                <a:latin typeface="Roboto "/>
                <a:cs typeface="Gill Sans MT"/>
              </a:rPr>
              <a:t>offre</a:t>
            </a:r>
            <a:r>
              <a:rPr lang="fr-FR" sz="1400" spc="-10" dirty="0">
                <a:latin typeface="Roboto "/>
                <a:cs typeface="Gill Sans MT"/>
              </a:rPr>
              <a:t> </a:t>
            </a:r>
            <a:r>
              <a:rPr lang="fr-FR" sz="1400" dirty="0">
                <a:latin typeface="Roboto "/>
                <a:cs typeface="Gill Sans MT"/>
              </a:rPr>
              <a:t>d'emploi</a:t>
            </a:r>
            <a:r>
              <a:rPr lang="fr-FR" sz="1400" spc="-45" dirty="0">
                <a:latin typeface="Roboto "/>
                <a:cs typeface="Gill Sans MT"/>
              </a:rPr>
              <a:t> </a:t>
            </a:r>
            <a:r>
              <a:rPr lang="fr-FR" sz="1400" dirty="0">
                <a:latin typeface="Roboto "/>
                <a:cs typeface="Gill Sans MT"/>
              </a:rPr>
              <a:t>ne</a:t>
            </a:r>
            <a:r>
              <a:rPr lang="fr-FR" sz="1400" spc="-15" dirty="0">
                <a:latin typeface="Roboto "/>
                <a:cs typeface="Gill Sans MT"/>
              </a:rPr>
              <a:t> </a:t>
            </a:r>
            <a:r>
              <a:rPr lang="fr-FR" sz="1400" dirty="0">
                <a:latin typeface="Roboto "/>
                <a:cs typeface="Gill Sans MT"/>
              </a:rPr>
              <a:t>soit</a:t>
            </a:r>
            <a:r>
              <a:rPr lang="fr-FR" sz="1400" spc="-30" dirty="0">
                <a:latin typeface="Roboto "/>
                <a:cs typeface="Gill Sans MT"/>
              </a:rPr>
              <a:t> </a:t>
            </a:r>
            <a:r>
              <a:rPr lang="fr-FR" sz="1400" dirty="0">
                <a:latin typeface="Roboto "/>
                <a:cs typeface="Gill Sans MT"/>
              </a:rPr>
              <a:t>faite,</a:t>
            </a:r>
            <a:r>
              <a:rPr lang="fr-FR" sz="1400" spc="-10" dirty="0">
                <a:latin typeface="Roboto "/>
                <a:cs typeface="Gill Sans MT"/>
              </a:rPr>
              <a:t> </a:t>
            </a:r>
            <a:r>
              <a:rPr lang="fr-FR" sz="1400" dirty="0">
                <a:latin typeface="Roboto "/>
                <a:cs typeface="Gill Sans MT"/>
              </a:rPr>
              <a:t>sauf</a:t>
            </a:r>
            <a:r>
              <a:rPr lang="fr-FR" sz="1400" spc="-25" dirty="0">
                <a:latin typeface="Roboto "/>
                <a:cs typeface="Gill Sans MT"/>
              </a:rPr>
              <a:t> </a:t>
            </a:r>
            <a:r>
              <a:rPr lang="fr-FR" sz="1400" dirty="0">
                <a:latin typeface="Roboto "/>
                <a:cs typeface="Gill Sans MT"/>
              </a:rPr>
              <a:t>dans</a:t>
            </a:r>
            <a:r>
              <a:rPr lang="fr-FR" sz="1400" spc="-40" dirty="0">
                <a:latin typeface="Roboto "/>
                <a:cs typeface="Gill Sans MT"/>
              </a:rPr>
              <a:t> </a:t>
            </a:r>
            <a:r>
              <a:rPr lang="fr-FR" sz="1400" dirty="0">
                <a:latin typeface="Roboto "/>
                <a:cs typeface="Gill Sans MT"/>
              </a:rPr>
              <a:t>les</a:t>
            </a:r>
            <a:r>
              <a:rPr lang="fr-FR" sz="1400" spc="-15" dirty="0">
                <a:latin typeface="Roboto "/>
                <a:cs typeface="Gill Sans MT"/>
              </a:rPr>
              <a:t> </a:t>
            </a:r>
            <a:r>
              <a:rPr lang="fr-FR" sz="1400" dirty="0">
                <a:latin typeface="Roboto "/>
                <a:cs typeface="Gill Sans MT"/>
              </a:rPr>
              <a:t>circonstances</a:t>
            </a:r>
            <a:r>
              <a:rPr lang="fr-FR" sz="1400" spc="-40" dirty="0">
                <a:latin typeface="Roboto "/>
                <a:cs typeface="Gill Sans MT"/>
              </a:rPr>
              <a:t> </a:t>
            </a:r>
            <a:r>
              <a:rPr lang="fr-FR" sz="1400" spc="-20" dirty="0">
                <a:latin typeface="Roboto "/>
                <a:cs typeface="Gill Sans MT"/>
              </a:rPr>
              <a:t>très </a:t>
            </a:r>
            <a:r>
              <a:rPr lang="fr-FR" sz="1400" dirty="0">
                <a:latin typeface="Roboto "/>
                <a:cs typeface="Gill Sans MT"/>
              </a:rPr>
              <a:t>limitées</a:t>
            </a:r>
            <a:r>
              <a:rPr lang="fr-FR" sz="1400" spc="-30" dirty="0">
                <a:latin typeface="Roboto "/>
                <a:cs typeface="Gill Sans MT"/>
              </a:rPr>
              <a:t> </a:t>
            </a:r>
            <a:r>
              <a:rPr lang="fr-FR" sz="1400" dirty="0">
                <a:latin typeface="Roboto "/>
                <a:cs typeface="Gill Sans MT"/>
              </a:rPr>
              <a:t>autorisées</a:t>
            </a:r>
            <a:r>
              <a:rPr lang="fr-FR" sz="1400" spc="-35" dirty="0">
                <a:latin typeface="Roboto "/>
                <a:cs typeface="Gill Sans MT"/>
              </a:rPr>
              <a:t> </a:t>
            </a:r>
            <a:r>
              <a:rPr lang="fr-FR" sz="1400" dirty="0">
                <a:latin typeface="Roboto "/>
                <a:cs typeface="Gill Sans MT"/>
              </a:rPr>
              <a:t>par</a:t>
            </a:r>
            <a:r>
              <a:rPr lang="fr-FR" sz="1400" spc="-40" dirty="0">
                <a:latin typeface="Roboto "/>
                <a:cs typeface="Gill Sans MT"/>
              </a:rPr>
              <a:t> </a:t>
            </a:r>
            <a:r>
              <a:rPr lang="fr-FR" sz="1400" dirty="0">
                <a:latin typeface="Roboto "/>
                <a:cs typeface="Gill Sans MT"/>
              </a:rPr>
              <a:t>la</a:t>
            </a:r>
            <a:r>
              <a:rPr lang="fr-FR" sz="1400" spc="-25" dirty="0">
                <a:latin typeface="Roboto "/>
                <a:cs typeface="Gill Sans MT"/>
              </a:rPr>
              <a:t> </a:t>
            </a:r>
            <a:r>
              <a:rPr lang="fr-FR" sz="1400" spc="-20" dirty="0">
                <a:latin typeface="Roboto "/>
                <a:cs typeface="Gill Sans MT"/>
              </a:rPr>
              <a:t>loi.</a:t>
            </a:r>
          </a:p>
          <a:p>
            <a:pPr marL="12066" marR="673100" lvl="1">
              <a:lnSpc>
                <a:spcPct val="100000"/>
              </a:lnSpc>
              <a:tabLst>
                <a:tab pos="460375" algn="l"/>
              </a:tabLst>
            </a:pPr>
            <a:endParaRPr lang="fr-FR" sz="1400" spc="-20" dirty="0">
              <a:latin typeface="Roboto "/>
              <a:cs typeface="Gill Sans MT"/>
            </a:endParaRPr>
          </a:p>
          <a:p>
            <a:pPr marL="12066" marR="673100" lvl="1">
              <a:lnSpc>
                <a:spcPct val="100000"/>
              </a:lnSpc>
              <a:tabLst>
                <a:tab pos="460375" algn="l"/>
              </a:tabLst>
            </a:pPr>
            <a:r>
              <a:rPr lang="fr-FR" sz="1400" dirty="0">
                <a:latin typeface="Roboto "/>
                <a:cs typeface="Gill Sans MT"/>
              </a:rPr>
              <a:t>5.	 Nous</a:t>
            </a:r>
            <a:r>
              <a:rPr lang="fr-FR" sz="1400" spc="-25" dirty="0">
                <a:latin typeface="Roboto "/>
                <a:cs typeface="Gill Sans MT"/>
              </a:rPr>
              <a:t> </a:t>
            </a:r>
            <a:r>
              <a:rPr lang="fr-FR" sz="1400" dirty="0">
                <a:latin typeface="Roboto "/>
                <a:cs typeface="Gill Sans MT"/>
              </a:rPr>
              <a:t>offrirons</a:t>
            </a:r>
            <a:r>
              <a:rPr lang="fr-FR" sz="1400" spc="-30" dirty="0">
                <a:latin typeface="Roboto "/>
                <a:cs typeface="Gill Sans MT"/>
              </a:rPr>
              <a:t> </a:t>
            </a:r>
            <a:r>
              <a:rPr lang="fr-FR" sz="1400" dirty="0">
                <a:latin typeface="Roboto "/>
                <a:cs typeface="Gill Sans MT"/>
              </a:rPr>
              <a:t>des</a:t>
            </a:r>
            <a:r>
              <a:rPr lang="fr-FR" sz="1400" spc="-10" dirty="0">
                <a:latin typeface="Roboto "/>
                <a:cs typeface="Gill Sans MT"/>
              </a:rPr>
              <a:t> </a:t>
            </a:r>
            <a:r>
              <a:rPr lang="fr-FR" sz="1400" dirty="0">
                <a:latin typeface="Roboto "/>
                <a:cs typeface="Gill Sans MT"/>
              </a:rPr>
              <a:t>opportunités</a:t>
            </a:r>
            <a:r>
              <a:rPr lang="fr-FR" sz="1400" spc="-45" dirty="0">
                <a:latin typeface="Roboto "/>
                <a:cs typeface="Gill Sans MT"/>
              </a:rPr>
              <a:t> </a:t>
            </a:r>
            <a:r>
              <a:rPr lang="fr-FR" sz="1400" dirty="0">
                <a:latin typeface="Roboto "/>
                <a:cs typeface="Gill Sans MT"/>
              </a:rPr>
              <a:t>de</a:t>
            </a:r>
            <a:r>
              <a:rPr lang="fr-FR" sz="1400" spc="-10" dirty="0">
                <a:latin typeface="Roboto "/>
                <a:cs typeface="Gill Sans MT"/>
              </a:rPr>
              <a:t> </a:t>
            </a:r>
            <a:r>
              <a:rPr lang="fr-FR" sz="1400" dirty="0">
                <a:latin typeface="Roboto "/>
                <a:cs typeface="Gill Sans MT"/>
              </a:rPr>
              <a:t>formation,</a:t>
            </a:r>
            <a:r>
              <a:rPr lang="fr-FR" sz="1400" spc="-30" dirty="0">
                <a:latin typeface="Roboto "/>
                <a:cs typeface="Gill Sans MT"/>
              </a:rPr>
              <a:t> </a:t>
            </a:r>
            <a:r>
              <a:rPr lang="fr-FR" sz="1400" dirty="0">
                <a:latin typeface="Roboto "/>
                <a:cs typeface="Gill Sans MT"/>
              </a:rPr>
              <a:t>de</a:t>
            </a:r>
            <a:r>
              <a:rPr lang="fr-FR" sz="1400" spc="-15" dirty="0">
                <a:latin typeface="Roboto "/>
                <a:cs typeface="Gill Sans MT"/>
              </a:rPr>
              <a:t> </a:t>
            </a:r>
            <a:r>
              <a:rPr lang="fr-FR" sz="1400" dirty="0">
                <a:latin typeface="Roboto "/>
                <a:cs typeface="Gill Sans MT"/>
              </a:rPr>
              <a:t>développement</a:t>
            </a:r>
            <a:r>
              <a:rPr lang="fr-FR" sz="1400" spc="-25" dirty="0">
                <a:latin typeface="Roboto "/>
                <a:cs typeface="Gill Sans MT"/>
              </a:rPr>
              <a:t> </a:t>
            </a:r>
            <a:r>
              <a:rPr lang="fr-FR" sz="1400" dirty="0">
                <a:latin typeface="Roboto "/>
                <a:cs typeface="Gill Sans MT"/>
              </a:rPr>
              <a:t>et</a:t>
            </a:r>
            <a:r>
              <a:rPr lang="fr-FR" sz="1400" spc="-5" dirty="0">
                <a:latin typeface="Roboto "/>
                <a:cs typeface="Gill Sans MT"/>
              </a:rPr>
              <a:t> </a:t>
            </a:r>
            <a:r>
              <a:rPr lang="fr-FR" sz="1400" spc="-25" dirty="0">
                <a:latin typeface="Roboto "/>
                <a:cs typeface="Gill Sans MT"/>
              </a:rPr>
              <a:t>de</a:t>
            </a:r>
            <a:r>
              <a:rPr lang="fr-FR" sz="1400" spc="0" dirty="0">
                <a:latin typeface="Roboto "/>
                <a:cs typeface="Gill Sans MT"/>
              </a:rPr>
              <a:t> </a:t>
            </a:r>
            <a:r>
              <a:rPr lang="fr-FR" sz="1400" spc="-10" dirty="0">
                <a:latin typeface="Roboto "/>
                <a:cs typeface="Gill Sans MT"/>
              </a:rPr>
              <a:t>progression</a:t>
            </a:r>
            <a:r>
              <a:rPr lang="fr-FR" sz="1400" spc="-40" dirty="0">
                <a:latin typeface="Roboto "/>
                <a:cs typeface="Gill Sans MT"/>
              </a:rPr>
              <a:t> </a:t>
            </a:r>
            <a:r>
              <a:rPr lang="fr-FR" sz="1400" dirty="0">
                <a:latin typeface="Roboto "/>
                <a:cs typeface="Gill Sans MT"/>
              </a:rPr>
              <a:t>basées</a:t>
            </a:r>
            <a:r>
              <a:rPr lang="fr-FR" sz="1400" spc="-25" dirty="0">
                <a:latin typeface="Roboto "/>
                <a:cs typeface="Gill Sans MT"/>
              </a:rPr>
              <a:t> </a:t>
            </a:r>
            <a:r>
              <a:rPr lang="fr-FR" sz="1400" dirty="0">
                <a:latin typeface="Roboto "/>
                <a:cs typeface="Gill Sans MT"/>
              </a:rPr>
              <a:t>sur</a:t>
            </a:r>
            <a:r>
              <a:rPr lang="fr-FR" sz="1400" spc="-20" dirty="0">
                <a:latin typeface="Roboto "/>
                <a:cs typeface="Gill Sans MT"/>
              </a:rPr>
              <a:t> </a:t>
            </a:r>
            <a:r>
              <a:rPr lang="fr-FR" sz="1400" dirty="0">
                <a:latin typeface="Roboto "/>
                <a:cs typeface="Gill Sans MT"/>
              </a:rPr>
              <a:t>le</a:t>
            </a:r>
            <a:r>
              <a:rPr lang="fr-FR" sz="1400" spc="-15" dirty="0">
                <a:latin typeface="Roboto "/>
                <a:cs typeface="Gill Sans MT"/>
              </a:rPr>
              <a:t> </a:t>
            </a:r>
            <a:r>
              <a:rPr lang="fr-FR" sz="1400" dirty="0">
                <a:latin typeface="Roboto "/>
                <a:cs typeface="Gill Sans MT"/>
              </a:rPr>
              <a:t>mérite,</a:t>
            </a:r>
            <a:r>
              <a:rPr lang="fr-FR" sz="1400" spc="-10" dirty="0">
                <a:latin typeface="Roboto "/>
                <a:cs typeface="Gill Sans MT"/>
              </a:rPr>
              <a:t> </a:t>
            </a:r>
            <a:r>
              <a:rPr lang="fr-FR" sz="1400" dirty="0">
                <a:latin typeface="Roboto "/>
                <a:cs typeface="Gill Sans MT"/>
              </a:rPr>
              <a:t>en</a:t>
            </a:r>
            <a:r>
              <a:rPr lang="fr-FR" sz="1400" spc="-15" dirty="0">
                <a:latin typeface="Roboto "/>
                <a:cs typeface="Gill Sans MT"/>
              </a:rPr>
              <a:t> </a:t>
            </a:r>
            <a:r>
              <a:rPr lang="fr-FR" sz="1400" dirty="0">
                <a:latin typeface="Roboto "/>
                <a:cs typeface="Gill Sans MT"/>
              </a:rPr>
              <a:t>encourageant</a:t>
            </a:r>
            <a:r>
              <a:rPr lang="fr-FR" sz="1400" spc="-40" dirty="0">
                <a:latin typeface="Roboto "/>
                <a:cs typeface="Gill Sans MT"/>
              </a:rPr>
              <a:t> </a:t>
            </a:r>
            <a:r>
              <a:rPr lang="fr-FR" sz="1400" dirty="0">
                <a:latin typeface="Roboto "/>
                <a:cs typeface="Gill Sans MT"/>
              </a:rPr>
              <a:t>les</a:t>
            </a:r>
            <a:r>
              <a:rPr lang="fr-FR" sz="1400" spc="-15" dirty="0">
                <a:latin typeface="Roboto "/>
                <a:cs typeface="Gill Sans MT"/>
              </a:rPr>
              <a:t> </a:t>
            </a:r>
            <a:r>
              <a:rPr lang="fr-FR" sz="1400" dirty="0">
                <a:latin typeface="Roboto "/>
                <a:cs typeface="Gill Sans MT"/>
              </a:rPr>
              <a:t>individus</a:t>
            </a:r>
            <a:r>
              <a:rPr lang="fr-FR" sz="1400" spc="-40" dirty="0">
                <a:latin typeface="Roboto "/>
                <a:cs typeface="Gill Sans MT"/>
              </a:rPr>
              <a:t> </a:t>
            </a:r>
            <a:r>
              <a:rPr lang="fr-FR" sz="1400" dirty="0">
                <a:latin typeface="Roboto "/>
                <a:cs typeface="Gill Sans MT"/>
              </a:rPr>
              <a:t>à</a:t>
            </a:r>
            <a:r>
              <a:rPr lang="fr-FR" sz="1400" spc="-25" dirty="0">
                <a:latin typeface="Roboto "/>
                <a:cs typeface="Gill Sans MT"/>
              </a:rPr>
              <a:t> </a:t>
            </a:r>
            <a:r>
              <a:rPr lang="fr-FR" sz="1400" dirty="0">
                <a:latin typeface="Roboto "/>
                <a:cs typeface="Gill Sans MT"/>
              </a:rPr>
              <a:t>développer</a:t>
            </a:r>
            <a:r>
              <a:rPr lang="fr-FR" sz="1400" spc="-35" dirty="0">
                <a:latin typeface="Roboto "/>
                <a:cs typeface="Gill Sans MT"/>
              </a:rPr>
              <a:t> </a:t>
            </a:r>
            <a:r>
              <a:rPr lang="fr-FR" sz="1400" spc="-20" dirty="0">
                <a:latin typeface="Roboto "/>
                <a:cs typeface="Gill Sans MT"/>
              </a:rPr>
              <a:t>leur </a:t>
            </a:r>
            <a:r>
              <a:rPr lang="fr-FR" sz="1400" dirty="0">
                <a:latin typeface="Roboto "/>
                <a:cs typeface="Gill Sans MT"/>
              </a:rPr>
              <a:t>plein</a:t>
            </a:r>
            <a:r>
              <a:rPr lang="fr-FR" sz="1400" spc="-15" dirty="0">
                <a:latin typeface="Roboto "/>
                <a:cs typeface="Gill Sans MT"/>
              </a:rPr>
              <a:t> </a:t>
            </a:r>
            <a:r>
              <a:rPr lang="fr-FR" sz="1400" dirty="0">
                <a:latin typeface="Roboto "/>
                <a:cs typeface="Gill Sans MT"/>
              </a:rPr>
              <a:t>potentiel,</a:t>
            </a:r>
            <a:r>
              <a:rPr lang="fr-FR" sz="1400" spc="-10" dirty="0">
                <a:latin typeface="Roboto "/>
                <a:cs typeface="Gill Sans MT"/>
              </a:rPr>
              <a:t> </a:t>
            </a:r>
            <a:r>
              <a:rPr lang="fr-FR" sz="1400" dirty="0">
                <a:latin typeface="Roboto "/>
                <a:cs typeface="Gill Sans MT"/>
              </a:rPr>
              <a:t>afin</a:t>
            </a:r>
            <a:r>
              <a:rPr lang="fr-FR" sz="1400" spc="-15" dirty="0">
                <a:latin typeface="Roboto "/>
                <a:cs typeface="Gill Sans MT"/>
              </a:rPr>
              <a:t> </a:t>
            </a:r>
            <a:r>
              <a:rPr lang="fr-FR" sz="1400" dirty="0">
                <a:latin typeface="Roboto "/>
                <a:cs typeface="Gill Sans MT"/>
              </a:rPr>
              <a:t>que</a:t>
            </a:r>
            <a:r>
              <a:rPr lang="fr-FR" sz="1400" spc="10" dirty="0">
                <a:latin typeface="Roboto "/>
                <a:cs typeface="Gill Sans MT"/>
              </a:rPr>
              <a:t> </a:t>
            </a:r>
            <a:r>
              <a:rPr lang="fr-FR" sz="1400" dirty="0">
                <a:latin typeface="Roboto "/>
                <a:cs typeface="Gill Sans MT"/>
              </a:rPr>
              <a:t>leurs</a:t>
            </a:r>
            <a:r>
              <a:rPr lang="fr-FR" sz="1400" spc="-20" dirty="0">
                <a:latin typeface="Roboto "/>
                <a:cs typeface="Gill Sans MT"/>
              </a:rPr>
              <a:t> </a:t>
            </a:r>
            <a:r>
              <a:rPr lang="fr-FR" sz="1400" dirty="0">
                <a:latin typeface="Roboto "/>
                <a:cs typeface="Gill Sans MT"/>
              </a:rPr>
              <a:t>talents</a:t>
            </a:r>
            <a:r>
              <a:rPr lang="fr-FR" sz="1400" spc="-15" dirty="0">
                <a:latin typeface="Roboto "/>
                <a:cs typeface="Gill Sans MT"/>
              </a:rPr>
              <a:t> </a:t>
            </a:r>
            <a:r>
              <a:rPr lang="fr-FR" sz="1400" dirty="0">
                <a:latin typeface="Roboto "/>
                <a:cs typeface="Gill Sans MT"/>
              </a:rPr>
              <a:t>puissent</a:t>
            </a:r>
            <a:r>
              <a:rPr lang="fr-FR" sz="1400" spc="-25" dirty="0">
                <a:latin typeface="Roboto "/>
                <a:cs typeface="Gill Sans MT"/>
              </a:rPr>
              <a:t> </a:t>
            </a:r>
            <a:r>
              <a:rPr lang="fr-FR" sz="1400" dirty="0">
                <a:latin typeface="Roboto "/>
                <a:cs typeface="Gill Sans MT"/>
              </a:rPr>
              <a:t>être</a:t>
            </a:r>
            <a:r>
              <a:rPr lang="fr-FR" sz="1400" spc="5" dirty="0">
                <a:latin typeface="Roboto "/>
                <a:cs typeface="Gill Sans MT"/>
              </a:rPr>
              <a:t> </a:t>
            </a:r>
            <a:r>
              <a:rPr lang="fr-FR" sz="1400" dirty="0">
                <a:latin typeface="Roboto "/>
                <a:cs typeface="Gill Sans MT"/>
              </a:rPr>
              <a:t>pleinement</a:t>
            </a:r>
            <a:r>
              <a:rPr lang="fr-FR" sz="1400" spc="-20" dirty="0">
                <a:latin typeface="Roboto "/>
                <a:cs typeface="Gill Sans MT"/>
              </a:rPr>
              <a:t> </a:t>
            </a:r>
            <a:r>
              <a:rPr lang="fr-FR" sz="1400" dirty="0">
                <a:latin typeface="Roboto "/>
                <a:cs typeface="Gill Sans MT"/>
              </a:rPr>
              <a:t>utilisés</a:t>
            </a:r>
            <a:r>
              <a:rPr lang="fr-FR" sz="1400" spc="-15" dirty="0">
                <a:latin typeface="Roboto "/>
                <a:cs typeface="Gill Sans MT"/>
              </a:rPr>
              <a:t> </a:t>
            </a:r>
            <a:r>
              <a:rPr lang="fr-FR" sz="1400" dirty="0">
                <a:latin typeface="Roboto "/>
                <a:cs typeface="Gill Sans MT"/>
              </a:rPr>
              <a:t>dans</a:t>
            </a:r>
            <a:r>
              <a:rPr lang="fr-FR" sz="1400" spc="-15" dirty="0">
                <a:latin typeface="Roboto "/>
                <a:cs typeface="Gill Sans MT"/>
              </a:rPr>
              <a:t> </a:t>
            </a:r>
            <a:r>
              <a:rPr lang="fr-FR" sz="1400" spc="-25" dirty="0">
                <a:latin typeface="Roboto "/>
                <a:cs typeface="Gill Sans MT"/>
              </a:rPr>
              <a:t>le </a:t>
            </a:r>
            <a:r>
              <a:rPr lang="fr-FR" sz="1400" dirty="0">
                <a:latin typeface="Roboto "/>
                <a:cs typeface="Gill Sans MT"/>
              </a:rPr>
              <a:t>succès</a:t>
            </a:r>
            <a:r>
              <a:rPr lang="fr-FR" sz="1400" spc="-10" dirty="0">
                <a:latin typeface="Roboto "/>
                <a:cs typeface="Gill Sans MT"/>
              </a:rPr>
              <a:t> </a:t>
            </a:r>
            <a:r>
              <a:rPr lang="fr-FR" sz="1400" dirty="0">
                <a:latin typeface="Roboto "/>
                <a:cs typeface="Gill Sans MT"/>
              </a:rPr>
              <a:t>de</a:t>
            </a:r>
            <a:r>
              <a:rPr lang="fr-FR" sz="1400" spc="-20" dirty="0">
                <a:latin typeface="Roboto "/>
                <a:cs typeface="Gill Sans MT"/>
              </a:rPr>
              <a:t> </a:t>
            </a:r>
            <a:r>
              <a:rPr lang="fr-FR" sz="1400" spc="-10" dirty="0">
                <a:latin typeface="Roboto "/>
                <a:cs typeface="Gill Sans MT"/>
              </a:rPr>
              <a:t>l'organisation</a:t>
            </a:r>
          </a:p>
        </p:txBody>
      </p:sp>
    </p:spTree>
    <p:extLst>
      <p:ext uri="{BB962C8B-B14F-4D97-AF65-F5344CB8AC3E}">
        <p14:creationId xmlns:p14="http://schemas.microsoft.com/office/powerpoint/2010/main" val="108399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00BE352-7214-653E-0CE9-E8D69B811942}"/>
              </a:ext>
            </a:extLst>
          </p:cNvPr>
          <p:cNvSpPr>
            <a:spLocks noGrp="1"/>
          </p:cNvSpPr>
          <p:nvPr>
            <p:ph type="body" sz="quarter" idx="20"/>
          </p:nvPr>
        </p:nvSpPr>
        <p:spPr/>
        <p:txBody>
          <a:bodyPr/>
          <a:lstStyle/>
          <a:p>
            <a:endParaRPr lang="en-US"/>
          </a:p>
        </p:txBody>
      </p:sp>
      <p:sp>
        <p:nvSpPr>
          <p:cNvPr id="3" name="Espace réservé du texte 2">
            <a:extLst>
              <a:ext uri="{FF2B5EF4-FFF2-40B4-BE49-F238E27FC236}">
                <a16:creationId xmlns:a16="http://schemas.microsoft.com/office/drawing/2014/main" id="{895FED56-7601-0116-C027-22E16C3B4BE6}"/>
              </a:ext>
            </a:extLst>
          </p:cNvPr>
          <p:cNvSpPr>
            <a:spLocks noGrp="1"/>
          </p:cNvSpPr>
          <p:nvPr>
            <p:ph type="body" sz="quarter" idx="19"/>
          </p:nvPr>
        </p:nvSpPr>
        <p:spPr/>
        <p:txBody>
          <a:bodyPr/>
          <a:lstStyle/>
          <a:p>
            <a:endParaRPr lang="en-US"/>
          </a:p>
        </p:txBody>
      </p:sp>
      <p:sp>
        <p:nvSpPr>
          <p:cNvPr id="4" name="Espace réservé du texte 3">
            <a:extLst>
              <a:ext uri="{FF2B5EF4-FFF2-40B4-BE49-F238E27FC236}">
                <a16:creationId xmlns:a16="http://schemas.microsoft.com/office/drawing/2014/main" id="{60429D9B-15AF-8B13-A28C-A04AE647E027}"/>
              </a:ext>
            </a:extLst>
          </p:cNvPr>
          <p:cNvSpPr>
            <a:spLocks noGrp="1"/>
          </p:cNvSpPr>
          <p:nvPr>
            <p:ph type="body" sz="quarter" idx="17"/>
          </p:nvPr>
        </p:nvSpPr>
        <p:spPr/>
        <p:txBody>
          <a:bodyPr/>
          <a:lstStyle/>
          <a:p>
            <a:endParaRPr lang="en-US"/>
          </a:p>
        </p:txBody>
      </p:sp>
      <p:sp>
        <p:nvSpPr>
          <p:cNvPr id="5" name="Espace réservé du texte 4">
            <a:extLst>
              <a:ext uri="{FF2B5EF4-FFF2-40B4-BE49-F238E27FC236}">
                <a16:creationId xmlns:a16="http://schemas.microsoft.com/office/drawing/2014/main" id="{9F94CAF8-D400-3261-8C6B-F96EF6440C3C}"/>
              </a:ext>
            </a:extLst>
          </p:cNvPr>
          <p:cNvSpPr>
            <a:spLocks noGrp="1"/>
          </p:cNvSpPr>
          <p:nvPr>
            <p:ph type="body" sz="quarter" idx="16"/>
          </p:nvPr>
        </p:nvSpPr>
        <p:spPr/>
        <p:txBody>
          <a:bodyPr/>
          <a:lstStyle/>
          <a:p>
            <a:pPr marL="12700" lvl="1">
              <a:lnSpc>
                <a:spcPct val="100000"/>
              </a:lnSpc>
              <a:tabLst>
                <a:tab pos="460375" algn="l"/>
              </a:tabLst>
            </a:pPr>
            <a:r>
              <a:rPr lang="fr-FR" sz="1400" spc="-25" dirty="0">
                <a:latin typeface="+mn-lt"/>
                <a:cs typeface="Gill Sans MT"/>
              </a:rPr>
              <a:t>	5.1</a:t>
            </a:r>
            <a:r>
              <a:rPr lang="fr-FR" sz="1400" dirty="0">
                <a:latin typeface="+mn-lt"/>
                <a:cs typeface="Gill Sans MT"/>
              </a:rPr>
              <a:t>	Si</a:t>
            </a:r>
            <a:r>
              <a:rPr lang="fr-FR" sz="1400" spc="-25" dirty="0">
                <a:latin typeface="+mn-lt"/>
                <a:cs typeface="Gill Sans MT"/>
              </a:rPr>
              <a:t> </a:t>
            </a:r>
            <a:r>
              <a:rPr lang="fr-FR" sz="1400" dirty="0">
                <a:latin typeface="+mn-lt"/>
                <a:cs typeface="Gill Sans MT"/>
              </a:rPr>
              <a:t>vous</a:t>
            </a:r>
            <a:r>
              <a:rPr lang="fr-FR" sz="1400" spc="-50" dirty="0">
                <a:latin typeface="+mn-lt"/>
                <a:cs typeface="Gill Sans MT"/>
              </a:rPr>
              <a:t> </a:t>
            </a:r>
            <a:r>
              <a:rPr lang="fr-FR" sz="1400" dirty="0">
                <a:latin typeface="+mn-lt"/>
                <a:cs typeface="Gill Sans MT"/>
              </a:rPr>
              <a:t>êtes</a:t>
            </a:r>
            <a:r>
              <a:rPr lang="fr-FR" sz="1400" spc="-35" dirty="0">
                <a:latin typeface="+mn-lt"/>
                <a:cs typeface="Gill Sans MT"/>
              </a:rPr>
              <a:t> porteur de </a:t>
            </a:r>
            <a:r>
              <a:rPr lang="fr-FR" sz="1400" dirty="0">
                <a:latin typeface="+mn-lt"/>
                <a:cs typeface="Gill Sans MT"/>
              </a:rPr>
              <a:t>handicap</a:t>
            </a:r>
            <a:r>
              <a:rPr lang="fr-FR" sz="1400" spc="-50" dirty="0">
                <a:latin typeface="+mn-lt"/>
                <a:cs typeface="Gill Sans MT"/>
              </a:rPr>
              <a:t> </a:t>
            </a:r>
            <a:r>
              <a:rPr lang="fr-FR" sz="1400" dirty="0">
                <a:latin typeface="+mn-lt"/>
                <a:cs typeface="Gill Sans MT"/>
              </a:rPr>
              <a:t>ou</a:t>
            </a:r>
            <a:r>
              <a:rPr lang="fr-FR" sz="1400" spc="-40" dirty="0">
                <a:latin typeface="+mn-lt"/>
                <a:cs typeface="Gill Sans MT"/>
              </a:rPr>
              <a:t> </a:t>
            </a:r>
            <a:r>
              <a:rPr lang="fr-FR" sz="1400" dirty="0">
                <a:latin typeface="+mn-lt"/>
                <a:cs typeface="Gill Sans MT"/>
              </a:rPr>
              <a:t>si</a:t>
            </a:r>
            <a:r>
              <a:rPr lang="fr-FR" sz="1400" spc="-25" dirty="0">
                <a:latin typeface="+mn-lt"/>
                <a:cs typeface="Gill Sans MT"/>
              </a:rPr>
              <a:t> </a:t>
            </a:r>
            <a:r>
              <a:rPr lang="fr-FR" sz="1400" dirty="0">
                <a:latin typeface="+mn-lt"/>
                <a:cs typeface="Gill Sans MT"/>
              </a:rPr>
              <a:t>vous</a:t>
            </a:r>
            <a:r>
              <a:rPr lang="fr-FR" sz="1400" spc="-40" dirty="0">
                <a:latin typeface="+mn-lt"/>
                <a:cs typeface="Gill Sans MT"/>
              </a:rPr>
              <a:t> </a:t>
            </a:r>
            <a:r>
              <a:rPr lang="fr-FR" sz="1400" dirty="0">
                <a:latin typeface="+mn-lt"/>
                <a:cs typeface="Gill Sans MT"/>
              </a:rPr>
              <a:t>devenez porteur de</a:t>
            </a:r>
            <a:r>
              <a:rPr lang="fr-FR" sz="1400" spc="-25" dirty="0">
                <a:latin typeface="+mn-lt"/>
                <a:cs typeface="Gill Sans MT"/>
              </a:rPr>
              <a:t> </a:t>
            </a:r>
            <a:r>
              <a:rPr lang="fr-FR" sz="1400" dirty="0">
                <a:latin typeface="+mn-lt"/>
                <a:cs typeface="Gill Sans MT"/>
              </a:rPr>
              <a:t>handicap,</a:t>
            </a:r>
            <a:r>
              <a:rPr lang="fr-FR" sz="1400" spc="-45" dirty="0">
                <a:latin typeface="+mn-lt"/>
                <a:cs typeface="Gill Sans MT"/>
              </a:rPr>
              <a:t> </a:t>
            </a:r>
            <a:r>
              <a:rPr lang="fr-FR" sz="1400" dirty="0">
                <a:latin typeface="+mn-lt"/>
                <a:cs typeface="Gill Sans MT"/>
              </a:rPr>
              <a:t>nous</a:t>
            </a:r>
            <a:r>
              <a:rPr lang="fr-FR" sz="1400" spc="-40" dirty="0">
                <a:latin typeface="+mn-lt"/>
                <a:cs typeface="Gill Sans MT"/>
              </a:rPr>
              <a:t> </a:t>
            </a:r>
            <a:r>
              <a:rPr lang="fr-FR" sz="1400" dirty="0">
                <a:latin typeface="+mn-lt"/>
                <a:cs typeface="Gill Sans MT"/>
              </a:rPr>
              <a:t>vous</a:t>
            </a:r>
            <a:r>
              <a:rPr lang="fr-FR" sz="1400" spc="-50" dirty="0">
                <a:latin typeface="+mn-lt"/>
                <a:cs typeface="Gill Sans MT"/>
              </a:rPr>
              <a:t> </a:t>
            </a:r>
            <a:r>
              <a:rPr lang="fr-FR" sz="1400" dirty="0">
                <a:latin typeface="+mn-lt"/>
                <a:cs typeface="Gill Sans MT"/>
              </a:rPr>
              <a:t>encourageons</a:t>
            </a:r>
            <a:r>
              <a:rPr lang="fr-FR" sz="1400" spc="-55" dirty="0">
                <a:latin typeface="+mn-lt"/>
                <a:cs typeface="Gill Sans MT"/>
              </a:rPr>
              <a:t> </a:t>
            </a:r>
            <a:r>
              <a:rPr lang="fr-FR" sz="1400" spc="-50" dirty="0">
                <a:latin typeface="+mn-lt"/>
                <a:cs typeface="Gill Sans MT"/>
              </a:rPr>
              <a:t>à </a:t>
            </a:r>
            <a:r>
              <a:rPr lang="fr-FR" sz="1400" dirty="0">
                <a:latin typeface="+mn-lt"/>
                <a:cs typeface="Gill Sans MT"/>
              </a:rPr>
              <a:t>nous</a:t>
            </a:r>
            <a:r>
              <a:rPr lang="fr-FR" sz="1400" spc="-35" dirty="0">
                <a:latin typeface="+mn-lt"/>
                <a:cs typeface="Gill Sans MT"/>
              </a:rPr>
              <a:t> </a:t>
            </a:r>
            <a:r>
              <a:rPr lang="fr-FR" sz="1400" dirty="0">
                <a:latin typeface="+mn-lt"/>
                <a:cs typeface="Gill Sans MT"/>
              </a:rPr>
              <a:t>parler</a:t>
            </a:r>
            <a:r>
              <a:rPr lang="fr-FR" sz="1400" spc="-20" dirty="0">
                <a:latin typeface="+mn-lt"/>
                <a:cs typeface="Gill Sans MT"/>
              </a:rPr>
              <a:t> </a:t>
            </a:r>
            <a:r>
              <a:rPr lang="fr-FR" sz="1400" dirty="0">
                <a:latin typeface="+mn-lt"/>
                <a:cs typeface="Gill Sans MT"/>
              </a:rPr>
              <a:t>de</a:t>
            </a:r>
            <a:r>
              <a:rPr lang="fr-FR" sz="1400" spc="-15" dirty="0">
                <a:latin typeface="+mn-lt"/>
                <a:cs typeface="Gill Sans MT"/>
              </a:rPr>
              <a:t> </a:t>
            </a:r>
            <a:r>
              <a:rPr lang="fr-FR" sz="1400" spc="-10" dirty="0">
                <a:latin typeface="+mn-lt"/>
                <a:cs typeface="Gill Sans MT"/>
              </a:rPr>
              <a:t>votre</a:t>
            </a:r>
            <a:r>
              <a:rPr lang="fr-FR" sz="1400" spc="-25" dirty="0">
                <a:latin typeface="+mn-lt"/>
                <a:cs typeface="Gill Sans MT"/>
              </a:rPr>
              <a:t> </a:t>
            </a:r>
            <a:r>
              <a:rPr lang="fr-FR" sz="1400" dirty="0">
                <a:latin typeface="+mn-lt"/>
                <a:cs typeface="Gill Sans MT"/>
              </a:rPr>
              <a:t>état</a:t>
            </a:r>
            <a:r>
              <a:rPr lang="fr-FR" sz="1400" spc="-10" dirty="0">
                <a:latin typeface="+mn-lt"/>
                <a:cs typeface="Gill Sans MT"/>
              </a:rPr>
              <a:t> </a:t>
            </a:r>
            <a:r>
              <a:rPr lang="fr-FR" sz="1400" dirty="0">
                <a:latin typeface="+mn-lt"/>
                <a:cs typeface="Gill Sans MT"/>
              </a:rPr>
              <a:t>afin</a:t>
            </a:r>
            <a:r>
              <a:rPr lang="fr-FR" sz="1400" spc="-10" dirty="0">
                <a:latin typeface="+mn-lt"/>
                <a:cs typeface="Gill Sans MT"/>
              </a:rPr>
              <a:t> </a:t>
            </a:r>
            <a:r>
              <a:rPr lang="fr-FR" sz="1400" dirty="0">
                <a:latin typeface="+mn-lt"/>
                <a:cs typeface="Gill Sans MT"/>
              </a:rPr>
              <a:t>que</a:t>
            </a:r>
            <a:r>
              <a:rPr lang="fr-FR" sz="1400" spc="-10" dirty="0">
                <a:latin typeface="+mn-lt"/>
                <a:cs typeface="Gill Sans MT"/>
              </a:rPr>
              <a:t> </a:t>
            </a:r>
            <a:r>
              <a:rPr lang="fr-FR" sz="1400" dirty="0">
                <a:latin typeface="+mn-lt"/>
                <a:cs typeface="Gill Sans MT"/>
              </a:rPr>
              <a:t>nous</a:t>
            </a:r>
            <a:r>
              <a:rPr lang="fr-FR" sz="1400" spc="-35" dirty="0">
                <a:latin typeface="+mn-lt"/>
                <a:cs typeface="Gill Sans MT"/>
              </a:rPr>
              <a:t> </a:t>
            </a:r>
            <a:r>
              <a:rPr lang="fr-FR" sz="1400" dirty="0">
                <a:latin typeface="+mn-lt"/>
                <a:cs typeface="Gill Sans MT"/>
              </a:rPr>
              <a:t>puissions</a:t>
            </a:r>
            <a:r>
              <a:rPr lang="fr-FR" sz="1400" spc="-35" dirty="0">
                <a:latin typeface="+mn-lt"/>
                <a:cs typeface="Gill Sans MT"/>
              </a:rPr>
              <a:t> </a:t>
            </a:r>
            <a:r>
              <a:rPr lang="fr-FR" sz="1400" spc="-10" dirty="0">
                <a:latin typeface="+mn-lt"/>
                <a:cs typeface="Gill Sans MT"/>
              </a:rPr>
              <a:t>envisager</a:t>
            </a:r>
            <a:r>
              <a:rPr lang="fr-FR" sz="1400" spc="-15" dirty="0">
                <a:latin typeface="+mn-lt"/>
                <a:cs typeface="Gill Sans MT"/>
              </a:rPr>
              <a:t> </a:t>
            </a:r>
            <a:r>
              <a:rPr lang="fr-FR" sz="1400" dirty="0">
                <a:latin typeface="+mn-lt"/>
                <a:cs typeface="Gill Sans MT"/>
              </a:rPr>
              <a:t>les</a:t>
            </a:r>
            <a:r>
              <a:rPr lang="fr-FR" sz="1400" spc="-15" dirty="0">
                <a:latin typeface="+mn-lt"/>
                <a:cs typeface="Gill Sans MT"/>
              </a:rPr>
              <a:t> </a:t>
            </a:r>
            <a:r>
              <a:rPr lang="fr-FR" sz="1400" dirty="0">
                <a:latin typeface="+mn-lt"/>
                <a:cs typeface="Gill Sans MT"/>
              </a:rPr>
              <a:t>aménagements</a:t>
            </a:r>
            <a:r>
              <a:rPr lang="fr-FR" sz="1400" spc="-30" dirty="0">
                <a:latin typeface="+mn-lt"/>
                <a:cs typeface="Gill Sans MT"/>
              </a:rPr>
              <a:t> </a:t>
            </a:r>
            <a:r>
              <a:rPr lang="fr-FR" sz="1400" spc="-25" dirty="0">
                <a:latin typeface="+mn-lt"/>
                <a:cs typeface="Gill Sans MT"/>
              </a:rPr>
              <a:t>ou </a:t>
            </a:r>
            <a:r>
              <a:rPr lang="fr-FR" sz="1400" dirty="0">
                <a:latin typeface="+mn-lt"/>
                <a:cs typeface="Gill Sans MT"/>
              </a:rPr>
              <a:t>le</a:t>
            </a:r>
            <a:r>
              <a:rPr lang="fr-FR" sz="1400" spc="-15" dirty="0">
                <a:latin typeface="+mn-lt"/>
                <a:cs typeface="Gill Sans MT"/>
              </a:rPr>
              <a:t> </a:t>
            </a:r>
            <a:r>
              <a:rPr lang="fr-FR" sz="1400" dirty="0">
                <a:latin typeface="+mn-lt"/>
                <a:cs typeface="Gill Sans MT"/>
              </a:rPr>
              <a:t>soutien</a:t>
            </a:r>
            <a:r>
              <a:rPr lang="fr-FR" sz="1400" spc="-50" dirty="0">
                <a:latin typeface="+mn-lt"/>
                <a:cs typeface="Gill Sans MT"/>
              </a:rPr>
              <a:t> </a:t>
            </a:r>
            <a:r>
              <a:rPr lang="fr-FR" sz="1400" dirty="0">
                <a:latin typeface="+mn-lt"/>
                <a:cs typeface="Gill Sans MT"/>
              </a:rPr>
              <a:t>raisonnables</a:t>
            </a:r>
            <a:r>
              <a:rPr lang="fr-FR" sz="1400" spc="-45" dirty="0">
                <a:latin typeface="+mn-lt"/>
                <a:cs typeface="Gill Sans MT"/>
              </a:rPr>
              <a:t> </a:t>
            </a:r>
            <a:r>
              <a:rPr lang="fr-FR" sz="1400" dirty="0">
                <a:latin typeface="+mn-lt"/>
                <a:cs typeface="Gill Sans MT"/>
              </a:rPr>
              <a:t>qui</a:t>
            </a:r>
            <a:r>
              <a:rPr lang="fr-FR" sz="1400" spc="-20" dirty="0">
                <a:latin typeface="+mn-lt"/>
                <a:cs typeface="Gill Sans MT"/>
              </a:rPr>
              <a:t> </a:t>
            </a:r>
            <a:r>
              <a:rPr lang="fr-FR" sz="1400" dirty="0">
                <a:latin typeface="+mn-lt"/>
                <a:cs typeface="Gill Sans MT"/>
              </a:rPr>
              <a:t>pourraient</a:t>
            </a:r>
            <a:r>
              <a:rPr lang="fr-FR" sz="1400" spc="-50" dirty="0">
                <a:latin typeface="+mn-lt"/>
                <a:cs typeface="Gill Sans MT"/>
              </a:rPr>
              <a:t> </a:t>
            </a:r>
            <a:r>
              <a:rPr lang="fr-FR" sz="1400" dirty="0">
                <a:latin typeface="+mn-lt"/>
                <a:cs typeface="Gill Sans MT"/>
              </a:rPr>
              <a:t>être</a:t>
            </a:r>
            <a:r>
              <a:rPr lang="fr-FR" sz="1400" spc="-25" dirty="0">
                <a:latin typeface="+mn-lt"/>
                <a:cs typeface="Gill Sans MT"/>
              </a:rPr>
              <a:t> </a:t>
            </a:r>
            <a:r>
              <a:rPr lang="fr-FR" sz="1400" spc="-10" dirty="0">
                <a:latin typeface="+mn-lt"/>
                <a:cs typeface="Gill Sans MT"/>
              </a:rPr>
              <a:t>appropriés</a:t>
            </a:r>
            <a:endParaRPr lang="en-US" sz="1400" dirty="0">
              <a:latin typeface="+mn-lt"/>
            </a:endParaRPr>
          </a:p>
        </p:txBody>
      </p:sp>
      <p:sp>
        <p:nvSpPr>
          <p:cNvPr id="6" name="Espace réservé du numéro de diapositive 5">
            <a:extLst>
              <a:ext uri="{FF2B5EF4-FFF2-40B4-BE49-F238E27FC236}">
                <a16:creationId xmlns:a16="http://schemas.microsoft.com/office/drawing/2014/main" id="{513FE9B8-3649-DDA0-6A5E-BBAEC37A75F8}"/>
              </a:ext>
            </a:extLst>
          </p:cNvPr>
          <p:cNvSpPr>
            <a:spLocks noGrp="1"/>
          </p:cNvSpPr>
          <p:nvPr>
            <p:ph type="sldNum" sz="quarter" idx="14"/>
          </p:nvPr>
        </p:nvSpPr>
        <p:spPr/>
        <p:txBody>
          <a:bodyPr/>
          <a:lstStyle/>
          <a:p>
            <a:r>
              <a:rPr lang="fr-FR"/>
              <a:t>page </a:t>
            </a:r>
            <a:fld id="{D4393D1B-37AB-4561-B448-10CBADDAE970}" type="slidenum">
              <a:rPr smtClean="0"/>
              <a:pPr/>
              <a:t>12</a:t>
            </a:fld>
            <a:endParaRPr dirty="0"/>
          </a:p>
        </p:txBody>
      </p:sp>
      <p:sp>
        <p:nvSpPr>
          <p:cNvPr id="7" name="Titre 6">
            <a:extLst>
              <a:ext uri="{FF2B5EF4-FFF2-40B4-BE49-F238E27FC236}">
                <a16:creationId xmlns:a16="http://schemas.microsoft.com/office/drawing/2014/main" id="{D884FF2D-BC5F-0F89-DA45-97E111777838}"/>
              </a:ext>
            </a:extLst>
          </p:cNvPr>
          <p:cNvSpPr>
            <a:spLocks noGrp="1"/>
          </p:cNvSpPr>
          <p:nvPr>
            <p:ph type="title"/>
          </p:nvPr>
        </p:nvSpPr>
        <p:spPr/>
        <p:txBody>
          <a:bodyPr/>
          <a:lstStyle/>
          <a:p>
            <a:r>
              <a:rPr lang="fr-FR" dirty="0"/>
              <a:t>handicap</a:t>
            </a:r>
            <a:endParaRPr lang="en-US" dirty="0"/>
          </a:p>
        </p:txBody>
      </p:sp>
      <p:sp>
        <p:nvSpPr>
          <p:cNvPr id="8" name="Espace réservé du texte 7">
            <a:extLst>
              <a:ext uri="{FF2B5EF4-FFF2-40B4-BE49-F238E27FC236}">
                <a16:creationId xmlns:a16="http://schemas.microsoft.com/office/drawing/2014/main" id="{7EB5AB85-F768-3EFD-0E46-F046566853EC}"/>
              </a:ext>
            </a:extLst>
          </p:cNvPr>
          <p:cNvSpPr>
            <a:spLocks noGrp="1"/>
          </p:cNvSpPr>
          <p:nvPr>
            <p:ph type="body" sz="quarter" idx="15"/>
          </p:nvPr>
        </p:nvSpPr>
        <p:spPr>
          <a:xfrm>
            <a:off x="938088" y="409700"/>
            <a:ext cx="9933111" cy="304699"/>
          </a:xfrm>
        </p:spPr>
        <p:txBody>
          <a:bodyPr/>
          <a:lstStyle/>
          <a:p>
            <a:r>
              <a:rPr lang="fr-FR" dirty="0"/>
              <a:t>Egalité diversité et inclusion </a:t>
            </a:r>
          </a:p>
          <a:p>
            <a:endParaRPr lang="en-US" dirty="0"/>
          </a:p>
        </p:txBody>
      </p:sp>
      <p:sp>
        <p:nvSpPr>
          <p:cNvPr id="9" name="Espace réservé du pied de page 8">
            <a:extLst>
              <a:ext uri="{FF2B5EF4-FFF2-40B4-BE49-F238E27FC236}">
                <a16:creationId xmlns:a16="http://schemas.microsoft.com/office/drawing/2014/main" id="{388BC884-F637-8028-36CD-4D2120398862}"/>
              </a:ext>
            </a:extLst>
          </p:cNvPr>
          <p:cNvSpPr>
            <a:spLocks noGrp="1"/>
          </p:cNvSpPr>
          <p:nvPr>
            <p:ph type="ftr" sz="quarter" idx="22"/>
          </p:nvPr>
        </p:nvSpPr>
        <p:spPr/>
        <p:txBody>
          <a:bodyPr/>
          <a:lstStyle/>
          <a:p>
            <a:pPr algn="ctr"/>
            <a:r>
              <a:rPr lang="fr-FR"/>
              <a:t>Confidentiel</a:t>
            </a:r>
            <a:endParaRPr lang="fr-FR" dirty="0"/>
          </a:p>
        </p:txBody>
      </p:sp>
      <p:pic>
        <p:nvPicPr>
          <p:cNvPr id="1026" name="Picture 2" descr="PMR">
            <a:extLst>
              <a:ext uri="{FF2B5EF4-FFF2-40B4-BE49-F238E27FC236}">
                <a16:creationId xmlns:a16="http://schemas.microsoft.com/office/drawing/2014/main" id="{1A7C183C-E5B7-4F56-BB6B-87700B255C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068" y="2583685"/>
            <a:ext cx="4519890" cy="3388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934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D12A79D-CC18-7821-4922-104F955C2F70}"/>
              </a:ext>
            </a:extLst>
          </p:cNvPr>
          <p:cNvSpPr>
            <a:spLocks noGrp="1"/>
          </p:cNvSpPr>
          <p:nvPr>
            <p:ph type="body" sz="quarter" idx="20"/>
          </p:nvPr>
        </p:nvSpPr>
        <p:spPr/>
        <p:txBody>
          <a:bodyPr/>
          <a:lstStyle/>
          <a:p>
            <a:endParaRPr lang="en-US"/>
          </a:p>
        </p:txBody>
      </p:sp>
      <p:sp>
        <p:nvSpPr>
          <p:cNvPr id="3" name="Espace réservé du texte 2">
            <a:extLst>
              <a:ext uri="{FF2B5EF4-FFF2-40B4-BE49-F238E27FC236}">
                <a16:creationId xmlns:a16="http://schemas.microsoft.com/office/drawing/2014/main" id="{1C980110-A71D-5F4D-9414-9A9AED8F715E}"/>
              </a:ext>
            </a:extLst>
          </p:cNvPr>
          <p:cNvSpPr>
            <a:spLocks noGrp="1"/>
          </p:cNvSpPr>
          <p:nvPr>
            <p:ph type="body" sz="quarter" idx="19"/>
          </p:nvPr>
        </p:nvSpPr>
        <p:spPr/>
        <p:txBody>
          <a:bodyPr/>
          <a:lstStyle/>
          <a:p>
            <a:endParaRPr lang="en-US"/>
          </a:p>
        </p:txBody>
      </p:sp>
      <p:sp>
        <p:nvSpPr>
          <p:cNvPr id="4" name="Espace réservé du texte 3">
            <a:extLst>
              <a:ext uri="{FF2B5EF4-FFF2-40B4-BE49-F238E27FC236}">
                <a16:creationId xmlns:a16="http://schemas.microsoft.com/office/drawing/2014/main" id="{BDD247D4-6791-A598-F35F-1A41DB1CA5A2}"/>
              </a:ext>
            </a:extLst>
          </p:cNvPr>
          <p:cNvSpPr>
            <a:spLocks noGrp="1"/>
          </p:cNvSpPr>
          <p:nvPr>
            <p:ph type="body" sz="quarter" idx="17"/>
          </p:nvPr>
        </p:nvSpPr>
        <p:spPr/>
        <p:txBody>
          <a:bodyPr/>
          <a:lstStyle/>
          <a:p>
            <a:endParaRPr lang="en-US"/>
          </a:p>
        </p:txBody>
      </p:sp>
      <p:sp>
        <p:nvSpPr>
          <p:cNvPr id="5" name="Espace réservé du texte 4">
            <a:extLst>
              <a:ext uri="{FF2B5EF4-FFF2-40B4-BE49-F238E27FC236}">
                <a16:creationId xmlns:a16="http://schemas.microsoft.com/office/drawing/2014/main" id="{B7671A5C-21FA-6C19-1EC7-7B2C2B52161A}"/>
              </a:ext>
            </a:extLst>
          </p:cNvPr>
          <p:cNvSpPr>
            <a:spLocks noGrp="1"/>
          </p:cNvSpPr>
          <p:nvPr>
            <p:ph type="body" sz="quarter" idx="16"/>
          </p:nvPr>
        </p:nvSpPr>
        <p:spPr/>
        <p:txBody>
          <a:bodyPr/>
          <a:lstStyle/>
          <a:p>
            <a:pPr marL="460375" marR="75565" lvl="1" indent="-448309">
              <a:lnSpc>
                <a:spcPct val="100000"/>
              </a:lnSpc>
              <a:spcBef>
                <a:spcPts val="105"/>
              </a:spcBef>
              <a:buAutoNum type="arabicPeriod"/>
              <a:tabLst>
                <a:tab pos="460375" algn="l"/>
              </a:tabLst>
            </a:pPr>
            <a:r>
              <a:rPr lang="fr-FR" sz="1400" dirty="0">
                <a:latin typeface="+mn-lt"/>
              </a:rPr>
              <a:t>Nous nous engageons à former les responsables et tous les autres employés sur leurs droits et responsabilités dans le cadre de cette politique d'égalité, de diversité et d'inclusion.</a:t>
            </a:r>
          </a:p>
          <a:p>
            <a:pPr lvl="1">
              <a:lnSpc>
                <a:spcPct val="100000"/>
              </a:lnSpc>
              <a:spcBef>
                <a:spcPts val="55"/>
              </a:spcBef>
              <a:buFont typeface="Gill Sans MT"/>
              <a:buAutoNum type="arabicPeriod"/>
            </a:pPr>
            <a:endParaRPr lang="fr-FR" sz="1400" dirty="0">
              <a:latin typeface="+mn-lt"/>
            </a:endParaRPr>
          </a:p>
          <a:p>
            <a:pPr marL="459105" lvl="1" indent="-446405" algn="just">
              <a:lnSpc>
                <a:spcPct val="100000"/>
              </a:lnSpc>
              <a:buAutoNum type="arabicPeriod"/>
              <a:tabLst>
                <a:tab pos="459105" algn="l"/>
              </a:tabLst>
            </a:pPr>
            <a:r>
              <a:rPr lang="fr-FR" sz="1400" dirty="0">
                <a:latin typeface="+mn-lt"/>
              </a:rPr>
              <a:t>Nous surveillerons la composition de notre personnel relativement à des informations telles que l'âge, le sexe, l'origine ethnique, l'orientation sexuelle, la religion ou les croyances, et le handicap afin d'encourager l'égalité, la diversité et l'inclusion, et d'atteindre les objectifs et engagements définis dans la politique d'égalité, de diversité et d'inclusion.</a:t>
            </a:r>
          </a:p>
          <a:p>
            <a:pPr>
              <a:lnSpc>
                <a:spcPct val="100000"/>
              </a:lnSpc>
            </a:pPr>
            <a:endParaRPr lang="fr-FR" sz="1400" spc="-20" dirty="0">
              <a:solidFill>
                <a:schemeClr val="tx1"/>
              </a:solidFill>
              <a:latin typeface="+mn-lt"/>
              <a:ea typeface="Roboto" panose="02000000000000000000" pitchFamily="2" charset="0"/>
            </a:endParaRPr>
          </a:p>
          <a:p>
            <a:pPr marL="460375" marR="5080" lvl="1" indent="-448309">
              <a:lnSpc>
                <a:spcPct val="100000"/>
              </a:lnSpc>
              <a:buAutoNum type="arabicPeriod" startAt="3"/>
              <a:tabLst>
                <a:tab pos="460375" algn="l"/>
              </a:tabLst>
            </a:pPr>
            <a:r>
              <a:rPr lang="fr-FR" sz="1400" dirty="0">
                <a:latin typeface="+mn-lt"/>
              </a:rPr>
              <a:t>Nous évaluerons la manière dont la politique d'égalité, de diversité et d'inclusion, et tout plan d'action connexe, fonctionnent dans la pratique, en les révisant chaque année, et en envisageant et en prenant des mesures pour résoudre tout problème.</a:t>
            </a:r>
          </a:p>
          <a:p>
            <a:endParaRPr lang="en-US" dirty="0"/>
          </a:p>
        </p:txBody>
      </p:sp>
      <p:sp>
        <p:nvSpPr>
          <p:cNvPr id="6" name="Espace réservé du numéro de diapositive 5">
            <a:extLst>
              <a:ext uri="{FF2B5EF4-FFF2-40B4-BE49-F238E27FC236}">
                <a16:creationId xmlns:a16="http://schemas.microsoft.com/office/drawing/2014/main" id="{74ABAFD5-B974-FDBD-3AFC-B91A255E95A5}"/>
              </a:ext>
            </a:extLst>
          </p:cNvPr>
          <p:cNvSpPr>
            <a:spLocks noGrp="1"/>
          </p:cNvSpPr>
          <p:nvPr>
            <p:ph type="sldNum" sz="quarter" idx="14"/>
          </p:nvPr>
        </p:nvSpPr>
        <p:spPr/>
        <p:txBody>
          <a:bodyPr/>
          <a:lstStyle/>
          <a:p>
            <a:r>
              <a:rPr lang="fr-FR"/>
              <a:t>page </a:t>
            </a:r>
            <a:fld id="{D4393D1B-37AB-4561-B448-10CBADDAE970}" type="slidenum">
              <a:rPr smtClean="0"/>
              <a:pPr/>
              <a:t>13</a:t>
            </a:fld>
            <a:endParaRPr dirty="0"/>
          </a:p>
        </p:txBody>
      </p:sp>
      <p:sp>
        <p:nvSpPr>
          <p:cNvPr id="7" name="Titre 6">
            <a:extLst>
              <a:ext uri="{FF2B5EF4-FFF2-40B4-BE49-F238E27FC236}">
                <a16:creationId xmlns:a16="http://schemas.microsoft.com/office/drawing/2014/main" id="{47B95870-59DB-8849-7D97-3711B5A616AE}"/>
              </a:ext>
            </a:extLst>
          </p:cNvPr>
          <p:cNvSpPr>
            <a:spLocks noGrp="1"/>
          </p:cNvSpPr>
          <p:nvPr>
            <p:ph type="title"/>
          </p:nvPr>
        </p:nvSpPr>
        <p:spPr/>
        <p:txBody>
          <a:bodyPr/>
          <a:lstStyle/>
          <a:p>
            <a:r>
              <a:rPr lang="fr-FR" dirty="0"/>
              <a:t>Engagement en matière de formation et de suivi </a:t>
            </a:r>
            <a:endParaRPr lang="en-US" dirty="0"/>
          </a:p>
        </p:txBody>
      </p:sp>
      <p:sp>
        <p:nvSpPr>
          <p:cNvPr id="8" name="Espace réservé du texte 7">
            <a:extLst>
              <a:ext uri="{FF2B5EF4-FFF2-40B4-BE49-F238E27FC236}">
                <a16:creationId xmlns:a16="http://schemas.microsoft.com/office/drawing/2014/main" id="{05135E30-8E16-9617-C057-06373B2CC2E6}"/>
              </a:ext>
            </a:extLst>
          </p:cNvPr>
          <p:cNvSpPr>
            <a:spLocks noGrp="1"/>
          </p:cNvSpPr>
          <p:nvPr>
            <p:ph type="body" sz="quarter" idx="15"/>
          </p:nvPr>
        </p:nvSpPr>
        <p:spPr>
          <a:xfrm>
            <a:off x="938088" y="409700"/>
            <a:ext cx="9933111" cy="304699"/>
          </a:xfrm>
        </p:spPr>
        <p:txBody>
          <a:bodyPr/>
          <a:lstStyle/>
          <a:p>
            <a:r>
              <a:rPr lang="fr-FR" dirty="0"/>
              <a:t>Egalité diversité et inclusion </a:t>
            </a:r>
          </a:p>
          <a:p>
            <a:endParaRPr lang="en-US" dirty="0"/>
          </a:p>
        </p:txBody>
      </p:sp>
      <p:sp>
        <p:nvSpPr>
          <p:cNvPr id="9" name="Espace réservé du pied de page 8">
            <a:extLst>
              <a:ext uri="{FF2B5EF4-FFF2-40B4-BE49-F238E27FC236}">
                <a16:creationId xmlns:a16="http://schemas.microsoft.com/office/drawing/2014/main" id="{381BBD02-68A9-DF84-AF81-54DA4A31606A}"/>
              </a:ext>
            </a:extLst>
          </p:cNvPr>
          <p:cNvSpPr>
            <a:spLocks noGrp="1"/>
          </p:cNvSpPr>
          <p:nvPr>
            <p:ph type="ftr" sz="quarter" idx="22"/>
          </p:nvPr>
        </p:nvSpPr>
        <p:spPr/>
        <p:txBody>
          <a:bodyPr/>
          <a:lstStyle/>
          <a:p>
            <a:pPr algn="ctr"/>
            <a:r>
              <a:rPr lang="fr-FR"/>
              <a:t>Confidentiel</a:t>
            </a:r>
            <a:endParaRPr lang="fr-FR" dirty="0"/>
          </a:p>
        </p:txBody>
      </p:sp>
    </p:spTree>
    <p:extLst>
      <p:ext uri="{BB962C8B-B14F-4D97-AF65-F5344CB8AC3E}">
        <p14:creationId xmlns:p14="http://schemas.microsoft.com/office/powerpoint/2010/main" val="2863452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521C34C-371E-2360-1CFD-1ECFF64E4747}"/>
              </a:ext>
            </a:extLst>
          </p:cNvPr>
          <p:cNvSpPr>
            <a:spLocks noGrp="1"/>
          </p:cNvSpPr>
          <p:nvPr>
            <p:ph type="body" sz="quarter" idx="20"/>
          </p:nvPr>
        </p:nvSpPr>
        <p:spPr/>
        <p:txBody>
          <a:bodyPr/>
          <a:lstStyle/>
          <a:p>
            <a:endParaRPr lang="en-US"/>
          </a:p>
        </p:txBody>
      </p:sp>
      <p:sp>
        <p:nvSpPr>
          <p:cNvPr id="3" name="Espace réservé du texte 2">
            <a:extLst>
              <a:ext uri="{FF2B5EF4-FFF2-40B4-BE49-F238E27FC236}">
                <a16:creationId xmlns:a16="http://schemas.microsoft.com/office/drawing/2014/main" id="{7B42C1F2-474E-BC50-3206-F7EFD420E98F}"/>
              </a:ext>
            </a:extLst>
          </p:cNvPr>
          <p:cNvSpPr>
            <a:spLocks noGrp="1"/>
          </p:cNvSpPr>
          <p:nvPr>
            <p:ph type="body" sz="quarter" idx="19"/>
          </p:nvPr>
        </p:nvSpPr>
        <p:spPr/>
        <p:txBody>
          <a:bodyPr/>
          <a:lstStyle/>
          <a:p>
            <a:endParaRPr lang="en-US"/>
          </a:p>
        </p:txBody>
      </p:sp>
      <p:sp>
        <p:nvSpPr>
          <p:cNvPr id="4" name="Espace réservé du texte 3">
            <a:extLst>
              <a:ext uri="{FF2B5EF4-FFF2-40B4-BE49-F238E27FC236}">
                <a16:creationId xmlns:a16="http://schemas.microsoft.com/office/drawing/2014/main" id="{C5FB37FE-E801-E3E9-625A-BBA8DF64E530}"/>
              </a:ext>
            </a:extLst>
          </p:cNvPr>
          <p:cNvSpPr>
            <a:spLocks noGrp="1"/>
          </p:cNvSpPr>
          <p:nvPr>
            <p:ph type="body" sz="quarter" idx="17"/>
          </p:nvPr>
        </p:nvSpPr>
        <p:spPr/>
        <p:txBody>
          <a:bodyPr/>
          <a:lstStyle/>
          <a:p>
            <a:endParaRPr lang="en-US"/>
          </a:p>
        </p:txBody>
      </p:sp>
      <p:sp>
        <p:nvSpPr>
          <p:cNvPr id="5" name="Espace réservé du texte 4">
            <a:extLst>
              <a:ext uri="{FF2B5EF4-FFF2-40B4-BE49-F238E27FC236}">
                <a16:creationId xmlns:a16="http://schemas.microsoft.com/office/drawing/2014/main" id="{A50B75C0-2253-EDDC-644D-D26DD66DBBE4}"/>
              </a:ext>
            </a:extLst>
          </p:cNvPr>
          <p:cNvSpPr>
            <a:spLocks noGrp="1"/>
          </p:cNvSpPr>
          <p:nvPr>
            <p:ph type="body" sz="quarter" idx="16"/>
          </p:nvPr>
        </p:nvSpPr>
        <p:spPr>
          <a:xfrm>
            <a:off x="923068" y="1790964"/>
            <a:ext cx="10177160" cy="3740336"/>
          </a:xfrm>
        </p:spPr>
        <p:txBody>
          <a:bodyPr/>
          <a:lstStyle/>
          <a:p>
            <a:pPr marL="460375" marR="5080" lvl="1" indent="-448309">
              <a:lnSpc>
                <a:spcPct val="100000"/>
              </a:lnSpc>
              <a:spcBef>
                <a:spcPts val="105"/>
              </a:spcBef>
              <a:buAutoNum type="arabicPeriod"/>
              <a:tabLst>
                <a:tab pos="460375" algn="l"/>
              </a:tabLst>
            </a:pPr>
            <a:r>
              <a:rPr lang="fr-FR" sz="1400" dirty="0">
                <a:latin typeface="+mn-lt"/>
              </a:rPr>
              <a:t>Nous adoptons une approche stricte à l'égard des violations de cette politique, de tels actes seront traités comme des fautes dans le cadre de nos procédures de griefs et/ou disciplinaires, et des mesures appropriées seront prises. Les plaintes particulièrement graves pourraient constituer une faute grave et entraîner un licenciement sans préavis.</a:t>
            </a:r>
          </a:p>
          <a:p>
            <a:pPr marL="458470" marR="167005" lvl="1" indent="-446405" algn="just">
              <a:lnSpc>
                <a:spcPct val="100000"/>
              </a:lnSpc>
              <a:buAutoNum type="arabicPeriod" startAt="2"/>
              <a:tabLst>
                <a:tab pos="460375" algn="l"/>
              </a:tabLst>
            </a:pPr>
            <a:r>
              <a:rPr lang="fr-FR" sz="1400" dirty="0">
                <a:latin typeface="+mn-lt"/>
              </a:rPr>
              <a:t>Si vous constatez une violation de cette politique ou en êtes témoin, veuillez la signaler à votre supérieur hiérarchique, à un membre de votre équipe RH locale ou à un autre membre de la direction. Tout signalement sera enregistré conformément aux processus de signalement locaux.</a:t>
            </a:r>
          </a:p>
          <a:p>
            <a:pPr marL="460375" lvl="1" indent="-447675">
              <a:lnSpc>
                <a:spcPct val="100000"/>
              </a:lnSpc>
              <a:buAutoNum type="arabicPeriod" startAt="3"/>
              <a:tabLst>
                <a:tab pos="460375" algn="l"/>
              </a:tabLst>
            </a:pPr>
            <a:r>
              <a:rPr lang="fr-FR" sz="1400" dirty="0">
                <a:latin typeface="+mn-lt"/>
              </a:rPr>
              <a:t>Si vous ressentez le besoin de soulever le problème en dehors de votre environnement de travail immédiat, vous devez rapidement le signaler à votre conseiller en matière d’éthique et de conformité ou de manière anonyme au moyen de la ligne d'assistance internationale d’Algeco : </a:t>
            </a:r>
            <a:r>
              <a:rPr lang="fr-FR" sz="1400" dirty="0">
                <a:latin typeface="+mn-lt"/>
                <a:hlinkClick r:id="rId2">
                  <a:extLst>
                    <a:ext uri="{A12FA001-AC4F-418D-AE19-62706E023703}">
                      <ahyp:hlinkClr xmlns:ahyp="http://schemas.microsoft.com/office/drawing/2018/hyperlinkcolor" val="tx"/>
                    </a:ext>
                  </a:extLst>
                </a:hlinkClick>
              </a:rPr>
              <a:t>http://modulairegroup.ethicspoint.com</a:t>
            </a:r>
            <a:r>
              <a:rPr lang="fr-FR" sz="1400" dirty="0">
                <a:latin typeface="+mn-lt"/>
              </a:rPr>
              <a:t> </a:t>
            </a:r>
          </a:p>
          <a:p>
            <a:pPr marL="12700" lvl="1">
              <a:lnSpc>
                <a:spcPct val="100000"/>
              </a:lnSpc>
              <a:tabLst>
                <a:tab pos="460375" algn="l"/>
              </a:tabLst>
            </a:pPr>
            <a:r>
              <a:rPr lang="fr-FR" sz="1400" dirty="0">
                <a:latin typeface="+mn-lt"/>
              </a:rPr>
              <a:t>	Les plaintes seront traitées en toute confidentialité et feront l'objet d'une enquête rapide, le cas échéant.</a:t>
            </a:r>
          </a:p>
          <a:p>
            <a:pPr marL="12700">
              <a:lnSpc>
                <a:spcPct val="100000"/>
              </a:lnSpc>
              <a:tabLst>
                <a:tab pos="460375" algn="l"/>
              </a:tabLst>
            </a:pPr>
            <a:r>
              <a:rPr lang="fr-FR" sz="1400" b="0" spc="-20" dirty="0">
                <a:solidFill>
                  <a:schemeClr val="tx1"/>
                </a:solidFill>
                <a:latin typeface="+mn-lt"/>
                <a:ea typeface="Roboto" panose="02000000000000000000" pitchFamily="2" charset="0"/>
              </a:rPr>
              <a:t>7.4	En aucun cas l’employé qui effectue un signalement en toute bonne foi ne fera l’objet de rétribution, de représailles ni de 	sanction disciplinaire. Toutefois, effectuer un faux signalement délibérément et de mauvaise foi sera considéré comme une 	faute et traité dans le cadre de nos procédures disciplinaires.</a:t>
            </a:r>
          </a:p>
          <a:p>
            <a:pPr marL="460375" marR="54610">
              <a:lnSpc>
                <a:spcPct val="100000"/>
              </a:lnSpc>
            </a:pPr>
            <a:r>
              <a:rPr lang="fr-FR" sz="1400" b="0" spc="-20" dirty="0">
                <a:solidFill>
                  <a:schemeClr val="tx1"/>
                </a:solidFill>
                <a:latin typeface="+mn-lt"/>
                <a:ea typeface="Roboto" panose="02000000000000000000" pitchFamily="2" charset="0"/>
              </a:rPr>
              <a:t>Cette politique a été émise en octobre 2023.</a:t>
            </a:r>
          </a:p>
          <a:p>
            <a:pPr marL="460375" lvl="1" indent="-447675">
              <a:lnSpc>
                <a:spcPct val="100000"/>
              </a:lnSpc>
              <a:buAutoNum type="arabicPeriod" startAt="3"/>
              <a:tabLst>
                <a:tab pos="460375" algn="l"/>
              </a:tabLst>
            </a:pPr>
            <a:endParaRPr lang="fr-FR" sz="1400" dirty="0">
              <a:latin typeface="Gill Sans MT"/>
              <a:cs typeface="Gill Sans MT"/>
            </a:endParaRPr>
          </a:p>
          <a:p>
            <a:endParaRPr lang="en-US" dirty="0"/>
          </a:p>
        </p:txBody>
      </p:sp>
      <p:sp>
        <p:nvSpPr>
          <p:cNvPr id="6" name="Espace réservé du numéro de diapositive 5">
            <a:extLst>
              <a:ext uri="{FF2B5EF4-FFF2-40B4-BE49-F238E27FC236}">
                <a16:creationId xmlns:a16="http://schemas.microsoft.com/office/drawing/2014/main" id="{2A3520B3-D3F2-F1DD-D022-5E9EA4A9B312}"/>
              </a:ext>
            </a:extLst>
          </p:cNvPr>
          <p:cNvSpPr>
            <a:spLocks noGrp="1"/>
          </p:cNvSpPr>
          <p:nvPr>
            <p:ph type="sldNum" sz="quarter" idx="14"/>
          </p:nvPr>
        </p:nvSpPr>
        <p:spPr/>
        <p:txBody>
          <a:bodyPr/>
          <a:lstStyle/>
          <a:p>
            <a:r>
              <a:rPr lang="fr-FR" dirty="0"/>
              <a:t>page </a:t>
            </a:r>
            <a:fld id="{D4393D1B-37AB-4561-B448-10CBADDAE970}" type="slidenum">
              <a:rPr smtClean="0"/>
              <a:pPr/>
              <a:t>14</a:t>
            </a:fld>
            <a:endParaRPr dirty="0"/>
          </a:p>
        </p:txBody>
      </p:sp>
      <p:sp>
        <p:nvSpPr>
          <p:cNvPr id="7" name="Titre 6">
            <a:extLst>
              <a:ext uri="{FF2B5EF4-FFF2-40B4-BE49-F238E27FC236}">
                <a16:creationId xmlns:a16="http://schemas.microsoft.com/office/drawing/2014/main" id="{E19FDCF0-900D-F2A4-C1A3-5E38ABEE0B01}"/>
              </a:ext>
            </a:extLst>
          </p:cNvPr>
          <p:cNvSpPr>
            <a:spLocks noGrp="1"/>
          </p:cNvSpPr>
          <p:nvPr>
            <p:ph type="title"/>
          </p:nvPr>
        </p:nvSpPr>
        <p:spPr/>
        <p:txBody>
          <a:bodyPr/>
          <a:lstStyle/>
          <a:p>
            <a:r>
              <a:rPr lang="fr-FR" dirty="0"/>
              <a:t>Violation de cette politique </a:t>
            </a:r>
            <a:endParaRPr lang="en-US" dirty="0"/>
          </a:p>
        </p:txBody>
      </p:sp>
      <p:sp>
        <p:nvSpPr>
          <p:cNvPr id="8" name="Espace réservé du texte 7">
            <a:extLst>
              <a:ext uri="{FF2B5EF4-FFF2-40B4-BE49-F238E27FC236}">
                <a16:creationId xmlns:a16="http://schemas.microsoft.com/office/drawing/2014/main" id="{7FCE5DF8-1E65-557E-2CFC-B44C2510A380}"/>
              </a:ext>
            </a:extLst>
          </p:cNvPr>
          <p:cNvSpPr>
            <a:spLocks noGrp="1"/>
          </p:cNvSpPr>
          <p:nvPr>
            <p:ph type="body" sz="quarter" idx="15"/>
          </p:nvPr>
        </p:nvSpPr>
        <p:spPr>
          <a:xfrm>
            <a:off x="938088" y="409700"/>
            <a:ext cx="9933111" cy="304699"/>
          </a:xfrm>
        </p:spPr>
        <p:txBody>
          <a:bodyPr/>
          <a:lstStyle/>
          <a:p>
            <a:r>
              <a:rPr lang="fr-FR" dirty="0"/>
              <a:t>Egalité diversité et inclusion </a:t>
            </a:r>
          </a:p>
          <a:p>
            <a:endParaRPr lang="en-US" dirty="0"/>
          </a:p>
        </p:txBody>
      </p:sp>
      <p:sp>
        <p:nvSpPr>
          <p:cNvPr id="9" name="Espace réservé du pied de page 8">
            <a:extLst>
              <a:ext uri="{FF2B5EF4-FFF2-40B4-BE49-F238E27FC236}">
                <a16:creationId xmlns:a16="http://schemas.microsoft.com/office/drawing/2014/main" id="{5C8A2938-A2D1-2C8E-4B64-8D6701E31C10}"/>
              </a:ext>
            </a:extLst>
          </p:cNvPr>
          <p:cNvSpPr>
            <a:spLocks noGrp="1"/>
          </p:cNvSpPr>
          <p:nvPr>
            <p:ph type="ftr" sz="quarter" idx="22"/>
          </p:nvPr>
        </p:nvSpPr>
        <p:spPr/>
        <p:txBody>
          <a:bodyPr/>
          <a:lstStyle/>
          <a:p>
            <a:pPr algn="ctr"/>
            <a:r>
              <a:rPr lang="fr-FR"/>
              <a:t>Confidentiel</a:t>
            </a:r>
            <a:endParaRPr lang="fr-FR" dirty="0"/>
          </a:p>
        </p:txBody>
      </p:sp>
    </p:spTree>
    <p:extLst>
      <p:ext uri="{BB962C8B-B14F-4D97-AF65-F5344CB8AC3E}">
        <p14:creationId xmlns:p14="http://schemas.microsoft.com/office/powerpoint/2010/main" val="3328179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BD7BB08-9B95-4979-AD08-6A613B97DCD1}"/>
              </a:ext>
            </a:extLst>
          </p:cNvPr>
          <p:cNvSpPr>
            <a:spLocks noGrp="1"/>
          </p:cNvSpPr>
          <p:nvPr>
            <p:ph type="body" sz="quarter" idx="24"/>
          </p:nvPr>
        </p:nvSpPr>
        <p:spPr/>
        <p:txBody>
          <a:bodyPr/>
          <a:lstStyle/>
          <a:p>
            <a:r>
              <a:rPr lang="fr-FR" dirty="0"/>
              <a:t>01</a:t>
            </a:r>
          </a:p>
          <a:p>
            <a:pPr lvl="1"/>
            <a:r>
              <a:rPr lang="fr-FR" dirty="0"/>
              <a:t>Message Du président </a:t>
            </a:r>
          </a:p>
        </p:txBody>
      </p:sp>
      <p:sp>
        <p:nvSpPr>
          <p:cNvPr id="9" name="Titre 8">
            <a:extLst>
              <a:ext uri="{FF2B5EF4-FFF2-40B4-BE49-F238E27FC236}">
                <a16:creationId xmlns:a16="http://schemas.microsoft.com/office/drawing/2014/main" id="{A183A488-72C3-4349-A30C-14EAABDC7A44}"/>
              </a:ext>
            </a:extLst>
          </p:cNvPr>
          <p:cNvSpPr>
            <a:spLocks noGrp="1"/>
          </p:cNvSpPr>
          <p:nvPr>
            <p:ph type="title"/>
          </p:nvPr>
        </p:nvSpPr>
        <p:spPr/>
        <p:txBody>
          <a:bodyPr/>
          <a:lstStyle/>
          <a:p>
            <a:r>
              <a:rPr lang="fr-FR" dirty="0"/>
              <a:t>Sommaire</a:t>
            </a:r>
          </a:p>
        </p:txBody>
      </p:sp>
      <p:sp>
        <p:nvSpPr>
          <p:cNvPr id="3" name="Espace réservé du numéro de diapositive 2">
            <a:extLst>
              <a:ext uri="{FF2B5EF4-FFF2-40B4-BE49-F238E27FC236}">
                <a16:creationId xmlns:a16="http://schemas.microsoft.com/office/drawing/2014/main" id="{758A14EB-CF81-C67E-1912-E0361953A1C1}"/>
              </a:ext>
            </a:extLst>
          </p:cNvPr>
          <p:cNvSpPr>
            <a:spLocks noGrp="1"/>
          </p:cNvSpPr>
          <p:nvPr>
            <p:ph type="sldNum" sz="quarter" idx="10"/>
          </p:nvPr>
        </p:nvSpPr>
        <p:spPr/>
        <p:txBody>
          <a:bodyPr/>
          <a:lstStyle/>
          <a:p>
            <a:r>
              <a:rPr lang="fr-FR"/>
              <a:t>page </a:t>
            </a:r>
            <a:fld id="{D4393D1B-37AB-4561-B448-10CBADDAE970}" type="slidenum">
              <a:rPr smtClean="0"/>
              <a:pPr/>
              <a:t>2</a:t>
            </a:fld>
            <a:endParaRPr dirty="0"/>
          </a:p>
        </p:txBody>
      </p:sp>
      <p:sp>
        <p:nvSpPr>
          <p:cNvPr id="11" name="Espace réservé du texte 10">
            <a:extLst>
              <a:ext uri="{FF2B5EF4-FFF2-40B4-BE49-F238E27FC236}">
                <a16:creationId xmlns:a16="http://schemas.microsoft.com/office/drawing/2014/main" id="{77B281C5-AAC4-4FF3-A374-EE79EE8852FE}"/>
              </a:ext>
            </a:extLst>
          </p:cNvPr>
          <p:cNvSpPr>
            <a:spLocks noGrp="1"/>
          </p:cNvSpPr>
          <p:nvPr>
            <p:ph type="body" sz="quarter" idx="25"/>
          </p:nvPr>
        </p:nvSpPr>
        <p:spPr/>
        <p:txBody>
          <a:bodyPr/>
          <a:lstStyle/>
          <a:p>
            <a:r>
              <a:rPr lang="fr-FR" dirty="0"/>
              <a:t>02</a:t>
            </a:r>
          </a:p>
          <a:p>
            <a:pPr lvl="1"/>
            <a:r>
              <a:rPr lang="fr-FR" dirty="0"/>
              <a:t>Déclaration sur l’égalité la diversité l’inclusion </a:t>
            </a:r>
          </a:p>
        </p:txBody>
      </p:sp>
      <p:sp>
        <p:nvSpPr>
          <p:cNvPr id="12" name="Espace réservé du texte 11">
            <a:extLst>
              <a:ext uri="{FF2B5EF4-FFF2-40B4-BE49-F238E27FC236}">
                <a16:creationId xmlns:a16="http://schemas.microsoft.com/office/drawing/2014/main" id="{71C2F835-7A69-4E17-B2C8-9D6E65298D10}"/>
              </a:ext>
            </a:extLst>
          </p:cNvPr>
          <p:cNvSpPr>
            <a:spLocks noGrp="1"/>
          </p:cNvSpPr>
          <p:nvPr>
            <p:ph type="body" sz="quarter" idx="26"/>
          </p:nvPr>
        </p:nvSpPr>
        <p:spPr/>
        <p:txBody>
          <a:bodyPr/>
          <a:lstStyle/>
          <a:p>
            <a:r>
              <a:rPr lang="fr-FR" dirty="0"/>
              <a:t>03</a:t>
            </a:r>
          </a:p>
          <a:p>
            <a:pPr lvl="1"/>
            <a:r>
              <a:rPr lang="fr-FR" dirty="0"/>
              <a:t>A propos </a:t>
            </a:r>
          </a:p>
        </p:txBody>
      </p:sp>
      <p:sp>
        <p:nvSpPr>
          <p:cNvPr id="13" name="Espace réservé du texte 12">
            <a:extLst>
              <a:ext uri="{FF2B5EF4-FFF2-40B4-BE49-F238E27FC236}">
                <a16:creationId xmlns:a16="http://schemas.microsoft.com/office/drawing/2014/main" id="{44F9F5F4-C853-43AC-90F9-11D6ED59FF73}"/>
              </a:ext>
            </a:extLst>
          </p:cNvPr>
          <p:cNvSpPr>
            <a:spLocks noGrp="1"/>
          </p:cNvSpPr>
          <p:nvPr>
            <p:ph type="body" sz="quarter" idx="27"/>
          </p:nvPr>
        </p:nvSpPr>
        <p:spPr>
          <a:xfrm>
            <a:off x="917351" y="4068299"/>
            <a:ext cx="3052863" cy="2021965"/>
          </a:xfrm>
        </p:spPr>
        <p:txBody>
          <a:bodyPr/>
          <a:lstStyle/>
          <a:p>
            <a:r>
              <a:rPr lang="fr-FR" dirty="0"/>
              <a:t>04</a:t>
            </a:r>
          </a:p>
          <a:p>
            <a:pPr lvl="1"/>
            <a:r>
              <a:rPr lang="fr-FR" dirty="0"/>
              <a:t>Discrimination </a:t>
            </a:r>
          </a:p>
        </p:txBody>
      </p:sp>
      <p:sp>
        <p:nvSpPr>
          <p:cNvPr id="14" name="Espace réservé du texte 13">
            <a:extLst>
              <a:ext uri="{FF2B5EF4-FFF2-40B4-BE49-F238E27FC236}">
                <a16:creationId xmlns:a16="http://schemas.microsoft.com/office/drawing/2014/main" id="{D0BE5399-D994-43D6-9713-CD2162536E1D}"/>
              </a:ext>
            </a:extLst>
          </p:cNvPr>
          <p:cNvSpPr>
            <a:spLocks noGrp="1"/>
          </p:cNvSpPr>
          <p:nvPr>
            <p:ph type="body" sz="quarter" idx="28"/>
          </p:nvPr>
        </p:nvSpPr>
        <p:spPr/>
        <p:txBody>
          <a:bodyPr/>
          <a:lstStyle/>
          <a:p>
            <a:r>
              <a:rPr lang="fr-FR" dirty="0"/>
              <a:t>05</a:t>
            </a:r>
          </a:p>
          <a:p>
            <a:pPr lvl="1"/>
            <a:r>
              <a:rPr lang="fr-FR" dirty="0"/>
              <a:t>Recrutement sélection et développement  </a:t>
            </a:r>
          </a:p>
        </p:txBody>
      </p:sp>
      <p:sp>
        <p:nvSpPr>
          <p:cNvPr id="15" name="Espace réservé du texte 14">
            <a:extLst>
              <a:ext uri="{FF2B5EF4-FFF2-40B4-BE49-F238E27FC236}">
                <a16:creationId xmlns:a16="http://schemas.microsoft.com/office/drawing/2014/main" id="{8677852E-A068-49EE-A72C-C18911FFE246}"/>
              </a:ext>
            </a:extLst>
          </p:cNvPr>
          <p:cNvSpPr>
            <a:spLocks noGrp="1"/>
          </p:cNvSpPr>
          <p:nvPr>
            <p:ph type="body" sz="quarter" idx="29"/>
          </p:nvPr>
        </p:nvSpPr>
        <p:spPr/>
        <p:txBody>
          <a:bodyPr/>
          <a:lstStyle/>
          <a:p>
            <a:r>
              <a:rPr lang="fr-FR" dirty="0"/>
              <a:t>06</a:t>
            </a:r>
          </a:p>
          <a:p>
            <a:pPr lvl="1"/>
            <a:r>
              <a:rPr lang="fr-FR" dirty="0"/>
              <a:t>HANDICAPES </a:t>
            </a:r>
          </a:p>
        </p:txBody>
      </p:sp>
      <p:sp>
        <p:nvSpPr>
          <p:cNvPr id="4" name="Espace réservé du pied de page 3">
            <a:extLst>
              <a:ext uri="{FF2B5EF4-FFF2-40B4-BE49-F238E27FC236}">
                <a16:creationId xmlns:a16="http://schemas.microsoft.com/office/drawing/2014/main" id="{DE7899CA-13E0-3F5D-961A-66A4DDECDD01}"/>
              </a:ext>
            </a:extLst>
          </p:cNvPr>
          <p:cNvSpPr>
            <a:spLocks noGrp="1"/>
          </p:cNvSpPr>
          <p:nvPr>
            <p:ph type="ftr" sz="quarter" idx="31"/>
          </p:nvPr>
        </p:nvSpPr>
        <p:spPr/>
        <p:txBody>
          <a:bodyPr/>
          <a:lstStyle/>
          <a:p>
            <a:pPr algn="ctr"/>
            <a:r>
              <a:rPr lang="fr-FR"/>
              <a:t>Confidentiel</a:t>
            </a:r>
          </a:p>
        </p:txBody>
      </p:sp>
    </p:spTree>
    <p:extLst>
      <p:ext uri="{BB962C8B-B14F-4D97-AF65-F5344CB8AC3E}">
        <p14:creationId xmlns:p14="http://schemas.microsoft.com/office/powerpoint/2010/main" val="1604018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BD7BB08-9B95-4979-AD08-6A613B97DCD1}"/>
              </a:ext>
            </a:extLst>
          </p:cNvPr>
          <p:cNvSpPr>
            <a:spLocks noGrp="1"/>
          </p:cNvSpPr>
          <p:nvPr>
            <p:ph type="body" sz="quarter" idx="24"/>
          </p:nvPr>
        </p:nvSpPr>
        <p:spPr/>
        <p:txBody>
          <a:bodyPr/>
          <a:lstStyle/>
          <a:p>
            <a:r>
              <a:rPr lang="fr-FR" dirty="0"/>
              <a:t>07</a:t>
            </a:r>
          </a:p>
          <a:p>
            <a:pPr lvl="1"/>
            <a:r>
              <a:rPr lang="fr-FR" dirty="0"/>
              <a:t>ENGAGEMENT EN </a:t>
            </a:r>
            <a:r>
              <a:rPr lang="fr-FR" dirty="0" err="1"/>
              <a:t>MATIèRE</a:t>
            </a:r>
            <a:r>
              <a:rPr lang="fr-FR" dirty="0"/>
              <a:t> DE FORMATION ET DE SUIVI </a:t>
            </a:r>
          </a:p>
        </p:txBody>
      </p:sp>
      <p:sp>
        <p:nvSpPr>
          <p:cNvPr id="9" name="Titre 8">
            <a:extLst>
              <a:ext uri="{FF2B5EF4-FFF2-40B4-BE49-F238E27FC236}">
                <a16:creationId xmlns:a16="http://schemas.microsoft.com/office/drawing/2014/main" id="{A183A488-72C3-4349-A30C-14EAABDC7A44}"/>
              </a:ext>
            </a:extLst>
          </p:cNvPr>
          <p:cNvSpPr>
            <a:spLocks noGrp="1"/>
          </p:cNvSpPr>
          <p:nvPr>
            <p:ph type="title"/>
          </p:nvPr>
        </p:nvSpPr>
        <p:spPr/>
        <p:txBody>
          <a:bodyPr/>
          <a:lstStyle/>
          <a:p>
            <a:r>
              <a:rPr lang="fr-FR" dirty="0"/>
              <a:t>Sommaire</a:t>
            </a:r>
          </a:p>
        </p:txBody>
      </p:sp>
      <p:sp>
        <p:nvSpPr>
          <p:cNvPr id="3" name="Espace réservé du numéro de diapositive 2">
            <a:extLst>
              <a:ext uri="{FF2B5EF4-FFF2-40B4-BE49-F238E27FC236}">
                <a16:creationId xmlns:a16="http://schemas.microsoft.com/office/drawing/2014/main" id="{758A14EB-CF81-C67E-1912-E0361953A1C1}"/>
              </a:ext>
            </a:extLst>
          </p:cNvPr>
          <p:cNvSpPr>
            <a:spLocks noGrp="1"/>
          </p:cNvSpPr>
          <p:nvPr>
            <p:ph type="sldNum" sz="quarter" idx="10"/>
          </p:nvPr>
        </p:nvSpPr>
        <p:spPr/>
        <p:txBody>
          <a:bodyPr/>
          <a:lstStyle/>
          <a:p>
            <a:r>
              <a:rPr lang="fr-FR"/>
              <a:t>page </a:t>
            </a:r>
            <a:fld id="{D4393D1B-37AB-4561-B448-10CBADDAE970}" type="slidenum">
              <a:rPr smtClean="0"/>
              <a:pPr/>
              <a:t>3</a:t>
            </a:fld>
            <a:endParaRPr dirty="0"/>
          </a:p>
        </p:txBody>
      </p:sp>
      <p:sp>
        <p:nvSpPr>
          <p:cNvPr id="11" name="Espace réservé du texte 10">
            <a:extLst>
              <a:ext uri="{FF2B5EF4-FFF2-40B4-BE49-F238E27FC236}">
                <a16:creationId xmlns:a16="http://schemas.microsoft.com/office/drawing/2014/main" id="{77B281C5-AAC4-4FF3-A374-EE79EE8852FE}"/>
              </a:ext>
            </a:extLst>
          </p:cNvPr>
          <p:cNvSpPr>
            <a:spLocks noGrp="1"/>
          </p:cNvSpPr>
          <p:nvPr>
            <p:ph type="body" sz="quarter" idx="25"/>
          </p:nvPr>
        </p:nvSpPr>
        <p:spPr/>
        <p:txBody>
          <a:bodyPr/>
          <a:lstStyle/>
          <a:p>
            <a:r>
              <a:rPr lang="fr-FR" dirty="0"/>
              <a:t>08</a:t>
            </a:r>
          </a:p>
          <a:p>
            <a:pPr lvl="1"/>
            <a:r>
              <a:rPr lang="fr-FR" dirty="0"/>
              <a:t>VIOLATION DE CETTE</a:t>
            </a:r>
          </a:p>
          <a:p>
            <a:pPr lvl="1"/>
            <a:r>
              <a:rPr lang="fr-FR" dirty="0"/>
              <a:t>POLITIQUE </a:t>
            </a:r>
          </a:p>
        </p:txBody>
      </p:sp>
      <p:sp>
        <p:nvSpPr>
          <p:cNvPr id="12" name="Espace réservé du texte 11">
            <a:extLst>
              <a:ext uri="{FF2B5EF4-FFF2-40B4-BE49-F238E27FC236}">
                <a16:creationId xmlns:a16="http://schemas.microsoft.com/office/drawing/2014/main" id="{71C2F835-7A69-4E17-B2C8-9D6E65298D10}"/>
              </a:ext>
            </a:extLst>
          </p:cNvPr>
          <p:cNvSpPr>
            <a:spLocks noGrp="1"/>
          </p:cNvSpPr>
          <p:nvPr>
            <p:ph type="body" sz="quarter" idx="26"/>
          </p:nvPr>
        </p:nvSpPr>
        <p:spPr/>
        <p:txBody>
          <a:bodyPr/>
          <a:lstStyle/>
          <a:p>
            <a:r>
              <a:rPr lang="fr-FR" dirty="0"/>
              <a:t>09</a:t>
            </a:r>
          </a:p>
          <a:p>
            <a:pPr lvl="1"/>
            <a:r>
              <a:rPr lang="fr-FR" dirty="0"/>
              <a:t>SIGNALEMENT DES INCIDENTS ET DES PLAINTES </a:t>
            </a:r>
          </a:p>
        </p:txBody>
      </p:sp>
      <p:sp>
        <p:nvSpPr>
          <p:cNvPr id="13" name="Espace réservé du texte 12">
            <a:extLst>
              <a:ext uri="{FF2B5EF4-FFF2-40B4-BE49-F238E27FC236}">
                <a16:creationId xmlns:a16="http://schemas.microsoft.com/office/drawing/2014/main" id="{44F9F5F4-C853-43AC-90F9-11D6ED59FF73}"/>
              </a:ext>
            </a:extLst>
          </p:cNvPr>
          <p:cNvSpPr>
            <a:spLocks noGrp="1"/>
          </p:cNvSpPr>
          <p:nvPr>
            <p:ph type="body" sz="quarter" idx="27"/>
          </p:nvPr>
        </p:nvSpPr>
        <p:spPr>
          <a:xfrm>
            <a:off x="917351" y="4068299"/>
            <a:ext cx="3036083" cy="2021965"/>
          </a:xfrm>
        </p:spPr>
        <p:txBody>
          <a:bodyPr/>
          <a:lstStyle/>
          <a:p>
            <a:r>
              <a:rPr lang="fr-FR" dirty="0"/>
              <a:t>10</a:t>
            </a:r>
          </a:p>
          <a:p>
            <a:pPr lvl="1"/>
            <a:r>
              <a:rPr lang="fr-FR" dirty="0"/>
              <a:t>Discrimination </a:t>
            </a:r>
          </a:p>
        </p:txBody>
      </p:sp>
      <p:sp>
        <p:nvSpPr>
          <p:cNvPr id="14" name="Espace réservé du texte 13">
            <a:extLst>
              <a:ext uri="{FF2B5EF4-FFF2-40B4-BE49-F238E27FC236}">
                <a16:creationId xmlns:a16="http://schemas.microsoft.com/office/drawing/2014/main" id="{D0BE5399-D994-43D6-9713-CD2162536E1D}"/>
              </a:ext>
            </a:extLst>
          </p:cNvPr>
          <p:cNvSpPr>
            <a:spLocks noGrp="1"/>
          </p:cNvSpPr>
          <p:nvPr>
            <p:ph type="body" sz="quarter" idx="28"/>
          </p:nvPr>
        </p:nvSpPr>
        <p:spPr/>
        <p:txBody>
          <a:bodyPr/>
          <a:lstStyle/>
          <a:p>
            <a:r>
              <a:rPr lang="fr-FR" dirty="0"/>
              <a:t>11</a:t>
            </a:r>
          </a:p>
          <a:p>
            <a:pPr lvl="1"/>
            <a:r>
              <a:rPr lang="fr-FR" dirty="0"/>
              <a:t>Recrutement sélection et développement  </a:t>
            </a:r>
          </a:p>
        </p:txBody>
      </p:sp>
      <p:sp>
        <p:nvSpPr>
          <p:cNvPr id="15" name="Espace réservé du texte 14">
            <a:extLst>
              <a:ext uri="{FF2B5EF4-FFF2-40B4-BE49-F238E27FC236}">
                <a16:creationId xmlns:a16="http://schemas.microsoft.com/office/drawing/2014/main" id="{8677852E-A068-49EE-A72C-C18911FFE246}"/>
              </a:ext>
            </a:extLst>
          </p:cNvPr>
          <p:cNvSpPr>
            <a:spLocks noGrp="1"/>
          </p:cNvSpPr>
          <p:nvPr>
            <p:ph type="body" sz="quarter" idx="29"/>
          </p:nvPr>
        </p:nvSpPr>
        <p:spPr/>
        <p:txBody>
          <a:bodyPr/>
          <a:lstStyle/>
          <a:p>
            <a:r>
              <a:rPr lang="fr-FR" dirty="0"/>
              <a:t>12</a:t>
            </a:r>
          </a:p>
          <a:p>
            <a:pPr lvl="1"/>
            <a:r>
              <a:rPr lang="fr-FR" dirty="0"/>
              <a:t>HANDICAPES </a:t>
            </a:r>
          </a:p>
        </p:txBody>
      </p:sp>
      <p:sp>
        <p:nvSpPr>
          <p:cNvPr id="4" name="Espace réservé du pied de page 3">
            <a:extLst>
              <a:ext uri="{FF2B5EF4-FFF2-40B4-BE49-F238E27FC236}">
                <a16:creationId xmlns:a16="http://schemas.microsoft.com/office/drawing/2014/main" id="{DE7899CA-13E0-3F5D-961A-66A4DDECDD01}"/>
              </a:ext>
            </a:extLst>
          </p:cNvPr>
          <p:cNvSpPr>
            <a:spLocks noGrp="1"/>
          </p:cNvSpPr>
          <p:nvPr>
            <p:ph type="ftr" sz="quarter" idx="31"/>
          </p:nvPr>
        </p:nvSpPr>
        <p:spPr/>
        <p:txBody>
          <a:bodyPr/>
          <a:lstStyle/>
          <a:p>
            <a:pPr algn="ctr"/>
            <a:r>
              <a:rPr lang="fr-FR"/>
              <a:t>Confidentiel</a:t>
            </a:r>
          </a:p>
        </p:txBody>
      </p:sp>
    </p:spTree>
    <p:extLst>
      <p:ext uri="{BB962C8B-B14F-4D97-AF65-F5344CB8AC3E}">
        <p14:creationId xmlns:p14="http://schemas.microsoft.com/office/powerpoint/2010/main" val="3277824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62511" y="6224184"/>
            <a:ext cx="2316518" cy="290807"/>
          </a:xfrm>
          <a:prstGeom prst="rect">
            <a:avLst/>
          </a:prstGeom>
        </p:spPr>
        <p:txBody>
          <a:bodyPr vert="horz" wrap="square" lIns="0" tIns="11516" rIns="0" bIns="0" rtlCol="0">
            <a:spAutoFit/>
          </a:bodyPr>
          <a:lstStyle/>
          <a:p>
            <a:pPr marL="11516">
              <a:spcBef>
                <a:spcPts val="91"/>
              </a:spcBef>
            </a:pPr>
            <a:r>
              <a:rPr sz="1814" dirty="0">
                <a:solidFill>
                  <a:srgbClr val="FFFFFF"/>
                </a:solidFill>
                <a:latin typeface="Gill Sans MT"/>
                <a:cs typeface="Gill Sans MT"/>
              </a:rPr>
              <a:t>UN MESSAGE</a:t>
            </a:r>
            <a:r>
              <a:rPr sz="1814" spc="-9" dirty="0">
                <a:solidFill>
                  <a:srgbClr val="FFFFFF"/>
                </a:solidFill>
                <a:latin typeface="Gill Sans MT"/>
                <a:cs typeface="Gill Sans MT"/>
              </a:rPr>
              <a:t> </a:t>
            </a:r>
            <a:r>
              <a:rPr sz="1814" dirty="0">
                <a:solidFill>
                  <a:srgbClr val="FFFFFF"/>
                </a:solidFill>
                <a:latin typeface="Gill Sans MT"/>
                <a:cs typeface="Gill Sans MT"/>
              </a:rPr>
              <a:t>DU</a:t>
            </a:r>
            <a:r>
              <a:rPr sz="1814" spc="14" dirty="0">
                <a:solidFill>
                  <a:srgbClr val="FFFFFF"/>
                </a:solidFill>
                <a:latin typeface="Gill Sans MT"/>
                <a:cs typeface="Gill Sans MT"/>
              </a:rPr>
              <a:t> </a:t>
            </a:r>
            <a:r>
              <a:rPr sz="1814" spc="-23" dirty="0">
                <a:solidFill>
                  <a:srgbClr val="FFFFFF"/>
                </a:solidFill>
                <a:latin typeface="Gill Sans MT"/>
                <a:cs typeface="Gill Sans MT"/>
              </a:rPr>
              <a:t>PDG</a:t>
            </a:r>
            <a:endParaRPr sz="1814">
              <a:latin typeface="Gill Sans MT"/>
              <a:cs typeface="Gill Sans MT"/>
            </a:endParaRPr>
          </a:p>
        </p:txBody>
      </p:sp>
      <p:sp>
        <p:nvSpPr>
          <p:cNvPr id="3" name="object 3"/>
          <p:cNvSpPr txBox="1"/>
          <p:nvPr/>
        </p:nvSpPr>
        <p:spPr>
          <a:xfrm>
            <a:off x="2586892" y="1253997"/>
            <a:ext cx="8448431" cy="4770436"/>
          </a:xfrm>
          <a:prstGeom prst="rect">
            <a:avLst/>
          </a:prstGeom>
        </p:spPr>
        <p:txBody>
          <a:bodyPr vert="horz" wrap="square" lIns="0" tIns="12092" rIns="0" bIns="0" rtlCol="0">
            <a:spAutoFit/>
          </a:bodyPr>
          <a:lstStyle/>
          <a:p>
            <a:pPr>
              <a:lnSpc>
                <a:spcPct val="90000"/>
              </a:lnSpc>
              <a:spcAft>
                <a:spcPts val="1200"/>
              </a:spcAft>
            </a:pPr>
            <a:r>
              <a:rPr lang="fr-FR" sz="1600" dirty="0">
                <a:solidFill>
                  <a:schemeClr val="accent1"/>
                </a:solidFill>
                <a:ea typeface="Roboto Mono Medium" panose="00000009000000000000" pitchFamily="49" charset="0"/>
              </a:rPr>
              <a:t>Au sein d’Algeco, nous respectons et valorisons les différences et nous sommes très attachés à nos collaborateurs, à nos clients et à la planète. </a:t>
            </a:r>
          </a:p>
          <a:p>
            <a:pPr>
              <a:lnSpc>
                <a:spcPct val="90000"/>
              </a:lnSpc>
              <a:spcAft>
                <a:spcPts val="1200"/>
              </a:spcAft>
            </a:pPr>
            <a:r>
              <a:rPr lang="fr-FR" sz="1600" dirty="0">
                <a:solidFill>
                  <a:schemeClr val="accent1"/>
                </a:solidFill>
                <a:ea typeface="Roboto" panose="02000000000000000000" pitchFamily="2" charset="0"/>
              </a:rPr>
              <a:t>Nous cultivons un environnement où toutes les différences sont valorisées, où les pratiques sont équitables et où chacun éprouve un sentiment d'appartenance. Nous nous engageons à développer une culture qui rassemble le meilleur de nos collaborateurs et de leurs</a:t>
            </a:r>
          </a:p>
          <a:p>
            <a:pPr marR="118043">
              <a:lnSpc>
                <a:spcPct val="90000"/>
              </a:lnSpc>
              <a:spcAft>
                <a:spcPts val="1200"/>
              </a:spcAft>
            </a:pPr>
            <a:r>
              <a:rPr lang="fr-FR" sz="1600" dirty="0">
                <a:solidFill>
                  <a:schemeClr val="accent1"/>
                </a:solidFill>
                <a:ea typeface="Roboto" panose="02000000000000000000" pitchFamily="2" charset="0"/>
              </a:rPr>
              <a:t>compétences, expériences et capacités uniques et dans le cadre de laquelle ils peuvent s'épanouir.</a:t>
            </a:r>
          </a:p>
          <a:p>
            <a:pPr marR="29943">
              <a:lnSpc>
                <a:spcPct val="90000"/>
              </a:lnSpc>
              <a:spcAft>
                <a:spcPts val="1200"/>
              </a:spcAft>
            </a:pPr>
            <a:r>
              <a:rPr lang="fr-FR" sz="1600" dirty="0">
                <a:solidFill>
                  <a:schemeClr val="accent1"/>
                </a:solidFill>
                <a:ea typeface="Roboto" panose="02000000000000000000" pitchFamily="2" charset="0"/>
              </a:rPr>
              <a:t>Je crois fermement que la diversité de notre main-d'œuvre est essentielle à la réussite de notre entreprise. En rejoignant Algeco, vous pourrez mettre en œuvre et développer vos compétences et vos connaissances au sein d'une équipe collaborative qui contribue à innover et à jouer un rôle dans la construction d'un avenir meilleur et la création de valeur pour nos clients, notre personnel, la société et la planète.</a:t>
            </a:r>
          </a:p>
          <a:p>
            <a:pPr>
              <a:lnSpc>
                <a:spcPct val="90000"/>
              </a:lnSpc>
              <a:spcAft>
                <a:spcPts val="1200"/>
              </a:spcAft>
            </a:pPr>
            <a:r>
              <a:rPr lang="fr-FR" sz="1600" dirty="0">
                <a:solidFill>
                  <a:schemeClr val="accent1"/>
                </a:solidFill>
                <a:ea typeface="Roboto" panose="02000000000000000000" pitchFamily="2" charset="0"/>
              </a:rPr>
              <a:t>L'égalité, la diversité et l'inclusion (ED&amp;I) sont une partie essentielle de notre programme pour les personnes, et elles sont absolument au centre de nos préoccupations au sein d’Algeco. Le contenu de notre politique souligne clairement l'importance de l'ED&amp;I et de l'élimination de la discrimination illégale. </a:t>
            </a:r>
          </a:p>
          <a:p>
            <a:pPr>
              <a:lnSpc>
                <a:spcPct val="90000"/>
              </a:lnSpc>
              <a:spcAft>
                <a:spcPts val="1200"/>
              </a:spcAft>
            </a:pPr>
            <a:r>
              <a:rPr lang="fr-FR" sz="1600" dirty="0">
                <a:solidFill>
                  <a:schemeClr val="accent1"/>
                </a:solidFill>
                <a:ea typeface="Roboto" panose="02000000000000000000" pitchFamily="2" charset="0"/>
              </a:rPr>
              <a:t>Nous souhaitons offrir à nos collaborateurs  un lieu de travail où chacun peut être lui-même, et où tous les employés sont valorisés.</a:t>
            </a:r>
          </a:p>
        </p:txBody>
      </p:sp>
      <p:pic>
        <p:nvPicPr>
          <p:cNvPr id="4" name="object 4"/>
          <p:cNvPicPr/>
          <p:nvPr/>
        </p:nvPicPr>
        <p:blipFill>
          <a:blip r:embed="rId2" cstate="print"/>
          <a:stretch>
            <a:fillRect/>
          </a:stretch>
        </p:blipFill>
        <p:spPr>
          <a:xfrm>
            <a:off x="1573750" y="326144"/>
            <a:ext cx="1305957" cy="415971"/>
          </a:xfrm>
          <a:prstGeom prst="rect">
            <a:avLst/>
          </a:prstGeom>
        </p:spPr>
      </p:pic>
      <p:sp>
        <p:nvSpPr>
          <p:cNvPr id="5" name="object 5"/>
          <p:cNvSpPr txBox="1"/>
          <p:nvPr/>
        </p:nvSpPr>
        <p:spPr>
          <a:xfrm>
            <a:off x="231928" y="2896406"/>
            <a:ext cx="2230545" cy="791639"/>
          </a:xfrm>
          <a:prstGeom prst="rect">
            <a:avLst/>
          </a:prstGeom>
        </p:spPr>
        <p:txBody>
          <a:bodyPr vert="horz" wrap="square" lIns="0" tIns="27063" rIns="0" bIns="0" rtlCol="0">
            <a:spAutoFit/>
          </a:bodyPr>
          <a:lstStyle/>
          <a:p>
            <a:pPr algn="ctr">
              <a:spcBef>
                <a:spcPts val="213"/>
              </a:spcBef>
            </a:pPr>
            <a:r>
              <a:rPr sz="1600" b="1" spc="50" dirty="0">
                <a:latin typeface="+mj-lt"/>
                <a:cs typeface="Century Gothic"/>
              </a:rPr>
              <a:t>MARK</a:t>
            </a:r>
            <a:r>
              <a:rPr sz="1600" b="1" spc="18" dirty="0">
                <a:latin typeface="+mj-lt"/>
                <a:cs typeface="Century Gothic"/>
              </a:rPr>
              <a:t> </a:t>
            </a:r>
            <a:r>
              <a:rPr sz="1600" b="1" spc="-9" dirty="0">
                <a:latin typeface="+mj-lt"/>
                <a:cs typeface="Century Gothic"/>
              </a:rPr>
              <a:t>HIGSON</a:t>
            </a:r>
            <a:endParaRPr sz="1600" dirty="0">
              <a:latin typeface="+mj-lt"/>
              <a:cs typeface="Century Gothic"/>
            </a:endParaRPr>
          </a:p>
          <a:p>
            <a:pPr algn="ctr">
              <a:spcBef>
                <a:spcPts val="103"/>
              </a:spcBef>
            </a:pPr>
            <a:r>
              <a:rPr sz="1600" dirty="0">
                <a:latin typeface="+mj-lt"/>
                <a:cs typeface="Gill Sans MT"/>
              </a:rPr>
              <a:t>PDG</a:t>
            </a:r>
            <a:r>
              <a:rPr sz="1600" spc="-9" dirty="0">
                <a:latin typeface="+mj-lt"/>
                <a:cs typeface="Gill Sans MT"/>
              </a:rPr>
              <a:t> </a:t>
            </a:r>
            <a:endParaRPr lang="fr-FR" sz="1600" spc="-9" dirty="0">
              <a:latin typeface="+mj-lt"/>
              <a:cs typeface="Gill Sans MT"/>
            </a:endParaRPr>
          </a:p>
          <a:p>
            <a:pPr algn="ctr">
              <a:spcBef>
                <a:spcPts val="103"/>
              </a:spcBef>
            </a:pPr>
            <a:r>
              <a:rPr lang="fr-FR" sz="1600" dirty="0">
                <a:latin typeface="+mj-lt"/>
                <a:cs typeface="Gill Sans MT"/>
              </a:rPr>
              <a:t>Modulaire Group</a:t>
            </a:r>
            <a:endParaRPr sz="1600" dirty="0">
              <a:latin typeface="+mj-lt"/>
              <a:cs typeface="Gill Sans MT"/>
            </a:endParaRPr>
          </a:p>
        </p:txBody>
      </p:sp>
      <p:pic>
        <p:nvPicPr>
          <p:cNvPr id="7" name="object 7"/>
          <p:cNvPicPr/>
          <p:nvPr/>
        </p:nvPicPr>
        <p:blipFill>
          <a:blip r:embed="rId3" cstate="print"/>
          <a:stretch>
            <a:fillRect/>
          </a:stretch>
        </p:blipFill>
        <p:spPr>
          <a:xfrm>
            <a:off x="644472" y="1027646"/>
            <a:ext cx="1405458" cy="140545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u texte 23">
            <a:extLst>
              <a:ext uri="{FF2B5EF4-FFF2-40B4-BE49-F238E27FC236}">
                <a16:creationId xmlns:a16="http://schemas.microsoft.com/office/drawing/2014/main" id="{99A8E3F5-7344-4D0A-9BBC-E3A9BC2BA2D3}"/>
              </a:ext>
            </a:extLst>
          </p:cNvPr>
          <p:cNvSpPr>
            <a:spLocks noGrp="1"/>
          </p:cNvSpPr>
          <p:nvPr>
            <p:ph type="body" sz="quarter" idx="20"/>
          </p:nvPr>
        </p:nvSpPr>
        <p:spPr/>
        <p:txBody>
          <a:bodyPr/>
          <a:lstStyle/>
          <a:p>
            <a:endParaRPr lang="fr-FR"/>
          </a:p>
        </p:txBody>
      </p:sp>
      <p:sp>
        <p:nvSpPr>
          <p:cNvPr id="23" name="Espace réservé du texte 22">
            <a:extLst>
              <a:ext uri="{FF2B5EF4-FFF2-40B4-BE49-F238E27FC236}">
                <a16:creationId xmlns:a16="http://schemas.microsoft.com/office/drawing/2014/main" id="{98C3C168-82EC-480F-8240-A378F0625CD8}"/>
              </a:ext>
            </a:extLst>
          </p:cNvPr>
          <p:cNvSpPr>
            <a:spLocks noGrp="1"/>
          </p:cNvSpPr>
          <p:nvPr>
            <p:ph type="body" sz="quarter" idx="19"/>
          </p:nvPr>
        </p:nvSpPr>
        <p:spPr/>
        <p:txBody>
          <a:bodyPr/>
          <a:lstStyle/>
          <a:p>
            <a:endParaRPr lang="fr-FR"/>
          </a:p>
        </p:txBody>
      </p:sp>
      <p:sp>
        <p:nvSpPr>
          <p:cNvPr id="22" name="Espace réservé du texte 21">
            <a:extLst>
              <a:ext uri="{FF2B5EF4-FFF2-40B4-BE49-F238E27FC236}">
                <a16:creationId xmlns:a16="http://schemas.microsoft.com/office/drawing/2014/main" id="{33D5A184-1DDB-495D-90F3-565CDBC33D42}"/>
              </a:ext>
            </a:extLst>
          </p:cNvPr>
          <p:cNvSpPr>
            <a:spLocks noGrp="1"/>
          </p:cNvSpPr>
          <p:nvPr>
            <p:ph type="body" sz="quarter" idx="17"/>
          </p:nvPr>
        </p:nvSpPr>
        <p:spPr/>
        <p:txBody>
          <a:bodyPr/>
          <a:lstStyle/>
          <a:p>
            <a:endParaRPr lang="fr-FR"/>
          </a:p>
        </p:txBody>
      </p:sp>
      <p:sp>
        <p:nvSpPr>
          <p:cNvPr id="35" name="Espace réservé du texte 34">
            <a:extLst>
              <a:ext uri="{FF2B5EF4-FFF2-40B4-BE49-F238E27FC236}">
                <a16:creationId xmlns:a16="http://schemas.microsoft.com/office/drawing/2014/main" id="{898554DE-E3D2-480E-8FDD-224168C5D783}"/>
              </a:ext>
            </a:extLst>
          </p:cNvPr>
          <p:cNvSpPr>
            <a:spLocks noGrp="1"/>
          </p:cNvSpPr>
          <p:nvPr>
            <p:ph type="body" sz="quarter" idx="16"/>
          </p:nvPr>
        </p:nvSpPr>
        <p:spPr/>
        <p:txBody>
          <a:bodyPr/>
          <a:lstStyle/>
          <a:p>
            <a:pPr marL="12700" marR="5080">
              <a:lnSpc>
                <a:spcPct val="100000"/>
              </a:lnSpc>
              <a:spcBef>
                <a:spcPts val="105"/>
              </a:spcBef>
            </a:pPr>
            <a:r>
              <a:rPr lang="fr-FR" sz="1500" b="0" spc="-20" dirty="0">
                <a:solidFill>
                  <a:schemeClr val="tx1"/>
                </a:solidFill>
                <a:latin typeface="Roboto" panose="02000000000000000000" pitchFamily="2" charset="0"/>
                <a:ea typeface="Roboto" panose="02000000000000000000" pitchFamily="2" charset="0"/>
              </a:rPr>
              <a:t>Cette politique fait partie de l’ensemble des politiques de Modulaire Group, elle précise leur application pour la France, mais en cas de conflit les politiques de Modulaire Group (sur https://www.modulairegroup.com/corporate-policies), prévaudront.</a:t>
            </a:r>
          </a:p>
          <a:p>
            <a:pPr marL="12700" marR="5080">
              <a:lnSpc>
                <a:spcPct val="100000"/>
              </a:lnSpc>
              <a:spcBef>
                <a:spcPts val="105"/>
              </a:spcBef>
            </a:pPr>
            <a:r>
              <a:rPr lang="fr-FR" sz="1500" b="0" spc="-20" dirty="0">
                <a:solidFill>
                  <a:schemeClr val="tx1"/>
                </a:solidFill>
                <a:latin typeface="Roboto" panose="02000000000000000000" pitchFamily="2" charset="0"/>
                <a:ea typeface="Roboto" panose="02000000000000000000" pitchFamily="2" charset="0"/>
              </a:rPr>
              <a:t>Cette politique s'applique à tous les salariés (en CDD, en CDI ou temporaires), les administrateurs, les dirigeants et les autres personnes travaillant pour Algeco, comme les entrepreneurs et les travailleurs intérimaires. Il est peu probable que cette politique aille à l’encontre des lois ou réglementations locales, mais dans ce cas les lois et réglementations locales doivent toujours être respectées.</a:t>
            </a:r>
          </a:p>
          <a:p>
            <a:pPr marL="12700">
              <a:lnSpc>
                <a:spcPct val="100000"/>
              </a:lnSpc>
            </a:pPr>
            <a:r>
              <a:rPr lang="fr-FR" sz="1500" b="0" spc="-20" dirty="0">
                <a:solidFill>
                  <a:schemeClr val="tx1"/>
                </a:solidFill>
                <a:latin typeface="Roboto" panose="02000000000000000000" pitchFamily="2" charset="0"/>
                <a:ea typeface="Roboto" panose="02000000000000000000" pitchFamily="2" charset="0"/>
              </a:rPr>
              <a:t>Nous nous engageons à ce que chacun soit traité avec dignité, respect et égalité. La discrimination, sous quelque forme que ce soit, ne sera pas tolérée.</a:t>
            </a:r>
          </a:p>
          <a:p>
            <a:pPr lvl="1"/>
            <a:endParaRPr lang="fr-FR" dirty="0"/>
          </a:p>
        </p:txBody>
      </p:sp>
      <p:sp>
        <p:nvSpPr>
          <p:cNvPr id="2" name="Espace réservé du numéro de diapositive 1">
            <a:extLst>
              <a:ext uri="{FF2B5EF4-FFF2-40B4-BE49-F238E27FC236}">
                <a16:creationId xmlns:a16="http://schemas.microsoft.com/office/drawing/2014/main" id="{BE5C80A7-6B14-C437-0335-923EBD01595D}"/>
              </a:ext>
            </a:extLst>
          </p:cNvPr>
          <p:cNvSpPr>
            <a:spLocks noGrp="1"/>
          </p:cNvSpPr>
          <p:nvPr>
            <p:ph type="sldNum" sz="quarter" idx="14"/>
          </p:nvPr>
        </p:nvSpPr>
        <p:spPr/>
        <p:txBody>
          <a:bodyPr/>
          <a:lstStyle/>
          <a:p>
            <a:r>
              <a:rPr lang="fr-FR"/>
              <a:t>page </a:t>
            </a:r>
            <a:fld id="{D4393D1B-37AB-4561-B448-10CBADDAE970}" type="slidenum">
              <a:rPr smtClean="0"/>
              <a:pPr/>
              <a:t>5</a:t>
            </a:fld>
            <a:endParaRPr dirty="0"/>
          </a:p>
        </p:txBody>
      </p:sp>
      <p:sp>
        <p:nvSpPr>
          <p:cNvPr id="27" name="Titre 26">
            <a:extLst>
              <a:ext uri="{FF2B5EF4-FFF2-40B4-BE49-F238E27FC236}">
                <a16:creationId xmlns:a16="http://schemas.microsoft.com/office/drawing/2014/main" id="{A5573027-1AAC-4C3B-A36A-D6D4F04F1191}"/>
              </a:ext>
            </a:extLst>
          </p:cNvPr>
          <p:cNvSpPr>
            <a:spLocks noGrp="1"/>
          </p:cNvSpPr>
          <p:nvPr>
            <p:ph type="title"/>
          </p:nvPr>
        </p:nvSpPr>
        <p:spPr/>
        <p:txBody>
          <a:bodyPr/>
          <a:lstStyle/>
          <a:p>
            <a:r>
              <a:rPr lang="fr-FR" dirty="0"/>
              <a:t>Qui est concerné par cette politique </a:t>
            </a:r>
          </a:p>
        </p:txBody>
      </p:sp>
      <p:sp>
        <p:nvSpPr>
          <p:cNvPr id="28" name="Espace réservé du texte 27">
            <a:extLst>
              <a:ext uri="{FF2B5EF4-FFF2-40B4-BE49-F238E27FC236}">
                <a16:creationId xmlns:a16="http://schemas.microsoft.com/office/drawing/2014/main" id="{7C24A6BA-E145-48BB-A751-074A835C48F9}"/>
              </a:ext>
            </a:extLst>
          </p:cNvPr>
          <p:cNvSpPr>
            <a:spLocks noGrp="1"/>
          </p:cNvSpPr>
          <p:nvPr>
            <p:ph type="body" sz="quarter" idx="15"/>
          </p:nvPr>
        </p:nvSpPr>
        <p:spPr/>
        <p:txBody>
          <a:bodyPr/>
          <a:lstStyle/>
          <a:p>
            <a:r>
              <a:rPr lang="fr-FR" dirty="0"/>
              <a:t>Egalité diversité et inclusion </a:t>
            </a:r>
          </a:p>
        </p:txBody>
      </p:sp>
      <p:sp>
        <p:nvSpPr>
          <p:cNvPr id="3" name="Espace réservé du pied de page 2">
            <a:extLst>
              <a:ext uri="{FF2B5EF4-FFF2-40B4-BE49-F238E27FC236}">
                <a16:creationId xmlns:a16="http://schemas.microsoft.com/office/drawing/2014/main" id="{11B0FFC2-FFA8-31A0-6EEA-F0A5DE12C498}"/>
              </a:ext>
            </a:extLst>
          </p:cNvPr>
          <p:cNvSpPr>
            <a:spLocks noGrp="1"/>
          </p:cNvSpPr>
          <p:nvPr>
            <p:ph type="ftr" sz="quarter" idx="22"/>
          </p:nvPr>
        </p:nvSpPr>
        <p:spPr/>
        <p:txBody>
          <a:bodyPr/>
          <a:lstStyle/>
          <a:p>
            <a:pPr algn="ctr"/>
            <a:r>
              <a:rPr lang="fr-FR"/>
              <a:t>Confidentiel</a:t>
            </a:r>
            <a:endParaRPr lang="fr-FR" dirty="0"/>
          </a:p>
        </p:txBody>
      </p:sp>
    </p:spTree>
    <p:extLst>
      <p:ext uri="{BB962C8B-B14F-4D97-AF65-F5344CB8AC3E}">
        <p14:creationId xmlns:p14="http://schemas.microsoft.com/office/powerpoint/2010/main" val="2887115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6AC97F7-4025-77E5-BE04-4F88D1FF4117}"/>
              </a:ext>
            </a:extLst>
          </p:cNvPr>
          <p:cNvSpPr>
            <a:spLocks noGrp="1"/>
          </p:cNvSpPr>
          <p:nvPr>
            <p:ph type="body" sz="quarter" idx="20"/>
          </p:nvPr>
        </p:nvSpPr>
        <p:spPr/>
        <p:txBody>
          <a:bodyPr/>
          <a:lstStyle/>
          <a:p>
            <a:endParaRPr lang="en-US"/>
          </a:p>
        </p:txBody>
      </p:sp>
      <p:sp>
        <p:nvSpPr>
          <p:cNvPr id="3" name="Espace réservé du texte 2">
            <a:extLst>
              <a:ext uri="{FF2B5EF4-FFF2-40B4-BE49-F238E27FC236}">
                <a16:creationId xmlns:a16="http://schemas.microsoft.com/office/drawing/2014/main" id="{4E145FA3-C1E5-24C1-F417-E5F89A353842}"/>
              </a:ext>
            </a:extLst>
          </p:cNvPr>
          <p:cNvSpPr>
            <a:spLocks noGrp="1"/>
          </p:cNvSpPr>
          <p:nvPr>
            <p:ph type="body" sz="quarter" idx="19"/>
          </p:nvPr>
        </p:nvSpPr>
        <p:spPr/>
        <p:txBody>
          <a:bodyPr/>
          <a:lstStyle/>
          <a:p>
            <a:endParaRPr lang="en-US"/>
          </a:p>
        </p:txBody>
      </p:sp>
      <p:sp>
        <p:nvSpPr>
          <p:cNvPr id="4" name="Espace réservé du texte 3">
            <a:extLst>
              <a:ext uri="{FF2B5EF4-FFF2-40B4-BE49-F238E27FC236}">
                <a16:creationId xmlns:a16="http://schemas.microsoft.com/office/drawing/2014/main" id="{39F8DB05-A33F-E947-9D97-46C7EE5E3FA3}"/>
              </a:ext>
            </a:extLst>
          </p:cNvPr>
          <p:cNvSpPr>
            <a:spLocks noGrp="1"/>
          </p:cNvSpPr>
          <p:nvPr>
            <p:ph type="body" sz="quarter" idx="17"/>
          </p:nvPr>
        </p:nvSpPr>
        <p:spPr/>
        <p:txBody>
          <a:bodyPr/>
          <a:lstStyle/>
          <a:p>
            <a:endParaRPr lang="en-US"/>
          </a:p>
        </p:txBody>
      </p:sp>
      <p:sp>
        <p:nvSpPr>
          <p:cNvPr id="5" name="Espace réservé du texte 4">
            <a:extLst>
              <a:ext uri="{FF2B5EF4-FFF2-40B4-BE49-F238E27FC236}">
                <a16:creationId xmlns:a16="http://schemas.microsoft.com/office/drawing/2014/main" id="{46D493C2-D9EA-B586-46E4-8CCF936021A2}"/>
              </a:ext>
            </a:extLst>
          </p:cNvPr>
          <p:cNvSpPr>
            <a:spLocks noGrp="1"/>
          </p:cNvSpPr>
          <p:nvPr>
            <p:ph type="body" sz="quarter" idx="16"/>
          </p:nvPr>
        </p:nvSpPr>
        <p:spPr>
          <a:xfrm>
            <a:off x="624209" y="1811324"/>
            <a:ext cx="5598657" cy="3740336"/>
          </a:xfrm>
        </p:spPr>
        <p:txBody>
          <a:bodyPr/>
          <a:lstStyle/>
          <a:p>
            <a:pPr marL="298450" marR="379095" indent="-285750">
              <a:lnSpc>
                <a:spcPct val="100000"/>
              </a:lnSpc>
              <a:spcBef>
                <a:spcPts val="105"/>
              </a:spcBef>
              <a:buFont typeface="Arial" panose="020B0604020202020204" pitchFamily="34" charset="0"/>
              <a:buChar char="•"/>
              <a:tabLst>
                <a:tab pos="460375" algn="l"/>
              </a:tabLst>
            </a:pPr>
            <a:r>
              <a:rPr lang="fr-FR" sz="1500" b="0" spc="-20" dirty="0">
                <a:solidFill>
                  <a:schemeClr val="tx1"/>
                </a:solidFill>
                <a:latin typeface="Roboto" panose="02000000000000000000" pitchFamily="2" charset="0"/>
                <a:ea typeface="Roboto" panose="02000000000000000000" pitchFamily="2" charset="0"/>
              </a:rPr>
              <a:t>Algeco s'engage à encourager l'égalité, la diversité et l'inclusion (EDI) et à éliminer la discrimination illégale. </a:t>
            </a:r>
          </a:p>
          <a:p>
            <a:pPr marL="298450" marR="379095" indent="-285750">
              <a:lnSpc>
                <a:spcPct val="100000"/>
              </a:lnSpc>
              <a:spcBef>
                <a:spcPts val="105"/>
              </a:spcBef>
              <a:buFont typeface="Arial" panose="020B0604020202020204" pitchFamily="34" charset="0"/>
              <a:buChar char="•"/>
              <a:tabLst>
                <a:tab pos="460375" algn="l"/>
              </a:tabLst>
            </a:pPr>
            <a:r>
              <a:rPr lang="fr-FR" sz="1500" b="0" spc="-20" dirty="0">
                <a:solidFill>
                  <a:schemeClr val="tx1"/>
                </a:solidFill>
                <a:latin typeface="Roboto" panose="02000000000000000000" pitchFamily="2" charset="0"/>
                <a:ea typeface="Roboto" panose="02000000000000000000" pitchFamily="2" charset="0"/>
              </a:rPr>
              <a:t>Nous reconnaissons que la promotion d'une culture d'inclusion est essentielle à notre succès.</a:t>
            </a:r>
          </a:p>
          <a:p>
            <a:pPr marL="298450" marR="379095" indent="-285750">
              <a:lnSpc>
                <a:spcPct val="100000"/>
              </a:lnSpc>
              <a:spcBef>
                <a:spcPts val="105"/>
              </a:spcBef>
              <a:buFont typeface="Arial" panose="020B0604020202020204" pitchFamily="34" charset="0"/>
              <a:buChar char="•"/>
              <a:tabLst>
                <a:tab pos="460375" algn="l"/>
              </a:tabLst>
            </a:pPr>
            <a:r>
              <a:rPr lang="fr-FR" sz="1500" b="0" spc="-20" dirty="0">
                <a:solidFill>
                  <a:schemeClr val="tx1"/>
                </a:solidFill>
                <a:latin typeface="Roboto" panose="02000000000000000000" pitchFamily="2" charset="0"/>
                <a:ea typeface="Roboto" panose="02000000000000000000" pitchFamily="2" charset="0"/>
              </a:rPr>
              <a:t>Nous visons à refléter la diversité des communautés régionales, nationales et internationales où nous intervenons et où nous fournissons nos produits et services. </a:t>
            </a:r>
          </a:p>
          <a:p>
            <a:pPr marL="298450" marR="379095" indent="-285750">
              <a:lnSpc>
                <a:spcPct val="100000"/>
              </a:lnSpc>
              <a:spcBef>
                <a:spcPts val="105"/>
              </a:spcBef>
              <a:buFont typeface="Arial" panose="020B0604020202020204" pitchFamily="34" charset="0"/>
              <a:buChar char="•"/>
              <a:tabLst>
                <a:tab pos="460375" algn="l"/>
              </a:tabLst>
            </a:pPr>
            <a:r>
              <a:rPr lang="fr-FR" sz="1500" b="0" spc="-20" dirty="0">
                <a:solidFill>
                  <a:schemeClr val="tx1"/>
                </a:solidFill>
                <a:latin typeface="Roboto" panose="02000000000000000000" pitchFamily="2" charset="0"/>
                <a:ea typeface="Roboto" panose="02000000000000000000" pitchFamily="2" charset="0"/>
              </a:rPr>
              <a:t>Nous visons à créer un environnement de travail dans lequel les personnes peuvent être libres d'être elles-mêmes, quelle que soit leur identité ou leur origine.</a:t>
            </a:r>
          </a:p>
          <a:p>
            <a:pPr marL="298450" marR="379095" indent="-285750">
              <a:lnSpc>
                <a:spcPct val="100000"/>
              </a:lnSpc>
              <a:spcBef>
                <a:spcPts val="105"/>
              </a:spcBef>
              <a:buFont typeface="Arial" panose="020B0604020202020204" pitchFamily="34" charset="0"/>
              <a:buChar char="•"/>
              <a:tabLst>
                <a:tab pos="460375" algn="l"/>
              </a:tabLst>
            </a:pPr>
            <a:r>
              <a:rPr lang="fr-FR" sz="1500" b="0" spc="-20" dirty="0">
                <a:solidFill>
                  <a:schemeClr val="tx1"/>
                </a:solidFill>
                <a:latin typeface="Roboto" panose="02000000000000000000" pitchFamily="2" charset="0"/>
                <a:ea typeface="Roboto" panose="02000000000000000000" pitchFamily="2" charset="0"/>
              </a:rPr>
              <a:t>Nous veillerons à ce que chaque collaborateur soit respecté et valorisé afin que chacun puisse atteindre son plein potentiel. Nous étendons cet engagement à nos clients, à nos fournisseurs, aux parties prenantes et aux membres des communautés où nous opérons</a:t>
            </a:r>
            <a:endParaRPr lang="en-US" sz="1500" b="0" spc="-20" dirty="0">
              <a:solidFill>
                <a:schemeClr val="tx1"/>
              </a:solidFill>
              <a:latin typeface="Roboto" panose="02000000000000000000" pitchFamily="2" charset="0"/>
              <a:ea typeface="Roboto" panose="02000000000000000000" pitchFamily="2" charset="0"/>
            </a:endParaRPr>
          </a:p>
        </p:txBody>
      </p:sp>
      <p:sp>
        <p:nvSpPr>
          <p:cNvPr id="6" name="Espace réservé du numéro de diapositive 5">
            <a:extLst>
              <a:ext uri="{FF2B5EF4-FFF2-40B4-BE49-F238E27FC236}">
                <a16:creationId xmlns:a16="http://schemas.microsoft.com/office/drawing/2014/main" id="{2DD17366-82DF-1976-9A0A-1B7D5A5DF0CC}"/>
              </a:ext>
            </a:extLst>
          </p:cNvPr>
          <p:cNvSpPr>
            <a:spLocks noGrp="1"/>
          </p:cNvSpPr>
          <p:nvPr>
            <p:ph type="sldNum" sz="quarter" idx="14"/>
          </p:nvPr>
        </p:nvSpPr>
        <p:spPr/>
        <p:txBody>
          <a:bodyPr/>
          <a:lstStyle/>
          <a:p>
            <a:r>
              <a:rPr lang="fr-FR"/>
              <a:t>page </a:t>
            </a:r>
            <a:fld id="{D4393D1B-37AB-4561-B448-10CBADDAE970}" type="slidenum">
              <a:rPr smtClean="0"/>
              <a:pPr/>
              <a:t>6</a:t>
            </a:fld>
            <a:endParaRPr dirty="0"/>
          </a:p>
        </p:txBody>
      </p:sp>
      <p:sp>
        <p:nvSpPr>
          <p:cNvPr id="7" name="Titre 6">
            <a:extLst>
              <a:ext uri="{FF2B5EF4-FFF2-40B4-BE49-F238E27FC236}">
                <a16:creationId xmlns:a16="http://schemas.microsoft.com/office/drawing/2014/main" id="{6D286E3D-A2AF-F91A-185F-428F7B26FE8A}"/>
              </a:ext>
            </a:extLst>
          </p:cNvPr>
          <p:cNvSpPr>
            <a:spLocks noGrp="1"/>
          </p:cNvSpPr>
          <p:nvPr>
            <p:ph type="title"/>
          </p:nvPr>
        </p:nvSpPr>
        <p:spPr>
          <a:xfrm>
            <a:off x="923068" y="681566"/>
            <a:ext cx="10327545" cy="720197"/>
          </a:xfrm>
        </p:spPr>
        <p:txBody>
          <a:bodyPr/>
          <a:lstStyle/>
          <a:p>
            <a:r>
              <a:rPr lang="fr-FR" dirty="0"/>
              <a:t>DÉCLARATION SUR L'ÉGALITÉ, LA DIVERSITÉ ET L'INCLUSION</a:t>
            </a:r>
            <a:endParaRPr lang="en-US" dirty="0"/>
          </a:p>
        </p:txBody>
      </p:sp>
      <p:sp>
        <p:nvSpPr>
          <p:cNvPr id="8" name="Espace réservé du texte 7">
            <a:extLst>
              <a:ext uri="{FF2B5EF4-FFF2-40B4-BE49-F238E27FC236}">
                <a16:creationId xmlns:a16="http://schemas.microsoft.com/office/drawing/2014/main" id="{DBC6DBA5-6B0E-9AC6-9A1E-520CE9E3C394}"/>
              </a:ext>
            </a:extLst>
          </p:cNvPr>
          <p:cNvSpPr>
            <a:spLocks noGrp="1"/>
          </p:cNvSpPr>
          <p:nvPr>
            <p:ph type="body" sz="quarter" idx="15"/>
          </p:nvPr>
        </p:nvSpPr>
        <p:spPr>
          <a:xfrm>
            <a:off x="938088" y="409700"/>
            <a:ext cx="9933111" cy="304699"/>
          </a:xfrm>
        </p:spPr>
        <p:txBody>
          <a:bodyPr/>
          <a:lstStyle/>
          <a:p>
            <a:r>
              <a:rPr lang="fr-FR" dirty="0"/>
              <a:t>Egalité diversité et inclusion </a:t>
            </a:r>
          </a:p>
          <a:p>
            <a:endParaRPr lang="en-US" dirty="0"/>
          </a:p>
        </p:txBody>
      </p:sp>
      <p:sp>
        <p:nvSpPr>
          <p:cNvPr id="9" name="Espace réservé du pied de page 8">
            <a:extLst>
              <a:ext uri="{FF2B5EF4-FFF2-40B4-BE49-F238E27FC236}">
                <a16:creationId xmlns:a16="http://schemas.microsoft.com/office/drawing/2014/main" id="{17674E06-A8D3-56B1-7FA8-B13A1D2FF028}"/>
              </a:ext>
            </a:extLst>
          </p:cNvPr>
          <p:cNvSpPr>
            <a:spLocks noGrp="1"/>
          </p:cNvSpPr>
          <p:nvPr>
            <p:ph type="ftr" sz="quarter" idx="22"/>
          </p:nvPr>
        </p:nvSpPr>
        <p:spPr/>
        <p:txBody>
          <a:bodyPr/>
          <a:lstStyle/>
          <a:p>
            <a:pPr algn="ctr"/>
            <a:r>
              <a:rPr lang="fr-FR"/>
              <a:t>Confidentiel</a:t>
            </a:r>
            <a:endParaRPr lang="fr-FR" dirty="0"/>
          </a:p>
        </p:txBody>
      </p:sp>
      <p:pic>
        <p:nvPicPr>
          <p:cNvPr id="10" name="Image 9" descr="Une image contenant personne, habits, groupe, chaussures&#10;&#10;Description générée automatiquement">
            <a:extLst>
              <a:ext uri="{FF2B5EF4-FFF2-40B4-BE49-F238E27FC236}">
                <a16:creationId xmlns:a16="http://schemas.microsoft.com/office/drawing/2014/main" id="{0F8FF7F6-8DDA-439A-ADB4-ADF7F2A7495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00919" y="1956860"/>
            <a:ext cx="4987115" cy="3740336"/>
          </a:xfrm>
          <a:prstGeom prst="rect">
            <a:avLst/>
          </a:prstGeom>
        </p:spPr>
      </p:pic>
    </p:spTree>
    <p:extLst>
      <p:ext uri="{BB962C8B-B14F-4D97-AF65-F5344CB8AC3E}">
        <p14:creationId xmlns:p14="http://schemas.microsoft.com/office/powerpoint/2010/main" val="868769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08291B3-8CD2-0613-2BE7-53D3203709EA}"/>
              </a:ext>
            </a:extLst>
          </p:cNvPr>
          <p:cNvSpPr>
            <a:spLocks noGrp="1"/>
          </p:cNvSpPr>
          <p:nvPr>
            <p:ph type="body" sz="quarter" idx="20"/>
          </p:nvPr>
        </p:nvSpPr>
        <p:spPr/>
        <p:txBody>
          <a:bodyPr/>
          <a:lstStyle/>
          <a:p>
            <a:endParaRPr lang="en-US"/>
          </a:p>
        </p:txBody>
      </p:sp>
      <p:sp>
        <p:nvSpPr>
          <p:cNvPr id="3" name="Espace réservé du texte 2">
            <a:extLst>
              <a:ext uri="{FF2B5EF4-FFF2-40B4-BE49-F238E27FC236}">
                <a16:creationId xmlns:a16="http://schemas.microsoft.com/office/drawing/2014/main" id="{9CA59B2B-4792-0E96-DF2C-0A5B1BB5BC92}"/>
              </a:ext>
            </a:extLst>
          </p:cNvPr>
          <p:cNvSpPr>
            <a:spLocks noGrp="1"/>
          </p:cNvSpPr>
          <p:nvPr>
            <p:ph type="body" sz="quarter" idx="19"/>
          </p:nvPr>
        </p:nvSpPr>
        <p:spPr/>
        <p:txBody>
          <a:bodyPr/>
          <a:lstStyle/>
          <a:p>
            <a:endParaRPr lang="en-US"/>
          </a:p>
        </p:txBody>
      </p:sp>
      <p:sp>
        <p:nvSpPr>
          <p:cNvPr id="4" name="Espace réservé du texte 3">
            <a:extLst>
              <a:ext uri="{FF2B5EF4-FFF2-40B4-BE49-F238E27FC236}">
                <a16:creationId xmlns:a16="http://schemas.microsoft.com/office/drawing/2014/main" id="{34A5126B-DCA2-3C3A-1404-4740181EAEFC}"/>
              </a:ext>
            </a:extLst>
          </p:cNvPr>
          <p:cNvSpPr>
            <a:spLocks noGrp="1"/>
          </p:cNvSpPr>
          <p:nvPr>
            <p:ph type="body" sz="quarter" idx="17"/>
          </p:nvPr>
        </p:nvSpPr>
        <p:spPr/>
        <p:txBody>
          <a:bodyPr/>
          <a:lstStyle/>
          <a:p>
            <a:endParaRPr lang="en-US"/>
          </a:p>
        </p:txBody>
      </p:sp>
      <p:sp>
        <p:nvSpPr>
          <p:cNvPr id="5" name="Espace réservé du texte 4">
            <a:extLst>
              <a:ext uri="{FF2B5EF4-FFF2-40B4-BE49-F238E27FC236}">
                <a16:creationId xmlns:a16="http://schemas.microsoft.com/office/drawing/2014/main" id="{AA5A88C6-B536-DB10-C082-916A3D0EF2A6}"/>
              </a:ext>
            </a:extLst>
          </p:cNvPr>
          <p:cNvSpPr>
            <a:spLocks noGrp="1"/>
          </p:cNvSpPr>
          <p:nvPr>
            <p:ph type="body" sz="quarter" idx="16"/>
          </p:nvPr>
        </p:nvSpPr>
        <p:spPr>
          <a:xfrm>
            <a:off x="394536" y="1724487"/>
            <a:ext cx="11613662" cy="3740336"/>
          </a:xfrm>
        </p:spPr>
        <p:txBody>
          <a:bodyPr/>
          <a:lstStyle/>
          <a:p>
            <a:pPr marL="461009" marR="524510" lvl="1" indent="-448945">
              <a:lnSpc>
                <a:spcPct val="100000"/>
              </a:lnSpc>
              <a:spcBef>
                <a:spcPts val="100"/>
              </a:spcBef>
              <a:buAutoNum type="arabicPeriod"/>
              <a:tabLst>
                <a:tab pos="461009" algn="l"/>
              </a:tabLst>
            </a:pPr>
            <a:r>
              <a:rPr lang="fr-FR" sz="1400" dirty="0">
                <a:latin typeface="+mn-lt"/>
                <a:cs typeface="Gill Sans MT"/>
              </a:rPr>
              <a:t>La</a:t>
            </a:r>
            <a:r>
              <a:rPr lang="fr-FR" sz="1400" spc="-15" dirty="0">
                <a:latin typeface="+mn-lt"/>
                <a:cs typeface="Gill Sans MT"/>
              </a:rPr>
              <a:t> </a:t>
            </a:r>
            <a:r>
              <a:rPr lang="fr-FR" sz="1400" dirty="0">
                <a:latin typeface="+mn-lt"/>
                <a:cs typeface="Gill Sans MT"/>
              </a:rPr>
              <a:t>présente</a:t>
            </a:r>
            <a:r>
              <a:rPr lang="fr-FR" sz="1400" spc="-40" dirty="0">
                <a:latin typeface="+mn-lt"/>
                <a:cs typeface="Gill Sans MT"/>
              </a:rPr>
              <a:t> </a:t>
            </a:r>
            <a:r>
              <a:rPr lang="fr-FR" sz="1400" dirty="0">
                <a:latin typeface="+mn-lt"/>
                <a:cs typeface="Gill Sans MT"/>
              </a:rPr>
              <a:t>politique</a:t>
            </a:r>
            <a:r>
              <a:rPr lang="fr-FR" sz="1400" spc="-30" dirty="0">
                <a:latin typeface="+mn-lt"/>
                <a:cs typeface="Gill Sans MT"/>
              </a:rPr>
              <a:t> </a:t>
            </a:r>
            <a:r>
              <a:rPr lang="fr-FR" sz="1400" dirty="0">
                <a:latin typeface="+mn-lt"/>
                <a:cs typeface="Gill Sans MT"/>
              </a:rPr>
              <a:t>définit</a:t>
            </a:r>
            <a:r>
              <a:rPr lang="fr-FR" sz="1400" spc="-30" dirty="0">
                <a:latin typeface="+mn-lt"/>
                <a:cs typeface="Gill Sans MT"/>
              </a:rPr>
              <a:t> </a:t>
            </a:r>
            <a:r>
              <a:rPr lang="fr-FR" sz="1400" dirty="0">
                <a:latin typeface="+mn-lt"/>
                <a:cs typeface="Gill Sans MT"/>
              </a:rPr>
              <a:t>notre</a:t>
            </a:r>
            <a:r>
              <a:rPr lang="fr-FR" sz="1400" spc="-30" dirty="0">
                <a:latin typeface="+mn-lt"/>
                <a:cs typeface="Gill Sans MT"/>
              </a:rPr>
              <a:t> </a:t>
            </a:r>
            <a:r>
              <a:rPr lang="fr-FR" sz="1400" dirty="0">
                <a:latin typeface="+mn-lt"/>
                <a:cs typeface="Gill Sans MT"/>
              </a:rPr>
              <a:t>approche</a:t>
            </a:r>
            <a:r>
              <a:rPr lang="fr-FR" sz="1400" spc="-40" dirty="0">
                <a:latin typeface="+mn-lt"/>
                <a:cs typeface="Gill Sans MT"/>
              </a:rPr>
              <a:t> </a:t>
            </a:r>
            <a:r>
              <a:rPr lang="fr-FR" sz="1400" dirty="0">
                <a:latin typeface="+mn-lt"/>
                <a:cs typeface="Gill Sans MT"/>
              </a:rPr>
              <a:t>de</a:t>
            </a:r>
            <a:r>
              <a:rPr lang="fr-FR" sz="1400" spc="-25" dirty="0">
                <a:latin typeface="+mn-lt"/>
                <a:cs typeface="Gill Sans MT"/>
              </a:rPr>
              <a:t> </a:t>
            </a:r>
            <a:r>
              <a:rPr lang="fr-FR" sz="1400" dirty="0">
                <a:latin typeface="+mn-lt"/>
                <a:cs typeface="Gill Sans MT"/>
              </a:rPr>
              <a:t>l'EDI</a:t>
            </a:r>
            <a:r>
              <a:rPr lang="fr-FR" sz="1400" spc="-10" dirty="0">
                <a:latin typeface="+mn-lt"/>
                <a:cs typeface="Gill Sans MT"/>
              </a:rPr>
              <a:t> </a:t>
            </a:r>
            <a:r>
              <a:rPr lang="fr-FR" sz="1400" dirty="0">
                <a:latin typeface="+mn-lt"/>
                <a:cs typeface="Gill Sans MT"/>
              </a:rPr>
              <a:t>et</a:t>
            </a:r>
            <a:r>
              <a:rPr lang="fr-FR" sz="1400" spc="-15" dirty="0">
                <a:latin typeface="+mn-lt"/>
                <a:cs typeface="Gill Sans MT"/>
              </a:rPr>
              <a:t> </a:t>
            </a:r>
            <a:r>
              <a:rPr lang="fr-FR" sz="1400" dirty="0">
                <a:latin typeface="+mn-lt"/>
                <a:cs typeface="Gill Sans MT"/>
              </a:rPr>
              <a:t>la</a:t>
            </a:r>
            <a:r>
              <a:rPr lang="fr-FR" sz="1400" spc="-20" dirty="0">
                <a:latin typeface="+mn-lt"/>
                <a:cs typeface="Gill Sans MT"/>
              </a:rPr>
              <a:t> </a:t>
            </a:r>
            <a:r>
              <a:rPr lang="fr-FR" sz="1400" dirty="0">
                <a:latin typeface="+mn-lt"/>
                <a:cs typeface="Gill Sans MT"/>
              </a:rPr>
              <a:t>prévention</a:t>
            </a:r>
            <a:r>
              <a:rPr lang="fr-FR" sz="1400" spc="-40" dirty="0">
                <a:latin typeface="+mn-lt"/>
                <a:cs typeface="Gill Sans MT"/>
              </a:rPr>
              <a:t> </a:t>
            </a:r>
            <a:r>
              <a:rPr lang="fr-FR" sz="1400" dirty="0">
                <a:latin typeface="+mn-lt"/>
                <a:cs typeface="Gill Sans MT"/>
              </a:rPr>
              <a:t>de</a:t>
            </a:r>
            <a:r>
              <a:rPr lang="fr-FR" sz="1400" spc="-25" dirty="0">
                <a:latin typeface="+mn-lt"/>
                <a:cs typeface="Gill Sans MT"/>
              </a:rPr>
              <a:t> la </a:t>
            </a:r>
            <a:r>
              <a:rPr lang="fr-FR" sz="1400" dirty="0">
                <a:latin typeface="+mn-lt"/>
                <a:cs typeface="Gill Sans MT"/>
              </a:rPr>
              <a:t>discrimination</a:t>
            </a:r>
            <a:r>
              <a:rPr lang="fr-FR" sz="1400" spc="-55" dirty="0">
                <a:latin typeface="+mn-lt"/>
                <a:cs typeface="Gill Sans MT"/>
              </a:rPr>
              <a:t> </a:t>
            </a:r>
            <a:r>
              <a:rPr lang="fr-FR" sz="1400" dirty="0">
                <a:latin typeface="+mn-lt"/>
                <a:cs typeface="Gill Sans MT"/>
              </a:rPr>
              <a:t>au</a:t>
            </a:r>
            <a:r>
              <a:rPr lang="fr-FR" sz="1400" spc="-40" dirty="0">
                <a:latin typeface="+mn-lt"/>
                <a:cs typeface="Gill Sans MT"/>
              </a:rPr>
              <a:t> </a:t>
            </a:r>
            <a:r>
              <a:rPr lang="fr-FR" sz="1400" spc="-10" dirty="0">
                <a:latin typeface="+mn-lt"/>
                <a:cs typeface="Gill Sans MT"/>
              </a:rPr>
              <a:t>travail.</a:t>
            </a:r>
            <a:endParaRPr lang="fr-FR" sz="1450" dirty="0">
              <a:latin typeface="+mn-lt"/>
              <a:cs typeface="Gill Sans MT"/>
            </a:endParaRPr>
          </a:p>
          <a:p>
            <a:pPr marL="461009" lvl="1" indent="-448309">
              <a:lnSpc>
                <a:spcPct val="100000"/>
              </a:lnSpc>
              <a:buAutoNum type="arabicPeriod"/>
              <a:tabLst>
                <a:tab pos="461009" algn="l"/>
              </a:tabLst>
            </a:pPr>
            <a:r>
              <a:rPr lang="fr-FR" sz="1400" dirty="0">
                <a:latin typeface="+mn-lt"/>
                <a:cs typeface="Gill Sans MT"/>
              </a:rPr>
              <a:t>Cette</a:t>
            </a:r>
            <a:r>
              <a:rPr lang="fr-FR" sz="1400" spc="-5" dirty="0">
                <a:latin typeface="+mn-lt"/>
                <a:cs typeface="Gill Sans MT"/>
              </a:rPr>
              <a:t> </a:t>
            </a:r>
            <a:r>
              <a:rPr lang="fr-FR" sz="1400" dirty="0">
                <a:latin typeface="+mn-lt"/>
                <a:cs typeface="Gill Sans MT"/>
              </a:rPr>
              <a:t>politique</a:t>
            </a:r>
            <a:r>
              <a:rPr lang="fr-FR" sz="1400" spc="-10" dirty="0">
                <a:latin typeface="+mn-lt"/>
                <a:cs typeface="Gill Sans MT"/>
              </a:rPr>
              <a:t> </a:t>
            </a:r>
            <a:r>
              <a:rPr lang="fr-FR" sz="1400" dirty="0">
                <a:latin typeface="+mn-lt"/>
                <a:cs typeface="Gill Sans MT"/>
              </a:rPr>
              <a:t>poursuit</a:t>
            </a:r>
            <a:r>
              <a:rPr lang="fr-FR" sz="1400" spc="-35" dirty="0">
                <a:latin typeface="+mn-lt"/>
                <a:cs typeface="Gill Sans MT"/>
              </a:rPr>
              <a:t> </a:t>
            </a:r>
            <a:r>
              <a:rPr lang="fr-FR" sz="1400" dirty="0">
                <a:latin typeface="+mn-lt"/>
                <a:cs typeface="Gill Sans MT"/>
              </a:rPr>
              <a:t>les</a:t>
            </a:r>
            <a:r>
              <a:rPr lang="fr-FR" sz="1400" spc="10" dirty="0">
                <a:latin typeface="+mn-lt"/>
                <a:cs typeface="Gill Sans MT"/>
              </a:rPr>
              <a:t> </a:t>
            </a:r>
            <a:r>
              <a:rPr lang="fr-FR" sz="1400" dirty="0">
                <a:latin typeface="+mn-lt"/>
                <a:cs typeface="Gill Sans MT"/>
              </a:rPr>
              <a:t>objectifs</a:t>
            </a:r>
            <a:r>
              <a:rPr lang="fr-FR" sz="1400" spc="-5" dirty="0">
                <a:latin typeface="+mn-lt"/>
                <a:cs typeface="Gill Sans MT"/>
              </a:rPr>
              <a:t> </a:t>
            </a:r>
            <a:r>
              <a:rPr lang="fr-FR" sz="1400" dirty="0">
                <a:latin typeface="+mn-lt"/>
                <a:cs typeface="Gill Sans MT"/>
              </a:rPr>
              <a:t>suivants</a:t>
            </a:r>
            <a:r>
              <a:rPr lang="fr-FR" sz="1400" spc="10" dirty="0">
                <a:latin typeface="+mn-lt"/>
                <a:cs typeface="Gill Sans MT"/>
              </a:rPr>
              <a:t> </a:t>
            </a:r>
            <a:r>
              <a:rPr lang="fr-FR" sz="1400" spc="-50" dirty="0">
                <a:latin typeface="+mn-lt"/>
                <a:cs typeface="Gill Sans MT"/>
              </a:rPr>
              <a:t>:</a:t>
            </a:r>
            <a:endParaRPr lang="fr-FR" sz="1450" dirty="0">
              <a:latin typeface="+mn-lt"/>
              <a:cs typeface="Gill Sans MT"/>
            </a:endParaRPr>
          </a:p>
          <a:p>
            <a:pPr marL="908685" lvl="2" indent="-447675">
              <a:lnSpc>
                <a:spcPct val="100000"/>
              </a:lnSpc>
              <a:buAutoNum type="alphaLcParenBoth"/>
              <a:tabLst>
                <a:tab pos="908685" algn="l"/>
              </a:tabLst>
            </a:pPr>
            <a:r>
              <a:rPr lang="fr-FR" sz="1400" spc="-10" dirty="0">
                <a:latin typeface="+mn-lt"/>
                <a:cs typeface="Gill Sans MT"/>
              </a:rPr>
              <a:t>promouvoir</a:t>
            </a:r>
            <a:r>
              <a:rPr lang="fr-FR" sz="1400" spc="-50" dirty="0">
                <a:latin typeface="+mn-lt"/>
                <a:cs typeface="Gill Sans MT"/>
              </a:rPr>
              <a:t> </a:t>
            </a:r>
            <a:r>
              <a:rPr lang="fr-FR" sz="1400" dirty="0">
                <a:latin typeface="+mn-lt"/>
                <a:cs typeface="Gill Sans MT"/>
              </a:rPr>
              <a:t>et</a:t>
            </a:r>
            <a:r>
              <a:rPr lang="fr-FR" sz="1400" spc="-5" dirty="0">
                <a:latin typeface="+mn-lt"/>
                <a:cs typeface="Gill Sans MT"/>
              </a:rPr>
              <a:t> </a:t>
            </a:r>
            <a:r>
              <a:rPr lang="fr-FR" sz="1400" dirty="0">
                <a:latin typeface="+mn-lt"/>
                <a:cs typeface="Gill Sans MT"/>
              </a:rPr>
              <a:t>exiger</a:t>
            </a:r>
            <a:r>
              <a:rPr lang="fr-FR" sz="1400" spc="-15" dirty="0">
                <a:latin typeface="+mn-lt"/>
                <a:cs typeface="Gill Sans MT"/>
              </a:rPr>
              <a:t> </a:t>
            </a:r>
            <a:r>
              <a:rPr lang="fr-FR" sz="1400" dirty="0">
                <a:latin typeface="+mn-lt"/>
                <a:cs typeface="Gill Sans MT"/>
              </a:rPr>
              <a:t>l'égalité,</a:t>
            </a:r>
            <a:r>
              <a:rPr lang="fr-FR" sz="1400" spc="-5" dirty="0">
                <a:latin typeface="+mn-lt"/>
                <a:cs typeface="Gill Sans MT"/>
              </a:rPr>
              <a:t> </a:t>
            </a:r>
            <a:r>
              <a:rPr lang="fr-FR" sz="1400" dirty="0">
                <a:latin typeface="+mn-lt"/>
                <a:cs typeface="Gill Sans MT"/>
              </a:rPr>
              <a:t>l'équité</a:t>
            </a:r>
            <a:r>
              <a:rPr lang="fr-FR" sz="1400" spc="5" dirty="0">
                <a:latin typeface="+mn-lt"/>
                <a:cs typeface="Gill Sans MT"/>
              </a:rPr>
              <a:t> </a:t>
            </a:r>
            <a:r>
              <a:rPr lang="fr-FR" sz="1400" dirty="0">
                <a:latin typeface="+mn-lt"/>
                <a:cs typeface="Gill Sans MT"/>
              </a:rPr>
              <a:t>et</a:t>
            </a:r>
            <a:r>
              <a:rPr lang="fr-FR" sz="1400" spc="-10" dirty="0">
                <a:latin typeface="+mn-lt"/>
                <a:cs typeface="Gill Sans MT"/>
              </a:rPr>
              <a:t> </a:t>
            </a:r>
            <a:r>
              <a:rPr lang="fr-FR" sz="1400" dirty="0">
                <a:latin typeface="+mn-lt"/>
                <a:cs typeface="Gill Sans MT"/>
              </a:rPr>
              <a:t>le</a:t>
            </a:r>
            <a:r>
              <a:rPr lang="fr-FR" sz="1400" spc="-5" dirty="0">
                <a:latin typeface="+mn-lt"/>
                <a:cs typeface="Gill Sans MT"/>
              </a:rPr>
              <a:t> </a:t>
            </a:r>
            <a:r>
              <a:rPr lang="fr-FR" sz="1400" dirty="0">
                <a:latin typeface="+mn-lt"/>
                <a:cs typeface="Gill Sans MT"/>
              </a:rPr>
              <a:t>respect</a:t>
            </a:r>
            <a:r>
              <a:rPr lang="fr-FR" sz="1400" spc="-5" dirty="0">
                <a:latin typeface="+mn-lt"/>
                <a:cs typeface="Gill Sans MT"/>
              </a:rPr>
              <a:t> </a:t>
            </a:r>
            <a:r>
              <a:rPr lang="fr-FR" sz="1400" dirty="0">
                <a:latin typeface="+mn-lt"/>
                <a:cs typeface="Gill Sans MT"/>
              </a:rPr>
              <a:t>pour</a:t>
            </a:r>
            <a:r>
              <a:rPr lang="fr-FR" sz="1400" spc="-35" dirty="0">
                <a:latin typeface="+mn-lt"/>
                <a:cs typeface="Gill Sans MT"/>
              </a:rPr>
              <a:t> </a:t>
            </a:r>
            <a:r>
              <a:rPr lang="fr-FR" sz="1400" dirty="0">
                <a:latin typeface="+mn-lt"/>
                <a:cs typeface="Gill Sans MT"/>
              </a:rPr>
              <a:t>tous</a:t>
            </a:r>
            <a:r>
              <a:rPr lang="fr-FR" sz="1400" spc="-20" dirty="0">
                <a:latin typeface="+mn-lt"/>
                <a:cs typeface="Gill Sans MT"/>
              </a:rPr>
              <a:t> </a:t>
            </a:r>
            <a:r>
              <a:rPr lang="fr-FR" sz="1400" spc="-25" dirty="0">
                <a:latin typeface="+mn-lt"/>
                <a:cs typeface="Gill Sans MT"/>
              </a:rPr>
              <a:t>les</a:t>
            </a:r>
            <a:r>
              <a:rPr lang="fr-FR" b="1" spc="0" dirty="0">
                <a:solidFill>
                  <a:schemeClr val="accent1"/>
                </a:solidFill>
                <a:latin typeface="+mn-lt"/>
                <a:ea typeface="Roboto Mono" panose="02000009000000000000" pitchFamily="49" charset="0"/>
                <a:cs typeface="Gill Sans MT"/>
              </a:rPr>
              <a:t> </a:t>
            </a:r>
            <a:r>
              <a:rPr lang="fr-FR" sz="1400" b="0" spc="-20" dirty="0">
                <a:solidFill>
                  <a:schemeClr val="tx1"/>
                </a:solidFill>
                <a:latin typeface="+mn-lt"/>
                <a:ea typeface="Roboto" panose="02000000000000000000" pitchFamily="2" charset="0"/>
              </a:rPr>
              <a:t>collaborateurs, qu'ils soient temporaires, à temps partiel ou à temps plein, ainsi que pour les autres personnes travaillant avec notre organisation, comme le personnel intérimaire ou les entrepreneurs</a:t>
            </a:r>
            <a:r>
              <a:rPr lang="fr-FR" sz="1400" spc="-10" dirty="0">
                <a:latin typeface="+mn-lt"/>
                <a:cs typeface="Gill Sans MT"/>
              </a:rPr>
              <a:t>.</a:t>
            </a:r>
            <a:endParaRPr lang="fr-FR" sz="1450" dirty="0">
              <a:latin typeface="+mn-lt"/>
              <a:cs typeface="Gill Sans MT"/>
            </a:endParaRPr>
          </a:p>
          <a:p>
            <a:pPr marL="908685" marR="178435" lvl="2" indent="-448309">
              <a:lnSpc>
                <a:spcPct val="100000"/>
              </a:lnSpc>
              <a:buAutoNum type="alphaLcParenBoth" startAt="2"/>
              <a:tabLst>
                <a:tab pos="908685" algn="l"/>
              </a:tabLst>
            </a:pPr>
            <a:r>
              <a:rPr lang="fr-FR" sz="1400" dirty="0">
                <a:latin typeface="+mn-lt"/>
                <a:cs typeface="Gill Sans MT"/>
              </a:rPr>
              <a:t>exiger</a:t>
            </a:r>
            <a:r>
              <a:rPr lang="fr-FR" sz="1400" spc="-10" dirty="0">
                <a:latin typeface="+mn-lt"/>
                <a:cs typeface="Gill Sans MT"/>
              </a:rPr>
              <a:t> </a:t>
            </a:r>
            <a:r>
              <a:rPr lang="fr-FR" sz="1400" dirty="0">
                <a:latin typeface="+mn-lt"/>
                <a:cs typeface="Gill Sans MT"/>
              </a:rPr>
              <a:t>l'égalité</a:t>
            </a:r>
            <a:r>
              <a:rPr lang="fr-FR" sz="1400" spc="-5" dirty="0">
                <a:latin typeface="+mn-lt"/>
                <a:cs typeface="Gill Sans MT"/>
              </a:rPr>
              <a:t> </a:t>
            </a:r>
            <a:r>
              <a:rPr lang="fr-FR" sz="1400" dirty="0">
                <a:latin typeface="+mn-lt"/>
                <a:cs typeface="Gill Sans MT"/>
              </a:rPr>
              <a:t>de</a:t>
            </a:r>
            <a:r>
              <a:rPr lang="fr-FR" sz="1400" spc="-5" dirty="0">
                <a:latin typeface="+mn-lt"/>
                <a:cs typeface="Gill Sans MT"/>
              </a:rPr>
              <a:t> </a:t>
            </a:r>
            <a:r>
              <a:rPr lang="fr-FR" sz="1400" dirty="0">
                <a:latin typeface="+mn-lt"/>
                <a:cs typeface="Gill Sans MT"/>
              </a:rPr>
              <a:t>traitement</a:t>
            </a:r>
            <a:r>
              <a:rPr lang="fr-FR" sz="1400" spc="-15" dirty="0">
                <a:latin typeface="+mn-lt"/>
                <a:cs typeface="Gill Sans MT"/>
              </a:rPr>
              <a:t> </a:t>
            </a:r>
            <a:r>
              <a:rPr lang="fr-FR" sz="1400" dirty="0">
                <a:latin typeface="+mn-lt"/>
                <a:cs typeface="Gill Sans MT"/>
              </a:rPr>
              <a:t>indépendamment</a:t>
            </a:r>
            <a:r>
              <a:rPr lang="fr-FR" sz="1400" spc="-35" dirty="0">
                <a:latin typeface="+mn-lt"/>
                <a:cs typeface="Gill Sans MT"/>
              </a:rPr>
              <a:t> </a:t>
            </a:r>
            <a:r>
              <a:rPr lang="fr-FR" sz="1400" dirty="0">
                <a:latin typeface="+mn-lt"/>
                <a:cs typeface="Gill Sans MT"/>
              </a:rPr>
              <a:t>de</a:t>
            </a:r>
            <a:r>
              <a:rPr lang="fr-FR" sz="1400" spc="-5" dirty="0">
                <a:latin typeface="+mn-lt"/>
                <a:cs typeface="Gill Sans MT"/>
              </a:rPr>
              <a:t> </a:t>
            </a:r>
            <a:r>
              <a:rPr lang="fr-FR" sz="1400" dirty="0">
                <a:latin typeface="+mn-lt"/>
                <a:cs typeface="Gill Sans MT"/>
              </a:rPr>
              <a:t>l'âge,</a:t>
            </a:r>
            <a:r>
              <a:rPr lang="fr-FR" sz="1400" spc="-5" dirty="0">
                <a:latin typeface="+mn-lt"/>
                <a:cs typeface="Gill Sans MT"/>
              </a:rPr>
              <a:t> </a:t>
            </a:r>
            <a:r>
              <a:rPr lang="fr-FR" sz="1400" dirty="0">
                <a:latin typeface="+mn-lt"/>
                <a:cs typeface="Gill Sans MT"/>
              </a:rPr>
              <a:t>du</a:t>
            </a:r>
            <a:r>
              <a:rPr lang="fr-FR" sz="1400" spc="-15" dirty="0">
                <a:latin typeface="+mn-lt"/>
                <a:cs typeface="Gill Sans MT"/>
              </a:rPr>
              <a:t> </a:t>
            </a:r>
            <a:r>
              <a:rPr lang="fr-FR" sz="1400" spc="-10" dirty="0">
                <a:latin typeface="+mn-lt"/>
                <a:cs typeface="Gill Sans MT"/>
              </a:rPr>
              <a:t>handicap,</a:t>
            </a:r>
            <a:r>
              <a:rPr lang="fr-FR" sz="1400" spc="-25" dirty="0">
                <a:latin typeface="+mn-lt"/>
                <a:cs typeface="Gill Sans MT"/>
              </a:rPr>
              <a:t> du </a:t>
            </a:r>
            <a:r>
              <a:rPr lang="fr-FR" sz="1400" dirty="0">
                <a:latin typeface="+mn-lt"/>
                <a:cs typeface="Gill Sans MT"/>
              </a:rPr>
              <a:t>changement</a:t>
            </a:r>
            <a:r>
              <a:rPr lang="fr-FR" sz="1400" spc="-40" dirty="0">
                <a:latin typeface="+mn-lt"/>
                <a:cs typeface="Gill Sans MT"/>
              </a:rPr>
              <a:t> </a:t>
            </a:r>
            <a:r>
              <a:rPr lang="fr-FR" sz="1400" dirty="0">
                <a:latin typeface="+mn-lt"/>
                <a:cs typeface="Gill Sans MT"/>
              </a:rPr>
              <a:t>de</a:t>
            </a:r>
            <a:r>
              <a:rPr lang="fr-FR" sz="1400" spc="-20" dirty="0">
                <a:latin typeface="+mn-lt"/>
                <a:cs typeface="Gill Sans MT"/>
              </a:rPr>
              <a:t> </a:t>
            </a:r>
            <a:r>
              <a:rPr lang="fr-FR" sz="1400" dirty="0">
                <a:latin typeface="+mn-lt"/>
                <a:cs typeface="Gill Sans MT"/>
              </a:rPr>
              <a:t>sexe,</a:t>
            </a:r>
            <a:r>
              <a:rPr lang="fr-FR" sz="1400" spc="-15" dirty="0">
                <a:latin typeface="+mn-lt"/>
                <a:cs typeface="Gill Sans MT"/>
              </a:rPr>
              <a:t> </a:t>
            </a:r>
            <a:r>
              <a:rPr lang="fr-FR" sz="1400" dirty="0">
                <a:latin typeface="+mn-lt"/>
                <a:cs typeface="Gill Sans MT"/>
              </a:rPr>
              <a:t>du</a:t>
            </a:r>
            <a:r>
              <a:rPr lang="fr-FR" sz="1400" spc="-35" dirty="0">
                <a:latin typeface="+mn-lt"/>
                <a:cs typeface="Gill Sans MT"/>
              </a:rPr>
              <a:t> </a:t>
            </a:r>
            <a:r>
              <a:rPr lang="fr-FR" sz="1400" dirty="0">
                <a:latin typeface="+mn-lt"/>
                <a:cs typeface="Gill Sans MT"/>
              </a:rPr>
              <a:t>mariage</a:t>
            </a:r>
            <a:r>
              <a:rPr lang="fr-FR" sz="1400" spc="-20" dirty="0">
                <a:latin typeface="+mn-lt"/>
                <a:cs typeface="Gill Sans MT"/>
              </a:rPr>
              <a:t> </a:t>
            </a:r>
            <a:r>
              <a:rPr lang="fr-FR" sz="1400" dirty="0">
                <a:latin typeface="+mn-lt"/>
                <a:cs typeface="Gill Sans MT"/>
              </a:rPr>
              <a:t>et</a:t>
            </a:r>
            <a:r>
              <a:rPr lang="fr-FR" sz="1400" spc="-15" dirty="0">
                <a:latin typeface="+mn-lt"/>
                <a:cs typeface="Gill Sans MT"/>
              </a:rPr>
              <a:t> </a:t>
            </a:r>
            <a:r>
              <a:rPr lang="fr-FR" sz="1400" dirty="0">
                <a:latin typeface="+mn-lt"/>
                <a:cs typeface="Gill Sans MT"/>
              </a:rPr>
              <a:t>du</a:t>
            </a:r>
            <a:r>
              <a:rPr lang="fr-FR" sz="1400" spc="-35" dirty="0">
                <a:latin typeface="+mn-lt"/>
                <a:cs typeface="Gill Sans MT"/>
              </a:rPr>
              <a:t> </a:t>
            </a:r>
            <a:r>
              <a:rPr lang="fr-FR" sz="1400" dirty="0">
                <a:latin typeface="+mn-lt"/>
                <a:cs typeface="Gill Sans MT"/>
              </a:rPr>
              <a:t>partenariat</a:t>
            </a:r>
            <a:r>
              <a:rPr lang="fr-FR" sz="1400" spc="-30" dirty="0">
                <a:latin typeface="+mn-lt"/>
                <a:cs typeface="Gill Sans MT"/>
              </a:rPr>
              <a:t> </a:t>
            </a:r>
            <a:r>
              <a:rPr lang="fr-FR" sz="1400" dirty="0">
                <a:latin typeface="+mn-lt"/>
                <a:cs typeface="Gill Sans MT"/>
              </a:rPr>
              <a:t>civil,</a:t>
            </a:r>
            <a:r>
              <a:rPr lang="fr-FR" sz="1400" spc="-15" dirty="0">
                <a:latin typeface="+mn-lt"/>
                <a:cs typeface="Gill Sans MT"/>
              </a:rPr>
              <a:t> </a:t>
            </a:r>
            <a:r>
              <a:rPr lang="fr-FR" sz="1400" dirty="0">
                <a:latin typeface="+mn-lt"/>
                <a:cs typeface="Gill Sans MT"/>
              </a:rPr>
              <a:t>de</a:t>
            </a:r>
            <a:r>
              <a:rPr lang="fr-FR" sz="1400" spc="-25" dirty="0">
                <a:latin typeface="+mn-lt"/>
                <a:cs typeface="Gill Sans MT"/>
              </a:rPr>
              <a:t> </a:t>
            </a:r>
            <a:r>
              <a:rPr lang="fr-FR" sz="1400" dirty="0">
                <a:latin typeface="+mn-lt"/>
                <a:cs typeface="Gill Sans MT"/>
              </a:rPr>
              <a:t>la</a:t>
            </a:r>
            <a:r>
              <a:rPr lang="fr-FR" sz="1400" spc="-20" dirty="0">
                <a:latin typeface="+mn-lt"/>
                <a:cs typeface="Gill Sans MT"/>
              </a:rPr>
              <a:t> </a:t>
            </a:r>
            <a:r>
              <a:rPr lang="fr-FR" sz="1400" dirty="0">
                <a:latin typeface="+mn-lt"/>
                <a:cs typeface="Gill Sans MT"/>
              </a:rPr>
              <a:t>grossesse</a:t>
            </a:r>
            <a:r>
              <a:rPr lang="fr-FR" sz="1400" spc="-20" dirty="0">
                <a:latin typeface="+mn-lt"/>
                <a:cs typeface="Gill Sans MT"/>
              </a:rPr>
              <a:t> </a:t>
            </a:r>
            <a:r>
              <a:rPr lang="fr-FR" sz="1400" spc="-25" dirty="0">
                <a:latin typeface="+mn-lt"/>
                <a:cs typeface="Gill Sans MT"/>
              </a:rPr>
              <a:t>et </a:t>
            </a:r>
            <a:r>
              <a:rPr lang="fr-FR" sz="1400" dirty="0">
                <a:latin typeface="+mn-lt"/>
                <a:cs typeface="Gill Sans MT"/>
              </a:rPr>
              <a:t>de</a:t>
            </a:r>
            <a:r>
              <a:rPr lang="fr-FR" sz="1400" spc="-15" dirty="0">
                <a:latin typeface="+mn-lt"/>
                <a:cs typeface="Gill Sans MT"/>
              </a:rPr>
              <a:t> </a:t>
            </a:r>
            <a:r>
              <a:rPr lang="fr-FR" sz="1400" dirty="0">
                <a:latin typeface="+mn-lt"/>
                <a:cs typeface="Gill Sans MT"/>
              </a:rPr>
              <a:t>la</a:t>
            </a:r>
            <a:r>
              <a:rPr lang="fr-FR" sz="1400" spc="-15" dirty="0">
                <a:latin typeface="+mn-lt"/>
                <a:cs typeface="Gill Sans MT"/>
              </a:rPr>
              <a:t> </a:t>
            </a:r>
            <a:r>
              <a:rPr lang="fr-FR" sz="1400" dirty="0">
                <a:latin typeface="+mn-lt"/>
                <a:cs typeface="Gill Sans MT"/>
              </a:rPr>
              <a:t>maternité,</a:t>
            </a:r>
            <a:r>
              <a:rPr lang="fr-FR" sz="1400" spc="-20" dirty="0">
                <a:latin typeface="+mn-lt"/>
                <a:cs typeface="Gill Sans MT"/>
              </a:rPr>
              <a:t> </a:t>
            </a:r>
            <a:r>
              <a:rPr lang="fr-FR" sz="1400" dirty="0">
                <a:latin typeface="+mn-lt"/>
                <a:cs typeface="Gill Sans MT"/>
              </a:rPr>
              <a:t>de</a:t>
            </a:r>
            <a:r>
              <a:rPr lang="fr-FR" sz="1400" spc="-10" dirty="0">
                <a:latin typeface="+mn-lt"/>
                <a:cs typeface="Gill Sans MT"/>
              </a:rPr>
              <a:t> </a:t>
            </a:r>
            <a:r>
              <a:rPr lang="fr-FR" sz="1400" dirty="0">
                <a:latin typeface="+mn-lt"/>
                <a:cs typeface="Gill Sans MT"/>
              </a:rPr>
              <a:t>la</a:t>
            </a:r>
            <a:r>
              <a:rPr lang="fr-FR" sz="1400" spc="-15" dirty="0">
                <a:latin typeface="+mn-lt"/>
                <a:cs typeface="Gill Sans MT"/>
              </a:rPr>
              <a:t> </a:t>
            </a:r>
            <a:r>
              <a:rPr lang="fr-FR" sz="1400" dirty="0">
                <a:latin typeface="+mn-lt"/>
                <a:cs typeface="Gill Sans MT"/>
              </a:rPr>
              <a:t>race</a:t>
            </a:r>
            <a:r>
              <a:rPr lang="fr-FR" sz="1400" spc="-15" dirty="0">
                <a:latin typeface="+mn-lt"/>
                <a:cs typeface="Gill Sans MT"/>
              </a:rPr>
              <a:t> </a:t>
            </a:r>
            <a:r>
              <a:rPr lang="fr-FR" sz="1400" dirty="0">
                <a:latin typeface="+mn-lt"/>
                <a:cs typeface="Gill Sans MT"/>
              </a:rPr>
              <a:t>(y</a:t>
            </a:r>
            <a:r>
              <a:rPr lang="fr-FR" sz="1400" spc="-5" dirty="0">
                <a:latin typeface="+mn-lt"/>
                <a:cs typeface="Gill Sans MT"/>
              </a:rPr>
              <a:t> </a:t>
            </a:r>
            <a:r>
              <a:rPr lang="fr-FR" sz="1400" dirty="0">
                <a:latin typeface="+mn-lt"/>
                <a:cs typeface="Gill Sans MT"/>
              </a:rPr>
              <a:t>compris</a:t>
            </a:r>
            <a:r>
              <a:rPr lang="fr-FR" sz="1400" spc="-30" dirty="0">
                <a:latin typeface="+mn-lt"/>
                <a:cs typeface="Gill Sans MT"/>
              </a:rPr>
              <a:t> </a:t>
            </a:r>
            <a:r>
              <a:rPr lang="fr-FR" sz="1400" dirty="0">
                <a:latin typeface="+mn-lt"/>
                <a:cs typeface="Gill Sans MT"/>
              </a:rPr>
              <a:t>la</a:t>
            </a:r>
            <a:r>
              <a:rPr lang="fr-FR" sz="1400" spc="-15" dirty="0">
                <a:latin typeface="+mn-lt"/>
                <a:cs typeface="Gill Sans MT"/>
              </a:rPr>
              <a:t> </a:t>
            </a:r>
            <a:r>
              <a:rPr lang="fr-FR" sz="1400" spc="-20" dirty="0">
                <a:latin typeface="+mn-lt"/>
                <a:cs typeface="Gill Sans MT"/>
              </a:rPr>
              <a:t>couleur, </a:t>
            </a:r>
            <a:r>
              <a:rPr lang="fr-FR" sz="1400" dirty="0">
                <a:latin typeface="+mn-lt"/>
                <a:cs typeface="Gill Sans MT"/>
              </a:rPr>
              <a:t>la</a:t>
            </a:r>
            <a:r>
              <a:rPr lang="fr-FR" sz="1400" spc="-5" dirty="0">
                <a:latin typeface="+mn-lt"/>
                <a:cs typeface="Gill Sans MT"/>
              </a:rPr>
              <a:t> </a:t>
            </a:r>
            <a:r>
              <a:rPr lang="fr-FR" sz="1400" dirty="0">
                <a:latin typeface="+mn-lt"/>
                <a:cs typeface="Gill Sans MT"/>
              </a:rPr>
              <a:t>nationalité</a:t>
            </a:r>
            <a:r>
              <a:rPr lang="fr-FR" sz="1400" spc="-30" dirty="0">
                <a:latin typeface="+mn-lt"/>
                <a:cs typeface="Gill Sans MT"/>
              </a:rPr>
              <a:t> </a:t>
            </a:r>
            <a:r>
              <a:rPr lang="fr-FR" sz="1400" dirty="0">
                <a:latin typeface="+mn-lt"/>
                <a:cs typeface="Gill Sans MT"/>
              </a:rPr>
              <a:t>et</a:t>
            </a:r>
            <a:r>
              <a:rPr lang="fr-FR" sz="1400" spc="-10" dirty="0">
                <a:latin typeface="+mn-lt"/>
                <a:cs typeface="Gill Sans MT"/>
              </a:rPr>
              <a:t> l'origine </a:t>
            </a:r>
            <a:r>
              <a:rPr lang="fr-FR" sz="1400" dirty="0">
                <a:latin typeface="+mn-lt"/>
                <a:cs typeface="Gill Sans MT"/>
              </a:rPr>
              <a:t>ethnique</a:t>
            </a:r>
            <a:r>
              <a:rPr lang="fr-FR" sz="1400" spc="-30" dirty="0">
                <a:latin typeface="+mn-lt"/>
                <a:cs typeface="Gill Sans MT"/>
              </a:rPr>
              <a:t> </a:t>
            </a:r>
            <a:r>
              <a:rPr lang="fr-FR" sz="1400" dirty="0">
                <a:latin typeface="+mn-lt"/>
                <a:cs typeface="Gill Sans MT"/>
              </a:rPr>
              <a:t>ou</a:t>
            </a:r>
            <a:r>
              <a:rPr lang="fr-FR" sz="1400" spc="-20" dirty="0">
                <a:latin typeface="+mn-lt"/>
                <a:cs typeface="Gill Sans MT"/>
              </a:rPr>
              <a:t> </a:t>
            </a:r>
            <a:r>
              <a:rPr lang="fr-FR" sz="1400" dirty="0">
                <a:latin typeface="+mn-lt"/>
                <a:cs typeface="Gill Sans MT"/>
              </a:rPr>
              <a:t>nationale),</a:t>
            </a:r>
            <a:r>
              <a:rPr lang="fr-FR" sz="1400" spc="-35" dirty="0">
                <a:latin typeface="+mn-lt"/>
                <a:cs typeface="Gill Sans MT"/>
              </a:rPr>
              <a:t> </a:t>
            </a:r>
            <a:r>
              <a:rPr lang="fr-FR" sz="1400" dirty="0">
                <a:latin typeface="+mn-lt"/>
                <a:cs typeface="Gill Sans MT"/>
              </a:rPr>
              <a:t>de</a:t>
            </a:r>
            <a:r>
              <a:rPr lang="fr-FR" sz="1400" spc="-10" dirty="0">
                <a:latin typeface="+mn-lt"/>
                <a:cs typeface="Gill Sans MT"/>
              </a:rPr>
              <a:t> </a:t>
            </a:r>
            <a:r>
              <a:rPr lang="fr-FR" sz="1400" dirty="0">
                <a:latin typeface="+mn-lt"/>
                <a:cs typeface="Gill Sans MT"/>
              </a:rPr>
              <a:t>la</a:t>
            </a:r>
            <a:r>
              <a:rPr lang="fr-FR" sz="1400" spc="-20" dirty="0">
                <a:latin typeface="+mn-lt"/>
                <a:cs typeface="Gill Sans MT"/>
              </a:rPr>
              <a:t> </a:t>
            </a:r>
            <a:r>
              <a:rPr lang="fr-FR" sz="1400" dirty="0">
                <a:latin typeface="+mn-lt"/>
                <a:cs typeface="Gill Sans MT"/>
              </a:rPr>
              <a:t>religion</a:t>
            </a:r>
            <a:r>
              <a:rPr lang="fr-FR" sz="1400" spc="-10" dirty="0">
                <a:latin typeface="+mn-lt"/>
                <a:cs typeface="Gill Sans MT"/>
              </a:rPr>
              <a:t> </a:t>
            </a:r>
            <a:r>
              <a:rPr lang="fr-FR" sz="1400" dirty="0">
                <a:latin typeface="+mn-lt"/>
                <a:cs typeface="Gill Sans MT"/>
              </a:rPr>
              <a:t>ou</a:t>
            </a:r>
            <a:r>
              <a:rPr lang="fr-FR" sz="1400" spc="-25" dirty="0">
                <a:latin typeface="+mn-lt"/>
                <a:cs typeface="Gill Sans MT"/>
              </a:rPr>
              <a:t> </a:t>
            </a:r>
            <a:r>
              <a:rPr lang="fr-FR" sz="1400" dirty="0">
                <a:latin typeface="+mn-lt"/>
                <a:cs typeface="Gill Sans MT"/>
              </a:rPr>
              <a:t>des</a:t>
            </a:r>
            <a:r>
              <a:rPr lang="fr-FR" sz="1400" spc="-10" dirty="0">
                <a:latin typeface="+mn-lt"/>
                <a:cs typeface="Gill Sans MT"/>
              </a:rPr>
              <a:t> croyances,</a:t>
            </a:r>
            <a:r>
              <a:rPr lang="fr-FR" sz="1400" spc="-30" dirty="0">
                <a:latin typeface="+mn-lt"/>
                <a:cs typeface="Gill Sans MT"/>
              </a:rPr>
              <a:t> </a:t>
            </a:r>
            <a:r>
              <a:rPr lang="fr-FR" sz="1400" dirty="0">
                <a:latin typeface="+mn-lt"/>
                <a:cs typeface="Gill Sans MT"/>
              </a:rPr>
              <a:t>du</a:t>
            </a:r>
            <a:r>
              <a:rPr lang="fr-FR" sz="1400" spc="-20" dirty="0">
                <a:latin typeface="+mn-lt"/>
                <a:cs typeface="Gill Sans MT"/>
              </a:rPr>
              <a:t> </a:t>
            </a:r>
            <a:r>
              <a:rPr lang="fr-FR" sz="1400" dirty="0">
                <a:latin typeface="+mn-lt"/>
                <a:cs typeface="Gill Sans MT"/>
              </a:rPr>
              <a:t>sexe</a:t>
            </a:r>
            <a:r>
              <a:rPr lang="fr-FR" sz="1400" spc="-20" dirty="0">
                <a:latin typeface="+mn-lt"/>
                <a:cs typeface="Gill Sans MT"/>
              </a:rPr>
              <a:t> </a:t>
            </a:r>
            <a:r>
              <a:rPr lang="fr-FR" sz="1400" dirty="0">
                <a:latin typeface="+mn-lt"/>
                <a:cs typeface="Gill Sans MT"/>
              </a:rPr>
              <a:t>et</a:t>
            </a:r>
            <a:r>
              <a:rPr lang="fr-FR" sz="1400" spc="-10" dirty="0">
                <a:latin typeface="+mn-lt"/>
                <a:cs typeface="Gill Sans MT"/>
              </a:rPr>
              <a:t> </a:t>
            </a:r>
            <a:r>
              <a:rPr lang="fr-FR" sz="1400" spc="-25" dirty="0">
                <a:latin typeface="+mn-lt"/>
                <a:cs typeface="Gill Sans MT"/>
              </a:rPr>
              <a:t>de</a:t>
            </a:r>
            <a:r>
              <a:rPr lang="fr-FR" b="1" spc="0" dirty="0">
                <a:solidFill>
                  <a:schemeClr val="accent1"/>
                </a:solidFill>
                <a:latin typeface="+mn-lt"/>
                <a:ea typeface="Roboto Mono" panose="02000009000000000000" pitchFamily="49" charset="0"/>
                <a:cs typeface="Gill Sans MT"/>
              </a:rPr>
              <a:t> </a:t>
            </a:r>
            <a:r>
              <a:rPr lang="fr-FR" sz="1400" b="0" spc="-20" dirty="0">
                <a:solidFill>
                  <a:schemeClr val="tx1"/>
                </a:solidFill>
                <a:latin typeface="+mn-lt"/>
                <a:ea typeface="Roboto" panose="02000000000000000000" pitchFamily="2" charset="0"/>
              </a:rPr>
              <a:t>l'orientation sexuelle ou d'autres caractéristiques protégées par les lois locales (caractéristiques protégées).</a:t>
            </a:r>
          </a:p>
          <a:p>
            <a:pPr marL="906144" marR="147320" lvl="2" indent="-445770" algn="just">
              <a:lnSpc>
                <a:spcPct val="100000"/>
              </a:lnSpc>
              <a:buAutoNum type="alphaLcParenBoth" startAt="3"/>
              <a:tabLst>
                <a:tab pos="908685" algn="l"/>
              </a:tabLst>
            </a:pPr>
            <a:r>
              <a:rPr lang="fr-FR" sz="1400" dirty="0">
                <a:latin typeface="+mn-lt"/>
                <a:cs typeface="Gill Sans MT"/>
              </a:rPr>
              <a:t>s'opposer</a:t>
            </a:r>
            <a:r>
              <a:rPr lang="fr-FR" sz="1400" spc="-45" dirty="0">
                <a:latin typeface="+mn-lt"/>
                <a:cs typeface="Gill Sans MT"/>
              </a:rPr>
              <a:t> </a:t>
            </a:r>
            <a:r>
              <a:rPr lang="fr-FR" sz="1400" dirty="0">
                <a:latin typeface="+mn-lt"/>
                <a:cs typeface="Gill Sans MT"/>
              </a:rPr>
              <a:t>à</a:t>
            </a:r>
            <a:r>
              <a:rPr lang="fr-FR" sz="1400" spc="-15" dirty="0">
                <a:latin typeface="+mn-lt"/>
                <a:cs typeface="Gill Sans MT"/>
              </a:rPr>
              <a:t> </a:t>
            </a:r>
            <a:r>
              <a:rPr lang="fr-FR" sz="1400" dirty="0">
                <a:latin typeface="+mn-lt"/>
                <a:cs typeface="Gill Sans MT"/>
              </a:rPr>
              <a:t>toute</a:t>
            </a:r>
            <a:r>
              <a:rPr lang="fr-FR" sz="1400" spc="-35" dirty="0">
                <a:latin typeface="+mn-lt"/>
                <a:cs typeface="Gill Sans MT"/>
              </a:rPr>
              <a:t> </a:t>
            </a:r>
            <a:r>
              <a:rPr lang="fr-FR" sz="1400" dirty="0">
                <a:latin typeface="+mn-lt"/>
                <a:cs typeface="Gill Sans MT"/>
              </a:rPr>
              <a:t>forme</a:t>
            </a:r>
            <a:r>
              <a:rPr lang="fr-FR" sz="1400" spc="-15" dirty="0">
                <a:latin typeface="+mn-lt"/>
                <a:cs typeface="Gill Sans MT"/>
              </a:rPr>
              <a:t> </a:t>
            </a:r>
            <a:r>
              <a:rPr lang="fr-FR" sz="1400" dirty="0">
                <a:latin typeface="+mn-lt"/>
                <a:cs typeface="Gill Sans MT"/>
              </a:rPr>
              <a:t>de</a:t>
            </a:r>
            <a:r>
              <a:rPr lang="fr-FR" sz="1400" spc="-15" dirty="0">
                <a:latin typeface="+mn-lt"/>
                <a:cs typeface="Gill Sans MT"/>
              </a:rPr>
              <a:t> </a:t>
            </a:r>
            <a:r>
              <a:rPr lang="fr-FR" sz="1400" dirty="0">
                <a:latin typeface="+mn-lt"/>
                <a:cs typeface="Gill Sans MT"/>
              </a:rPr>
              <a:t>discrimination</a:t>
            </a:r>
            <a:r>
              <a:rPr lang="fr-FR" sz="1400" spc="-45" dirty="0">
                <a:latin typeface="+mn-lt"/>
                <a:cs typeface="Gill Sans MT"/>
              </a:rPr>
              <a:t> </a:t>
            </a:r>
            <a:r>
              <a:rPr lang="fr-FR" sz="1400" dirty="0">
                <a:latin typeface="+mn-lt"/>
                <a:cs typeface="Gill Sans MT"/>
              </a:rPr>
              <a:t>illégale et</a:t>
            </a:r>
            <a:r>
              <a:rPr lang="fr-FR" sz="1400" spc="-10" dirty="0">
                <a:latin typeface="+mn-lt"/>
                <a:cs typeface="Gill Sans MT"/>
              </a:rPr>
              <a:t> </a:t>
            </a:r>
            <a:r>
              <a:rPr lang="fr-FR" sz="1400" spc="-20" dirty="0">
                <a:latin typeface="+mn-lt"/>
                <a:cs typeface="Gill Sans MT"/>
              </a:rPr>
              <a:t>l'éviter.</a:t>
            </a:r>
            <a:r>
              <a:rPr lang="fr-FR" sz="1400" dirty="0">
                <a:latin typeface="+mn-lt"/>
                <a:cs typeface="Gill Sans MT"/>
              </a:rPr>
              <a:t> Cela</a:t>
            </a:r>
            <a:r>
              <a:rPr lang="fr-FR" sz="1400" spc="-10" dirty="0">
                <a:latin typeface="+mn-lt"/>
                <a:cs typeface="Gill Sans MT"/>
              </a:rPr>
              <a:t> </a:t>
            </a:r>
            <a:r>
              <a:rPr lang="fr-FR" sz="1400" dirty="0">
                <a:latin typeface="+mn-lt"/>
                <a:cs typeface="Gill Sans MT"/>
              </a:rPr>
              <a:t>inclut</a:t>
            </a:r>
            <a:r>
              <a:rPr lang="fr-FR" sz="1400" spc="-30" dirty="0">
                <a:latin typeface="+mn-lt"/>
                <a:cs typeface="Gill Sans MT"/>
              </a:rPr>
              <a:t> </a:t>
            </a:r>
            <a:r>
              <a:rPr lang="fr-FR" sz="1400" spc="-25" dirty="0">
                <a:latin typeface="+mn-lt"/>
                <a:cs typeface="Gill Sans MT"/>
              </a:rPr>
              <a:t>le </a:t>
            </a:r>
            <a:r>
              <a:rPr lang="fr-FR" sz="1400" spc="-10" dirty="0">
                <a:latin typeface="+mn-lt"/>
                <a:cs typeface="Gill Sans MT"/>
              </a:rPr>
              <a:t>salaire</a:t>
            </a:r>
            <a:r>
              <a:rPr lang="fr-FR" sz="1400" spc="-5" dirty="0">
                <a:latin typeface="+mn-lt"/>
                <a:cs typeface="Gill Sans MT"/>
              </a:rPr>
              <a:t> </a:t>
            </a:r>
            <a:r>
              <a:rPr lang="fr-FR" sz="1400" dirty="0">
                <a:latin typeface="+mn-lt"/>
                <a:cs typeface="Gill Sans MT"/>
              </a:rPr>
              <a:t>et les</a:t>
            </a:r>
            <a:r>
              <a:rPr lang="fr-FR" sz="1400" spc="5" dirty="0">
                <a:latin typeface="+mn-lt"/>
                <a:cs typeface="Gill Sans MT"/>
              </a:rPr>
              <a:t> </a:t>
            </a:r>
            <a:r>
              <a:rPr lang="fr-FR" sz="1400" spc="-10" dirty="0">
                <a:latin typeface="+mn-lt"/>
                <a:cs typeface="Gill Sans MT"/>
              </a:rPr>
              <a:t>avantages,</a:t>
            </a:r>
            <a:r>
              <a:rPr lang="fr-FR" sz="1400" spc="-5" dirty="0">
                <a:latin typeface="+mn-lt"/>
                <a:cs typeface="Gill Sans MT"/>
              </a:rPr>
              <a:t> </a:t>
            </a:r>
            <a:r>
              <a:rPr lang="fr-FR" sz="1400" dirty="0">
                <a:latin typeface="+mn-lt"/>
                <a:cs typeface="Gill Sans MT"/>
              </a:rPr>
              <a:t>les</a:t>
            </a:r>
            <a:r>
              <a:rPr lang="fr-FR" sz="1400" spc="5" dirty="0">
                <a:latin typeface="+mn-lt"/>
                <a:cs typeface="Gill Sans MT"/>
              </a:rPr>
              <a:t> </a:t>
            </a:r>
            <a:r>
              <a:rPr lang="fr-FR" sz="1400" dirty="0">
                <a:latin typeface="+mn-lt"/>
                <a:cs typeface="Gill Sans MT"/>
              </a:rPr>
              <a:t>conditions</a:t>
            </a:r>
            <a:r>
              <a:rPr lang="fr-FR" sz="1400" spc="-40" dirty="0">
                <a:latin typeface="+mn-lt"/>
                <a:cs typeface="Gill Sans MT"/>
              </a:rPr>
              <a:t> </a:t>
            </a:r>
            <a:r>
              <a:rPr lang="fr-FR" sz="1400" dirty="0">
                <a:latin typeface="+mn-lt"/>
                <a:cs typeface="Gill Sans MT"/>
              </a:rPr>
              <a:t>d'emploi,</a:t>
            </a:r>
            <a:r>
              <a:rPr lang="fr-FR" sz="1400" spc="-25" dirty="0">
                <a:latin typeface="+mn-lt"/>
                <a:cs typeface="Gill Sans MT"/>
              </a:rPr>
              <a:t> </a:t>
            </a:r>
            <a:r>
              <a:rPr lang="fr-FR" sz="1400" dirty="0">
                <a:latin typeface="+mn-lt"/>
                <a:cs typeface="Gill Sans MT"/>
              </a:rPr>
              <a:t>le</a:t>
            </a:r>
            <a:r>
              <a:rPr lang="fr-FR" sz="1400" spc="10" dirty="0">
                <a:latin typeface="+mn-lt"/>
                <a:cs typeface="Gill Sans MT"/>
              </a:rPr>
              <a:t> </a:t>
            </a:r>
            <a:r>
              <a:rPr lang="fr-FR" sz="1400" dirty="0">
                <a:latin typeface="+mn-lt"/>
                <a:cs typeface="Gill Sans MT"/>
              </a:rPr>
              <a:t>traitement</a:t>
            </a:r>
            <a:r>
              <a:rPr lang="fr-FR" sz="1400" spc="-15" dirty="0">
                <a:latin typeface="+mn-lt"/>
                <a:cs typeface="Gill Sans MT"/>
              </a:rPr>
              <a:t> </a:t>
            </a:r>
            <a:r>
              <a:rPr lang="fr-FR" sz="1400" dirty="0">
                <a:latin typeface="+mn-lt"/>
                <a:cs typeface="Gill Sans MT"/>
              </a:rPr>
              <a:t>des</a:t>
            </a:r>
            <a:r>
              <a:rPr lang="fr-FR" sz="1400" spc="-5" dirty="0">
                <a:latin typeface="+mn-lt"/>
                <a:cs typeface="Gill Sans MT"/>
              </a:rPr>
              <a:t> </a:t>
            </a:r>
            <a:r>
              <a:rPr lang="fr-FR" sz="1400" dirty="0">
                <a:latin typeface="+mn-lt"/>
                <a:cs typeface="Gill Sans MT"/>
              </a:rPr>
              <a:t>griefs</a:t>
            </a:r>
            <a:r>
              <a:rPr lang="fr-FR" sz="1400" spc="-5" dirty="0">
                <a:latin typeface="+mn-lt"/>
                <a:cs typeface="Gill Sans MT"/>
              </a:rPr>
              <a:t> </a:t>
            </a:r>
            <a:r>
              <a:rPr lang="fr-FR" sz="1400" spc="-25" dirty="0">
                <a:latin typeface="+mn-lt"/>
                <a:cs typeface="Gill Sans MT"/>
              </a:rPr>
              <a:t>et </a:t>
            </a:r>
            <a:r>
              <a:rPr lang="fr-FR" sz="1400" dirty="0">
                <a:latin typeface="+mn-lt"/>
                <a:cs typeface="Gill Sans MT"/>
              </a:rPr>
              <a:t>la</a:t>
            </a:r>
            <a:r>
              <a:rPr lang="fr-FR" sz="1400" spc="-10" dirty="0">
                <a:latin typeface="+mn-lt"/>
                <a:cs typeface="Gill Sans MT"/>
              </a:rPr>
              <a:t> </a:t>
            </a:r>
            <a:r>
              <a:rPr lang="fr-FR" sz="1400" dirty="0">
                <a:latin typeface="+mn-lt"/>
                <a:cs typeface="Gill Sans MT"/>
              </a:rPr>
              <a:t>discipline,</a:t>
            </a:r>
            <a:r>
              <a:rPr lang="fr-FR" sz="1400" spc="-15" dirty="0">
                <a:latin typeface="+mn-lt"/>
                <a:cs typeface="Gill Sans MT"/>
              </a:rPr>
              <a:t> </a:t>
            </a:r>
            <a:r>
              <a:rPr lang="fr-FR" sz="1400" dirty="0">
                <a:latin typeface="+mn-lt"/>
                <a:cs typeface="Gill Sans MT"/>
              </a:rPr>
              <a:t>le</a:t>
            </a:r>
            <a:r>
              <a:rPr lang="fr-FR" sz="1400" spc="5" dirty="0">
                <a:latin typeface="+mn-lt"/>
                <a:cs typeface="Gill Sans MT"/>
              </a:rPr>
              <a:t> </a:t>
            </a:r>
            <a:r>
              <a:rPr lang="fr-FR" sz="1400" dirty="0">
                <a:latin typeface="+mn-lt"/>
                <a:cs typeface="Gill Sans MT"/>
              </a:rPr>
              <a:t>licenciement,</a:t>
            </a:r>
            <a:r>
              <a:rPr lang="fr-FR" sz="1400" spc="-15" dirty="0">
                <a:latin typeface="+mn-lt"/>
                <a:cs typeface="Gill Sans MT"/>
              </a:rPr>
              <a:t> </a:t>
            </a:r>
            <a:r>
              <a:rPr lang="fr-FR" sz="1400" dirty="0">
                <a:latin typeface="+mn-lt"/>
                <a:cs typeface="Gill Sans MT"/>
              </a:rPr>
              <a:t>la</a:t>
            </a:r>
            <a:r>
              <a:rPr lang="fr-FR" sz="1400" spc="-10" dirty="0">
                <a:latin typeface="+mn-lt"/>
                <a:cs typeface="Gill Sans MT"/>
              </a:rPr>
              <a:t> </a:t>
            </a:r>
            <a:r>
              <a:rPr lang="fr-FR" sz="1400" dirty="0">
                <a:latin typeface="+mn-lt"/>
                <a:cs typeface="Gill Sans MT"/>
              </a:rPr>
              <a:t>perte</a:t>
            </a:r>
            <a:r>
              <a:rPr lang="fr-FR" sz="1400" spc="-5" dirty="0">
                <a:latin typeface="+mn-lt"/>
                <a:cs typeface="Gill Sans MT"/>
              </a:rPr>
              <a:t> </a:t>
            </a:r>
            <a:r>
              <a:rPr lang="fr-FR" sz="1400" dirty="0">
                <a:latin typeface="+mn-lt"/>
                <a:cs typeface="Gill Sans MT"/>
              </a:rPr>
              <a:t>d'emploi,</a:t>
            </a:r>
            <a:r>
              <a:rPr lang="fr-FR" sz="1400" spc="-15" dirty="0">
                <a:latin typeface="+mn-lt"/>
                <a:cs typeface="Gill Sans MT"/>
              </a:rPr>
              <a:t> </a:t>
            </a:r>
            <a:r>
              <a:rPr lang="fr-FR" sz="1400" dirty="0">
                <a:latin typeface="+mn-lt"/>
                <a:cs typeface="Gill Sans MT"/>
              </a:rPr>
              <a:t>le</a:t>
            </a:r>
            <a:r>
              <a:rPr lang="fr-FR" sz="1400" spc="-10" dirty="0">
                <a:latin typeface="+mn-lt"/>
                <a:cs typeface="Gill Sans MT"/>
              </a:rPr>
              <a:t> </a:t>
            </a:r>
            <a:r>
              <a:rPr lang="fr-FR" sz="1400" dirty="0">
                <a:latin typeface="+mn-lt"/>
                <a:cs typeface="Gill Sans MT"/>
              </a:rPr>
              <a:t>congé</a:t>
            </a:r>
            <a:r>
              <a:rPr lang="fr-FR" sz="1400" spc="-5" dirty="0">
                <a:latin typeface="+mn-lt"/>
                <a:cs typeface="Gill Sans MT"/>
              </a:rPr>
              <a:t> </a:t>
            </a:r>
            <a:r>
              <a:rPr lang="fr-FR" sz="1400" dirty="0">
                <a:latin typeface="+mn-lt"/>
                <a:cs typeface="Gill Sans MT"/>
              </a:rPr>
              <a:t>parental,</a:t>
            </a:r>
            <a:r>
              <a:rPr lang="fr-FR" sz="1400" spc="-15" dirty="0">
                <a:latin typeface="+mn-lt"/>
                <a:cs typeface="Gill Sans MT"/>
              </a:rPr>
              <a:t> </a:t>
            </a:r>
            <a:r>
              <a:rPr lang="fr-FR" sz="1400" spc="-25" dirty="0">
                <a:latin typeface="+mn-lt"/>
                <a:cs typeface="Gill Sans MT"/>
              </a:rPr>
              <a:t>les</a:t>
            </a:r>
            <a:r>
              <a:rPr lang="fr-FR" b="1" spc="0" dirty="0">
                <a:solidFill>
                  <a:schemeClr val="accent1"/>
                </a:solidFill>
                <a:latin typeface="+mn-lt"/>
                <a:ea typeface="Roboto Mono" panose="02000009000000000000" pitchFamily="49" charset="0"/>
                <a:cs typeface="Gill Sans MT"/>
              </a:rPr>
              <a:t> </a:t>
            </a:r>
            <a:r>
              <a:rPr lang="fr-FR" sz="1400" b="0" spc="-20" dirty="0">
                <a:solidFill>
                  <a:schemeClr val="tx1"/>
                </a:solidFill>
                <a:latin typeface="+mn-lt"/>
                <a:ea typeface="Roboto" panose="02000000000000000000" pitchFamily="2" charset="0"/>
              </a:rPr>
              <a:t>demandes de travail flexible et la sélection pour l'emploi, la promotion, la formation ou d'autres opportunités de développement</a:t>
            </a:r>
            <a:r>
              <a:rPr lang="fr-FR" sz="1400" b="0" spc="-10" dirty="0">
                <a:latin typeface="+mn-lt"/>
                <a:cs typeface="Gill Sans MT"/>
              </a:rPr>
              <a:t>.</a:t>
            </a:r>
          </a:p>
          <a:p>
            <a:pPr marL="460374" marR="147320" lvl="2" algn="just">
              <a:lnSpc>
                <a:spcPct val="100000"/>
              </a:lnSpc>
              <a:tabLst>
                <a:tab pos="908685" algn="l"/>
              </a:tabLst>
            </a:pPr>
            <a:endParaRPr lang="fr-FR" sz="1400" b="0" spc="-10" dirty="0">
              <a:latin typeface="+mn-lt"/>
              <a:cs typeface="Gill Sans MT"/>
            </a:endParaRPr>
          </a:p>
          <a:p>
            <a:pPr marL="461009" marR="222885" indent="-448945">
              <a:lnSpc>
                <a:spcPct val="100000"/>
              </a:lnSpc>
              <a:spcBef>
                <a:spcPts val="100"/>
              </a:spcBef>
              <a:tabLst>
                <a:tab pos="461009" algn="l"/>
              </a:tabLst>
            </a:pPr>
            <a:r>
              <a:rPr lang="fr-FR" sz="1400" b="0" spc="-20" dirty="0">
                <a:solidFill>
                  <a:schemeClr val="tx1"/>
                </a:solidFill>
                <a:latin typeface="+mn-lt"/>
                <a:ea typeface="Roboto" panose="02000000000000000000" pitchFamily="2" charset="0"/>
              </a:rPr>
              <a:t>2.3</a:t>
            </a:r>
            <a:r>
              <a:rPr lang="fr-FR" sz="1400" dirty="0">
                <a:latin typeface="+mn-lt"/>
                <a:cs typeface="Gill Sans MT"/>
              </a:rPr>
              <a:t>	</a:t>
            </a:r>
            <a:r>
              <a:rPr lang="fr-FR" sz="1400" b="0" spc="-20" dirty="0">
                <a:solidFill>
                  <a:schemeClr val="tx1"/>
                </a:solidFill>
                <a:latin typeface="+mn-lt"/>
                <a:ea typeface="Roboto" panose="02000000000000000000" pitchFamily="2" charset="0"/>
              </a:rPr>
              <a:t>Cette politique sous-tend notre engagement à l'égard des principes du Pacte mondial des Nations Unies (droits de l'homme, travail, environnement et lutte contre la corruption), des objectifs de développement durable des Nations Unies (en particulier l'ODD 5 sur l'égalité des sexes) et de toute législation locale applicable</a:t>
            </a:r>
            <a:r>
              <a:rPr lang="fr-FR" sz="1400" b="0" spc="-10" dirty="0">
                <a:latin typeface="+mn-lt"/>
                <a:cs typeface="Gill Sans MT"/>
              </a:rPr>
              <a:t>.</a:t>
            </a:r>
            <a:endParaRPr lang="fr-FR" sz="1400" b="0" dirty="0">
              <a:latin typeface="+mn-lt"/>
              <a:cs typeface="Gill Sans MT"/>
            </a:endParaRPr>
          </a:p>
          <a:p>
            <a:pPr marL="908685" algn="just">
              <a:lnSpc>
                <a:spcPct val="100000"/>
              </a:lnSpc>
            </a:pPr>
            <a:endParaRPr lang="fr-FR" sz="1400" dirty="0">
              <a:latin typeface="Gill Sans MT"/>
              <a:cs typeface="Gill Sans MT"/>
            </a:endParaRPr>
          </a:p>
          <a:p>
            <a:endParaRPr lang="en-US" dirty="0"/>
          </a:p>
        </p:txBody>
      </p:sp>
      <p:sp>
        <p:nvSpPr>
          <p:cNvPr id="6" name="Espace réservé du numéro de diapositive 5">
            <a:extLst>
              <a:ext uri="{FF2B5EF4-FFF2-40B4-BE49-F238E27FC236}">
                <a16:creationId xmlns:a16="http://schemas.microsoft.com/office/drawing/2014/main" id="{0A6F2367-1774-3F60-3297-4A2CF30E6FD6}"/>
              </a:ext>
            </a:extLst>
          </p:cNvPr>
          <p:cNvSpPr>
            <a:spLocks noGrp="1"/>
          </p:cNvSpPr>
          <p:nvPr>
            <p:ph type="sldNum" sz="quarter" idx="14"/>
          </p:nvPr>
        </p:nvSpPr>
        <p:spPr/>
        <p:txBody>
          <a:bodyPr/>
          <a:lstStyle/>
          <a:p>
            <a:r>
              <a:rPr lang="fr-FR"/>
              <a:t>page </a:t>
            </a:r>
            <a:fld id="{D4393D1B-37AB-4561-B448-10CBADDAE970}" type="slidenum">
              <a:rPr smtClean="0"/>
              <a:pPr/>
              <a:t>7</a:t>
            </a:fld>
            <a:endParaRPr dirty="0"/>
          </a:p>
        </p:txBody>
      </p:sp>
      <p:sp>
        <p:nvSpPr>
          <p:cNvPr id="7" name="Titre 6">
            <a:extLst>
              <a:ext uri="{FF2B5EF4-FFF2-40B4-BE49-F238E27FC236}">
                <a16:creationId xmlns:a16="http://schemas.microsoft.com/office/drawing/2014/main" id="{E620AC57-5716-69A4-1959-ECF9535A14C1}"/>
              </a:ext>
            </a:extLst>
          </p:cNvPr>
          <p:cNvSpPr>
            <a:spLocks noGrp="1"/>
          </p:cNvSpPr>
          <p:nvPr>
            <p:ph type="title"/>
          </p:nvPr>
        </p:nvSpPr>
        <p:spPr/>
        <p:txBody>
          <a:bodyPr/>
          <a:lstStyle/>
          <a:p>
            <a:r>
              <a:rPr lang="fr-FR" dirty="0"/>
              <a:t>A propos de cette politique </a:t>
            </a:r>
            <a:endParaRPr lang="en-US" dirty="0"/>
          </a:p>
        </p:txBody>
      </p:sp>
      <p:sp>
        <p:nvSpPr>
          <p:cNvPr id="8" name="Espace réservé du texte 7">
            <a:extLst>
              <a:ext uri="{FF2B5EF4-FFF2-40B4-BE49-F238E27FC236}">
                <a16:creationId xmlns:a16="http://schemas.microsoft.com/office/drawing/2014/main" id="{48C4CD7E-0E08-DC68-738A-C8792CED6213}"/>
              </a:ext>
            </a:extLst>
          </p:cNvPr>
          <p:cNvSpPr>
            <a:spLocks noGrp="1"/>
          </p:cNvSpPr>
          <p:nvPr>
            <p:ph type="body" sz="quarter" idx="15"/>
          </p:nvPr>
        </p:nvSpPr>
        <p:spPr>
          <a:xfrm>
            <a:off x="938088" y="409700"/>
            <a:ext cx="9933111" cy="304699"/>
          </a:xfrm>
        </p:spPr>
        <p:txBody>
          <a:bodyPr/>
          <a:lstStyle/>
          <a:p>
            <a:r>
              <a:rPr lang="fr-FR" dirty="0"/>
              <a:t>Egalité diversité et inclusion </a:t>
            </a:r>
          </a:p>
          <a:p>
            <a:endParaRPr lang="en-US" dirty="0"/>
          </a:p>
        </p:txBody>
      </p:sp>
      <p:sp>
        <p:nvSpPr>
          <p:cNvPr id="9" name="Espace réservé du pied de page 8">
            <a:extLst>
              <a:ext uri="{FF2B5EF4-FFF2-40B4-BE49-F238E27FC236}">
                <a16:creationId xmlns:a16="http://schemas.microsoft.com/office/drawing/2014/main" id="{37F8C50A-B8EF-DCDC-5E92-083F1E1D7A60}"/>
              </a:ext>
            </a:extLst>
          </p:cNvPr>
          <p:cNvSpPr>
            <a:spLocks noGrp="1"/>
          </p:cNvSpPr>
          <p:nvPr>
            <p:ph type="ftr" sz="quarter" idx="22"/>
          </p:nvPr>
        </p:nvSpPr>
        <p:spPr/>
        <p:txBody>
          <a:bodyPr/>
          <a:lstStyle/>
          <a:p>
            <a:pPr algn="ctr"/>
            <a:r>
              <a:rPr lang="fr-FR"/>
              <a:t>Confidentiel</a:t>
            </a:r>
            <a:endParaRPr lang="fr-FR" dirty="0"/>
          </a:p>
        </p:txBody>
      </p:sp>
    </p:spTree>
    <p:extLst>
      <p:ext uri="{BB962C8B-B14F-4D97-AF65-F5344CB8AC3E}">
        <p14:creationId xmlns:p14="http://schemas.microsoft.com/office/powerpoint/2010/main" val="3722066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08291B3-8CD2-0613-2BE7-53D3203709EA}"/>
              </a:ext>
            </a:extLst>
          </p:cNvPr>
          <p:cNvSpPr>
            <a:spLocks noGrp="1"/>
          </p:cNvSpPr>
          <p:nvPr>
            <p:ph type="body" sz="quarter" idx="20"/>
          </p:nvPr>
        </p:nvSpPr>
        <p:spPr/>
        <p:txBody>
          <a:bodyPr/>
          <a:lstStyle/>
          <a:p>
            <a:endParaRPr lang="en-US"/>
          </a:p>
        </p:txBody>
      </p:sp>
      <p:sp>
        <p:nvSpPr>
          <p:cNvPr id="3" name="Espace réservé du texte 2">
            <a:extLst>
              <a:ext uri="{FF2B5EF4-FFF2-40B4-BE49-F238E27FC236}">
                <a16:creationId xmlns:a16="http://schemas.microsoft.com/office/drawing/2014/main" id="{9CA59B2B-4792-0E96-DF2C-0A5B1BB5BC92}"/>
              </a:ext>
            </a:extLst>
          </p:cNvPr>
          <p:cNvSpPr>
            <a:spLocks noGrp="1"/>
          </p:cNvSpPr>
          <p:nvPr>
            <p:ph type="body" sz="quarter" idx="19"/>
          </p:nvPr>
        </p:nvSpPr>
        <p:spPr/>
        <p:txBody>
          <a:bodyPr/>
          <a:lstStyle/>
          <a:p>
            <a:endParaRPr lang="en-US"/>
          </a:p>
        </p:txBody>
      </p:sp>
      <p:sp>
        <p:nvSpPr>
          <p:cNvPr id="4" name="Espace réservé du texte 3">
            <a:extLst>
              <a:ext uri="{FF2B5EF4-FFF2-40B4-BE49-F238E27FC236}">
                <a16:creationId xmlns:a16="http://schemas.microsoft.com/office/drawing/2014/main" id="{34A5126B-DCA2-3C3A-1404-4740181EAEFC}"/>
              </a:ext>
            </a:extLst>
          </p:cNvPr>
          <p:cNvSpPr>
            <a:spLocks noGrp="1"/>
          </p:cNvSpPr>
          <p:nvPr>
            <p:ph type="body" sz="quarter" idx="17"/>
          </p:nvPr>
        </p:nvSpPr>
        <p:spPr/>
        <p:txBody>
          <a:bodyPr/>
          <a:lstStyle/>
          <a:p>
            <a:endParaRPr lang="en-US"/>
          </a:p>
        </p:txBody>
      </p:sp>
      <p:sp>
        <p:nvSpPr>
          <p:cNvPr id="5" name="Espace réservé du texte 4">
            <a:extLst>
              <a:ext uri="{FF2B5EF4-FFF2-40B4-BE49-F238E27FC236}">
                <a16:creationId xmlns:a16="http://schemas.microsoft.com/office/drawing/2014/main" id="{AA5A88C6-B536-DB10-C082-916A3D0EF2A6}"/>
              </a:ext>
            </a:extLst>
          </p:cNvPr>
          <p:cNvSpPr>
            <a:spLocks noGrp="1"/>
          </p:cNvSpPr>
          <p:nvPr>
            <p:ph type="body" sz="quarter" idx="16"/>
          </p:nvPr>
        </p:nvSpPr>
        <p:spPr>
          <a:xfrm>
            <a:off x="389468" y="1973000"/>
            <a:ext cx="11613662" cy="3740336"/>
          </a:xfrm>
        </p:spPr>
        <p:txBody>
          <a:bodyPr/>
          <a:lstStyle/>
          <a:p>
            <a:pPr marL="460375" marR="58419" lvl="1" indent="-448309">
              <a:lnSpc>
                <a:spcPct val="100000"/>
              </a:lnSpc>
              <a:spcBef>
                <a:spcPts val="105"/>
              </a:spcBef>
              <a:buAutoNum type="arabicPeriod" startAt="4"/>
              <a:tabLst>
                <a:tab pos="460375" algn="l"/>
              </a:tabLst>
            </a:pPr>
            <a:r>
              <a:rPr lang="fr-FR" sz="1400" dirty="0">
                <a:latin typeface="+mn-lt"/>
                <a:cs typeface="Gill Sans MT"/>
              </a:rPr>
              <a:t>Le </a:t>
            </a:r>
            <a:r>
              <a:rPr lang="fr-FR" sz="1400" spc="-10" dirty="0">
                <a:latin typeface="+mn-lt"/>
                <a:cs typeface="Gill Sans MT"/>
              </a:rPr>
              <a:t>directeur</a:t>
            </a:r>
            <a:r>
              <a:rPr lang="fr-FR" sz="1400" spc="-20" dirty="0">
                <a:latin typeface="+mn-lt"/>
                <a:cs typeface="Gill Sans MT"/>
              </a:rPr>
              <a:t> </a:t>
            </a:r>
            <a:r>
              <a:rPr lang="fr-FR" sz="1400" dirty="0">
                <a:latin typeface="+mn-lt"/>
                <a:cs typeface="Gill Sans MT"/>
              </a:rPr>
              <a:t>des</a:t>
            </a:r>
            <a:r>
              <a:rPr lang="fr-FR" sz="1400" spc="-20" dirty="0">
                <a:latin typeface="+mn-lt"/>
                <a:cs typeface="Gill Sans MT"/>
              </a:rPr>
              <a:t> </a:t>
            </a:r>
            <a:r>
              <a:rPr lang="fr-FR" sz="1400" spc="-10" dirty="0">
                <a:latin typeface="+mn-lt"/>
                <a:cs typeface="Gill Sans MT"/>
              </a:rPr>
              <a:t>ressources</a:t>
            </a:r>
            <a:r>
              <a:rPr lang="fr-FR" sz="1400" spc="-20" dirty="0">
                <a:latin typeface="+mn-lt"/>
                <a:cs typeface="Gill Sans MT"/>
              </a:rPr>
              <a:t> </a:t>
            </a:r>
            <a:r>
              <a:rPr lang="fr-FR" sz="1400" dirty="0">
                <a:latin typeface="+mn-lt"/>
                <a:cs typeface="Gill Sans MT"/>
              </a:rPr>
              <a:t>humaines</a:t>
            </a:r>
            <a:r>
              <a:rPr lang="fr-FR" sz="1400" spc="-30" dirty="0">
                <a:latin typeface="+mn-lt"/>
                <a:cs typeface="Gill Sans MT"/>
              </a:rPr>
              <a:t> </a:t>
            </a:r>
            <a:r>
              <a:rPr lang="fr-FR" sz="1400" dirty="0">
                <a:latin typeface="+mn-lt"/>
                <a:cs typeface="Gill Sans MT"/>
              </a:rPr>
              <a:t>est responsable</a:t>
            </a:r>
            <a:r>
              <a:rPr lang="fr-FR" sz="1400" spc="-25" dirty="0">
                <a:latin typeface="+mn-lt"/>
                <a:cs typeface="Gill Sans MT"/>
              </a:rPr>
              <a:t> </a:t>
            </a:r>
            <a:r>
              <a:rPr lang="fr-FR" sz="1400" dirty="0">
                <a:latin typeface="+mn-lt"/>
                <a:cs typeface="Gill Sans MT"/>
              </a:rPr>
              <a:t>de</a:t>
            </a:r>
            <a:r>
              <a:rPr lang="fr-FR" sz="1400" spc="-10" dirty="0">
                <a:latin typeface="+mn-lt"/>
                <a:cs typeface="Gill Sans MT"/>
              </a:rPr>
              <a:t> </a:t>
            </a:r>
            <a:r>
              <a:rPr lang="fr-FR" sz="1400" dirty="0">
                <a:latin typeface="+mn-lt"/>
                <a:cs typeface="Gill Sans MT"/>
              </a:rPr>
              <a:t>cette</a:t>
            </a:r>
            <a:r>
              <a:rPr lang="fr-FR" sz="1400" spc="-10" dirty="0">
                <a:latin typeface="+mn-lt"/>
                <a:cs typeface="Gill Sans MT"/>
              </a:rPr>
              <a:t> </a:t>
            </a:r>
            <a:r>
              <a:rPr lang="fr-FR" sz="1400" dirty="0">
                <a:latin typeface="+mn-lt"/>
                <a:cs typeface="Gill Sans MT"/>
              </a:rPr>
              <a:t>politique,</a:t>
            </a:r>
            <a:r>
              <a:rPr lang="fr-FR" sz="1400" spc="-15" dirty="0">
                <a:latin typeface="+mn-lt"/>
                <a:cs typeface="Gill Sans MT"/>
              </a:rPr>
              <a:t> </a:t>
            </a:r>
            <a:r>
              <a:rPr lang="fr-FR" sz="1400" dirty="0">
                <a:latin typeface="+mn-lt"/>
                <a:cs typeface="Gill Sans MT"/>
              </a:rPr>
              <a:t>de</a:t>
            </a:r>
            <a:r>
              <a:rPr lang="fr-FR" sz="1400" spc="-10" dirty="0">
                <a:latin typeface="+mn-lt"/>
                <a:cs typeface="Gill Sans MT"/>
              </a:rPr>
              <a:t> </a:t>
            </a:r>
            <a:r>
              <a:rPr lang="fr-FR" sz="1400" spc="-25" dirty="0">
                <a:latin typeface="+mn-lt"/>
                <a:cs typeface="Gill Sans MT"/>
              </a:rPr>
              <a:t>sa </a:t>
            </a:r>
            <a:r>
              <a:rPr lang="fr-FR" sz="1400" dirty="0">
                <a:latin typeface="+mn-lt"/>
                <a:cs typeface="Gill Sans MT"/>
              </a:rPr>
              <a:t>mise</a:t>
            </a:r>
            <a:r>
              <a:rPr lang="fr-FR" sz="1400" spc="-15" dirty="0">
                <a:latin typeface="+mn-lt"/>
                <a:cs typeface="Gill Sans MT"/>
              </a:rPr>
              <a:t> </a:t>
            </a:r>
            <a:r>
              <a:rPr lang="fr-FR" sz="1400" dirty="0">
                <a:latin typeface="+mn-lt"/>
                <a:cs typeface="Gill Sans MT"/>
              </a:rPr>
              <a:t>en</a:t>
            </a:r>
            <a:r>
              <a:rPr lang="fr-FR" sz="1400" spc="-20" dirty="0">
                <a:latin typeface="+mn-lt"/>
                <a:cs typeface="Gill Sans MT"/>
              </a:rPr>
              <a:t> </a:t>
            </a:r>
            <a:r>
              <a:rPr lang="fr-FR" sz="1400" dirty="0">
                <a:latin typeface="+mn-lt"/>
                <a:cs typeface="Gill Sans MT"/>
              </a:rPr>
              <a:t>œuvre</a:t>
            </a:r>
            <a:r>
              <a:rPr lang="fr-FR" sz="1400" spc="-20" dirty="0">
                <a:latin typeface="+mn-lt"/>
                <a:cs typeface="Gill Sans MT"/>
              </a:rPr>
              <a:t> </a:t>
            </a:r>
            <a:r>
              <a:rPr lang="fr-FR" sz="1400" dirty="0">
                <a:latin typeface="+mn-lt"/>
                <a:cs typeface="Gill Sans MT"/>
              </a:rPr>
              <a:t>et</a:t>
            </a:r>
            <a:r>
              <a:rPr lang="fr-FR" sz="1400" spc="-10" dirty="0">
                <a:latin typeface="+mn-lt"/>
                <a:cs typeface="Gill Sans MT"/>
              </a:rPr>
              <a:t> </a:t>
            </a:r>
            <a:r>
              <a:rPr lang="fr-FR" sz="1400" dirty="0">
                <a:latin typeface="+mn-lt"/>
                <a:cs typeface="Gill Sans MT"/>
              </a:rPr>
              <a:t>de</a:t>
            </a:r>
            <a:r>
              <a:rPr lang="fr-FR" sz="1400" spc="-15" dirty="0">
                <a:latin typeface="+mn-lt"/>
                <a:cs typeface="Gill Sans MT"/>
              </a:rPr>
              <a:t> </a:t>
            </a:r>
            <a:r>
              <a:rPr lang="fr-FR" sz="1400" dirty="0">
                <a:latin typeface="+mn-lt"/>
                <a:cs typeface="Gill Sans MT"/>
              </a:rPr>
              <a:t>la</a:t>
            </a:r>
            <a:r>
              <a:rPr lang="fr-FR" sz="1400" spc="-20" dirty="0">
                <a:latin typeface="+mn-lt"/>
                <a:cs typeface="Gill Sans MT"/>
              </a:rPr>
              <a:t> </a:t>
            </a:r>
            <a:r>
              <a:rPr lang="fr-FR" sz="1400" dirty="0">
                <a:latin typeface="+mn-lt"/>
                <a:cs typeface="Gill Sans MT"/>
              </a:rPr>
              <a:t>mise</a:t>
            </a:r>
            <a:r>
              <a:rPr lang="fr-FR" sz="1400" spc="-15" dirty="0">
                <a:latin typeface="+mn-lt"/>
                <a:cs typeface="Gill Sans MT"/>
              </a:rPr>
              <a:t> </a:t>
            </a:r>
            <a:r>
              <a:rPr lang="fr-FR" sz="1400" dirty="0">
                <a:latin typeface="+mn-lt"/>
                <a:cs typeface="Gill Sans MT"/>
              </a:rPr>
              <a:t>en</a:t>
            </a:r>
            <a:r>
              <a:rPr lang="fr-FR" sz="1400" spc="-15" dirty="0">
                <a:latin typeface="+mn-lt"/>
                <a:cs typeface="Gill Sans MT"/>
              </a:rPr>
              <a:t> </a:t>
            </a:r>
            <a:r>
              <a:rPr lang="fr-FR" sz="1400" dirty="0">
                <a:latin typeface="+mn-lt"/>
                <a:cs typeface="Gill Sans MT"/>
              </a:rPr>
              <a:t>place</a:t>
            </a:r>
            <a:r>
              <a:rPr lang="fr-FR" sz="1400" spc="-35" dirty="0">
                <a:latin typeface="+mn-lt"/>
                <a:cs typeface="Gill Sans MT"/>
              </a:rPr>
              <a:t> </a:t>
            </a:r>
            <a:r>
              <a:rPr lang="fr-FR" sz="1400" dirty="0">
                <a:latin typeface="+mn-lt"/>
                <a:cs typeface="Gill Sans MT"/>
              </a:rPr>
              <a:t>de</a:t>
            </a:r>
            <a:r>
              <a:rPr lang="fr-FR" sz="1400" spc="-15" dirty="0">
                <a:latin typeface="+mn-lt"/>
                <a:cs typeface="Gill Sans MT"/>
              </a:rPr>
              <a:t> </a:t>
            </a:r>
            <a:r>
              <a:rPr lang="fr-FR" sz="1400" dirty="0">
                <a:latin typeface="+mn-lt"/>
                <a:cs typeface="Gill Sans MT"/>
              </a:rPr>
              <a:t>toute</a:t>
            </a:r>
            <a:r>
              <a:rPr lang="fr-FR" sz="1400" spc="-30" dirty="0">
                <a:latin typeface="+mn-lt"/>
                <a:cs typeface="Gill Sans MT"/>
              </a:rPr>
              <a:t> </a:t>
            </a:r>
            <a:r>
              <a:rPr lang="fr-FR" sz="1400" dirty="0">
                <a:latin typeface="+mn-lt"/>
                <a:cs typeface="Gill Sans MT"/>
              </a:rPr>
              <a:t>formation</a:t>
            </a:r>
            <a:r>
              <a:rPr lang="fr-FR" sz="1400" spc="-35" dirty="0">
                <a:latin typeface="+mn-lt"/>
                <a:cs typeface="Gill Sans MT"/>
              </a:rPr>
              <a:t> </a:t>
            </a:r>
            <a:r>
              <a:rPr lang="fr-FR" sz="1400" spc="-10" dirty="0">
                <a:latin typeface="+mn-lt"/>
                <a:cs typeface="Gill Sans MT"/>
              </a:rPr>
              <a:t>nécessaire</a:t>
            </a:r>
            <a:r>
              <a:rPr lang="fr-FR" sz="1400" spc="-20" dirty="0">
                <a:latin typeface="+mn-lt"/>
                <a:cs typeface="Gill Sans MT"/>
              </a:rPr>
              <a:t> </a:t>
            </a:r>
            <a:r>
              <a:rPr lang="fr-FR" sz="1400" dirty="0">
                <a:latin typeface="+mn-lt"/>
                <a:cs typeface="Gill Sans MT"/>
              </a:rPr>
              <a:t>sur</a:t>
            </a:r>
            <a:r>
              <a:rPr lang="fr-FR" sz="1400" spc="-35" dirty="0">
                <a:latin typeface="+mn-lt"/>
                <a:cs typeface="Gill Sans MT"/>
              </a:rPr>
              <a:t> </a:t>
            </a:r>
            <a:r>
              <a:rPr lang="fr-FR" sz="1400" spc="-10" dirty="0">
                <a:latin typeface="+mn-lt"/>
                <a:cs typeface="Gill Sans MT"/>
              </a:rPr>
              <a:t>l'EDI. </a:t>
            </a:r>
            <a:r>
              <a:rPr lang="fr-FR" sz="1400" dirty="0">
                <a:latin typeface="+mn-lt"/>
                <a:cs typeface="Gill Sans MT"/>
              </a:rPr>
              <a:t>Les équipes</a:t>
            </a:r>
            <a:r>
              <a:rPr lang="fr-FR" sz="1400" spc="-15" dirty="0">
                <a:latin typeface="+mn-lt"/>
                <a:cs typeface="Gill Sans MT"/>
              </a:rPr>
              <a:t> </a:t>
            </a:r>
            <a:r>
              <a:rPr lang="fr-FR" sz="1400" dirty="0">
                <a:latin typeface="+mn-lt"/>
                <a:cs typeface="Gill Sans MT"/>
              </a:rPr>
              <a:t>RH</a:t>
            </a:r>
            <a:r>
              <a:rPr lang="fr-FR" sz="1400" spc="-5" dirty="0">
                <a:latin typeface="+mn-lt"/>
                <a:cs typeface="Gill Sans MT"/>
              </a:rPr>
              <a:t> </a:t>
            </a:r>
            <a:r>
              <a:rPr lang="fr-FR" sz="1400" dirty="0">
                <a:latin typeface="+mn-lt"/>
                <a:cs typeface="Gill Sans MT"/>
              </a:rPr>
              <a:t>de</a:t>
            </a:r>
            <a:r>
              <a:rPr lang="fr-FR" sz="1400" spc="-10" dirty="0">
                <a:latin typeface="+mn-lt"/>
                <a:cs typeface="Gill Sans MT"/>
              </a:rPr>
              <a:t> </a:t>
            </a:r>
            <a:r>
              <a:rPr lang="fr-FR" sz="1400" dirty="0">
                <a:latin typeface="+mn-lt"/>
                <a:cs typeface="Gill Sans MT"/>
              </a:rPr>
              <a:t>nos</a:t>
            </a:r>
            <a:r>
              <a:rPr lang="fr-FR" sz="1400" spc="-20" dirty="0">
                <a:latin typeface="+mn-lt"/>
                <a:cs typeface="Gill Sans MT"/>
              </a:rPr>
              <a:t> </a:t>
            </a:r>
            <a:r>
              <a:rPr lang="fr-FR" sz="1400" dirty="0">
                <a:latin typeface="+mn-lt"/>
                <a:cs typeface="Gill Sans MT"/>
              </a:rPr>
              <a:t>unités</a:t>
            </a:r>
            <a:r>
              <a:rPr lang="fr-FR" sz="1400" spc="-30" dirty="0">
                <a:latin typeface="+mn-lt"/>
                <a:cs typeface="Gill Sans MT"/>
              </a:rPr>
              <a:t> </a:t>
            </a:r>
            <a:r>
              <a:rPr lang="fr-FR" sz="1400" dirty="0">
                <a:latin typeface="+mn-lt"/>
                <a:cs typeface="Gill Sans MT"/>
              </a:rPr>
              <a:t>opérationnelles</a:t>
            </a:r>
            <a:r>
              <a:rPr lang="fr-FR" sz="1400" spc="-30" dirty="0">
                <a:latin typeface="+mn-lt"/>
                <a:cs typeface="Gill Sans MT"/>
              </a:rPr>
              <a:t> </a:t>
            </a:r>
            <a:r>
              <a:rPr lang="fr-FR" sz="1400" dirty="0">
                <a:latin typeface="+mn-lt"/>
                <a:cs typeface="Gill Sans MT"/>
              </a:rPr>
              <a:t>stratégiques</a:t>
            </a:r>
            <a:r>
              <a:rPr lang="fr-FR" sz="1400" spc="-20" dirty="0">
                <a:latin typeface="+mn-lt"/>
                <a:cs typeface="Gill Sans MT"/>
              </a:rPr>
              <a:t> </a:t>
            </a:r>
            <a:r>
              <a:rPr lang="fr-FR" sz="1400" dirty="0">
                <a:latin typeface="+mn-lt"/>
                <a:cs typeface="Gill Sans MT"/>
              </a:rPr>
              <a:t>sont</a:t>
            </a:r>
            <a:r>
              <a:rPr lang="fr-FR" sz="1400" spc="-15" dirty="0">
                <a:latin typeface="+mn-lt"/>
                <a:cs typeface="Gill Sans MT"/>
              </a:rPr>
              <a:t> </a:t>
            </a:r>
            <a:r>
              <a:rPr lang="fr-FR" sz="1400" dirty="0">
                <a:latin typeface="+mn-lt"/>
                <a:cs typeface="Gill Sans MT"/>
              </a:rPr>
              <a:t>chargées</a:t>
            </a:r>
            <a:r>
              <a:rPr lang="fr-FR" sz="1400" spc="-20" dirty="0">
                <a:latin typeface="+mn-lt"/>
                <a:cs typeface="Gill Sans MT"/>
              </a:rPr>
              <a:t> </a:t>
            </a:r>
            <a:r>
              <a:rPr lang="fr-FR" sz="1400" dirty="0">
                <a:latin typeface="+mn-lt"/>
                <a:cs typeface="Gill Sans MT"/>
              </a:rPr>
              <a:t>de</a:t>
            </a:r>
            <a:r>
              <a:rPr lang="fr-FR" sz="1400" spc="-10" dirty="0">
                <a:latin typeface="+mn-lt"/>
                <a:cs typeface="Gill Sans MT"/>
              </a:rPr>
              <a:t> </a:t>
            </a:r>
            <a:r>
              <a:rPr lang="fr-FR" sz="1400" spc="-25" dirty="0">
                <a:latin typeface="+mn-lt"/>
                <a:cs typeface="Gill Sans MT"/>
              </a:rPr>
              <a:t>la </a:t>
            </a:r>
            <a:r>
              <a:rPr lang="fr-FR" sz="1400" dirty="0">
                <a:latin typeface="+mn-lt"/>
                <a:cs typeface="Gill Sans MT"/>
              </a:rPr>
              <a:t>coordination,</a:t>
            </a:r>
            <a:r>
              <a:rPr lang="fr-FR" sz="1400" spc="-40" dirty="0">
                <a:latin typeface="+mn-lt"/>
                <a:cs typeface="Gill Sans MT"/>
              </a:rPr>
              <a:t> </a:t>
            </a:r>
            <a:r>
              <a:rPr lang="fr-FR" sz="1400" dirty="0">
                <a:latin typeface="+mn-lt"/>
                <a:cs typeface="Gill Sans MT"/>
              </a:rPr>
              <a:t>du</a:t>
            </a:r>
            <a:r>
              <a:rPr lang="fr-FR" sz="1400" spc="-30" dirty="0">
                <a:latin typeface="+mn-lt"/>
                <a:cs typeface="Gill Sans MT"/>
              </a:rPr>
              <a:t> </a:t>
            </a:r>
            <a:r>
              <a:rPr lang="fr-FR" sz="1400" dirty="0">
                <a:latin typeface="+mn-lt"/>
                <a:cs typeface="Gill Sans MT"/>
              </a:rPr>
              <a:t>soutien</a:t>
            </a:r>
            <a:r>
              <a:rPr lang="fr-FR" sz="1400" spc="-40" dirty="0">
                <a:latin typeface="+mn-lt"/>
                <a:cs typeface="Gill Sans MT"/>
              </a:rPr>
              <a:t> </a:t>
            </a:r>
            <a:r>
              <a:rPr lang="fr-FR" sz="1400" dirty="0">
                <a:latin typeface="+mn-lt"/>
                <a:cs typeface="Gill Sans MT"/>
              </a:rPr>
              <a:t>et</a:t>
            </a:r>
            <a:r>
              <a:rPr lang="fr-FR" sz="1400" spc="-15" dirty="0">
                <a:latin typeface="+mn-lt"/>
                <a:cs typeface="Gill Sans MT"/>
              </a:rPr>
              <a:t> </a:t>
            </a:r>
            <a:r>
              <a:rPr lang="fr-FR" sz="1400" dirty="0">
                <a:latin typeface="+mn-lt"/>
                <a:cs typeface="Gill Sans MT"/>
              </a:rPr>
              <a:t>de</a:t>
            </a:r>
            <a:r>
              <a:rPr lang="fr-FR" sz="1400" spc="-20" dirty="0">
                <a:latin typeface="+mn-lt"/>
                <a:cs typeface="Gill Sans MT"/>
              </a:rPr>
              <a:t> </a:t>
            </a:r>
            <a:r>
              <a:rPr lang="fr-FR" sz="1400" dirty="0">
                <a:latin typeface="+mn-lt"/>
                <a:cs typeface="Gill Sans MT"/>
              </a:rPr>
              <a:t>la</a:t>
            </a:r>
            <a:r>
              <a:rPr lang="fr-FR" sz="1400" spc="-20" dirty="0">
                <a:latin typeface="+mn-lt"/>
                <a:cs typeface="Gill Sans MT"/>
              </a:rPr>
              <a:t> </a:t>
            </a:r>
            <a:r>
              <a:rPr lang="fr-FR" sz="1400" dirty="0">
                <a:latin typeface="+mn-lt"/>
                <a:cs typeface="Gill Sans MT"/>
              </a:rPr>
              <a:t>réalisation</a:t>
            </a:r>
            <a:r>
              <a:rPr lang="fr-FR" sz="1400" spc="-30" dirty="0">
                <a:latin typeface="+mn-lt"/>
                <a:cs typeface="Gill Sans MT"/>
              </a:rPr>
              <a:t> </a:t>
            </a:r>
            <a:r>
              <a:rPr lang="fr-FR" sz="1400" dirty="0">
                <a:latin typeface="+mn-lt"/>
                <a:cs typeface="Gill Sans MT"/>
              </a:rPr>
              <a:t>de</a:t>
            </a:r>
            <a:r>
              <a:rPr lang="fr-FR" sz="1400" spc="-15" dirty="0">
                <a:latin typeface="+mn-lt"/>
                <a:cs typeface="Gill Sans MT"/>
              </a:rPr>
              <a:t> </a:t>
            </a:r>
            <a:r>
              <a:rPr lang="fr-FR" sz="1400" dirty="0">
                <a:latin typeface="+mn-lt"/>
                <a:cs typeface="Gill Sans MT"/>
              </a:rPr>
              <a:t>ce</a:t>
            </a:r>
            <a:r>
              <a:rPr lang="fr-FR" sz="1400" spc="-5" dirty="0">
                <a:latin typeface="+mn-lt"/>
                <a:cs typeface="Gill Sans MT"/>
              </a:rPr>
              <a:t> </a:t>
            </a:r>
            <a:r>
              <a:rPr lang="fr-FR" sz="1400" spc="-10" dirty="0">
                <a:latin typeface="+mn-lt"/>
                <a:cs typeface="Gill Sans MT"/>
              </a:rPr>
              <a:t>travail</a:t>
            </a:r>
            <a:r>
              <a:rPr lang="fr-FR" sz="1400" spc="-25" dirty="0">
                <a:latin typeface="+mn-lt"/>
                <a:cs typeface="Gill Sans MT"/>
              </a:rPr>
              <a:t> </a:t>
            </a:r>
            <a:r>
              <a:rPr lang="fr-FR" sz="1400" dirty="0">
                <a:latin typeface="+mn-lt"/>
                <a:cs typeface="Gill Sans MT"/>
              </a:rPr>
              <a:t>et</a:t>
            </a:r>
            <a:r>
              <a:rPr lang="fr-FR" sz="1400" spc="-15" dirty="0">
                <a:latin typeface="+mn-lt"/>
                <a:cs typeface="Gill Sans MT"/>
              </a:rPr>
              <a:t> </a:t>
            </a:r>
            <a:r>
              <a:rPr lang="fr-FR" sz="1400" dirty="0">
                <a:latin typeface="+mn-lt"/>
                <a:cs typeface="Gill Sans MT"/>
              </a:rPr>
              <a:t>de</a:t>
            </a:r>
            <a:r>
              <a:rPr lang="fr-FR" sz="1400" spc="-20" dirty="0">
                <a:latin typeface="+mn-lt"/>
                <a:cs typeface="Gill Sans MT"/>
              </a:rPr>
              <a:t> </a:t>
            </a:r>
            <a:r>
              <a:rPr lang="fr-FR" sz="1400" dirty="0">
                <a:latin typeface="+mn-lt"/>
                <a:cs typeface="Gill Sans MT"/>
              </a:rPr>
              <a:t>veiller</a:t>
            </a:r>
            <a:r>
              <a:rPr lang="fr-FR" sz="1400" spc="-10" dirty="0">
                <a:latin typeface="+mn-lt"/>
                <a:cs typeface="Gill Sans MT"/>
              </a:rPr>
              <a:t> </a:t>
            </a:r>
            <a:r>
              <a:rPr lang="fr-FR" sz="1400" dirty="0">
                <a:latin typeface="+mn-lt"/>
                <a:cs typeface="Gill Sans MT"/>
              </a:rPr>
              <a:t>à</a:t>
            </a:r>
            <a:r>
              <a:rPr lang="fr-FR" sz="1400" spc="-20" dirty="0">
                <a:latin typeface="+mn-lt"/>
                <a:cs typeface="Gill Sans MT"/>
              </a:rPr>
              <a:t> </a:t>
            </a:r>
            <a:r>
              <a:rPr lang="fr-FR" sz="1400" dirty="0">
                <a:latin typeface="+mn-lt"/>
                <a:cs typeface="Gill Sans MT"/>
              </a:rPr>
              <a:t>ce</a:t>
            </a:r>
            <a:r>
              <a:rPr lang="fr-FR" sz="1400" spc="-5" dirty="0">
                <a:latin typeface="+mn-lt"/>
                <a:cs typeface="Gill Sans MT"/>
              </a:rPr>
              <a:t> </a:t>
            </a:r>
            <a:r>
              <a:rPr lang="fr-FR" sz="1400" spc="-25" dirty="0">
                <a:latin typeface="+mn-lt"/>
                <a:cs typeface="Gill Sans MT"/>
              </a:rPr>
              <a:t>que </a:t>
            </a:r>
            <a:r>
              <a:rPr lang="fr-FR" sz="1400" dirty="0">
                <a:latin typeface="+mn-lt"/>
                <a:cs typeface="Gill Sans MT"/>
              </a:rPr>
              <a:t>toutes</a:t>
            </a:r>
            <a:r>
              <a:rPr lang="fr-FR" sz="1400" spc="-30" dirty="0">
                <a:latin typeface="+mn-lt"/>
                <a:cs typeface="Gill Sans MT"/>
              </a:rPr>
              <a:t> </a:t>
            </a:r>
            <a:r>
              <a:rPr lang="fr-FR" sz="1400" dirty="0">
                <a:latin typeface="+mn-lt"/>
                <a:cs typeface="Gill Sans MT"/>
              </a:rPr>
              <a:t>les</a:t>
            </a:r>
            <a:r>
              <a:rPr lang="fr-FR" sz="1400" spc="-5" dirty="0">
                <a:latin typeface="+mn-lt"/>
                <a:cs typeface="Gill Sans MT"/>
              </a:rPr>
              <a:t> </a:t>
            </a:r>
            <a:r>
              <a:rPr lang="fr-FR" sz="1400" dirty="0">
                <a:latin typeface="+mn-lt"/>
                <a:cs typeface="Gill Sans MT"/>
              </a:rPr>
              <a:t>politiques</a:t>
            </a:r>
            <a:r>
              <a:rPr lang="fr-FR" sz="1400" spc="-30" dirty="0">
                <a:latin typeface="+mn-lt"/>
                <a:cs typeface="Gill Sans MT"/>
              </a:rPr>
              <a:t> </a:t>
            </a:r>
            <a:r>
              <a:rPr lang="fr-FR" sz="1400" dirty="0">
                <a:latin typeface="+mn-lt"/>
                <a:cs typeface="Gill Sans MT"/>
              </a:rPr>
              <a:t>et</a:t>
            </a:r>
            <a:r>
              <a:rPr lang="fr-FR" sz="1400" spc="5" dirty="0">
                <a:latin typeface="+mn-lt"/>
                <a:cs typeface="Gill Sans MT"/>
              </a:rPr>
              <a:t> </a:t>
            </a:r>
            <a:r>
              <a:rPr lang="fr-FR" sz="1400" spc="-10" dirty="0">
                <a:latin typeface="+mn-lt"/>
                <a:cs typeface="Gill Sans MT"/>
              </a:rPr>
              <a:t>procédures</a:t>
            </a:r>
            <a:r>
              <a:rPr lang="fr-FR" sz="1400" spc="-30" dirty="0">
                <a:latin typeface="+mn-lt"/>
                <a:cs typeface="Gill Sans MT"/>
              </a:rPr>
              <a:t> </a:t>
            </a:r>
            <a:r>
              <a:rPr lang="fr-FR" sz="1400" dirty="0">
                <a:latin typeface="+mn-lt"/>
                <a:cs typeface="Gill Sans MT"/>
              </a:rPr>
              <a:t>RH</a:t>
            </a:r>
            <a:r>
              <a:rPr lang="fr-FR" sz="1400" spc="-15" dirty="0">
                <a:latin typeface="+mn-lt"/>
                <a:cs typeface="Gill Sans MT"/>
              </a:rPr>
              <a:t> </a:t>
            </a:r>
            <a:r>
              <a:rPr lang="fr-FR" sz="1400" dirty="0">
                <a:latin typeface="+mn-lt"/>
                <a:cs typeface="Gill Sans MT"/>
              </a:rPr>
              <a:t>soient</a:t>
            </a:r>
            <a:r>
              <a:rPr lang="fr-FR" sz="1400" spc="-15" dirty="0">
                <a:latin typeface="+mn-lt"/>
                <a:cs typeface="Gill Sans MT"/>
              </a:rPr>
              <a:t> </a:t>
            </a:r>
            <a:r>
              <a:rPr lang="fr-FR" sz="1400" dirty="0">
                <a:latin typeface="+mn-lt"/>
                <a:cs typeface="Gill Sans MT"/>
              </a:rPr>
              <a:t>conformes</a:t>
            </a:r>
            <a:r>
              <a:rPr lang="fr-FR" sz="1400" spc="-20" dirty="0">
                <a:latin typeface="+mn-lt"/>
                <a:cs typeface="Gill Sans MT"/>
              </a:rPr>
              <a:t> </a:t>
            </a:r>
            <a:r>
              <a:rPr lang="fr-FR" sz="1400" dirty="0">
                <a:latin typeface="+mn-lt"/>
                <a:cs typeface="Gill Sans MT"/>
              </a:rPr>
              <a:t>à</a:t>
            </a:r>
            <a:r>
              <a:rPr lang="fr-FR" sz="1400" spc="-10" dirty="0">
                <a:latin typeface="+mn-lt"/>
                <a:cs typeface="Gill Sans MT"/>
              </a:rPr>
              <a:t> </a:t>
            </a:r>
            <a:r>
              <a:rPr lang="fr-FR" sz="1400" dirty="0">
                <a:latin typeface="+mn-lt"/>
                <a:cs typeface="Gill Sans MT"/>
              </a:rPr>
              <a:t>la</a:t>
            </a:r>
            <a:r>
              <a:rPr lang="fr-FR" sz="1400" spc="-10" dirty="0">
                <a:latin typeface="+mn-lt"/>
                <a:cs typeface="Gill Sans MT"/>
              </a:rPr>
              <a:t> </a:t>
            </a:r>
            <a:r>
              <a:rPr lang="fr-FR" sz="1400" dirty="0">
                <a:latin typeface="+mn-lt"/>
                <a:cs typeface="Gill Sans MT"/>
              </a:rPr>
              <a:t>présente</a:t>
            </a:r>
            <a:r>
              <a:rPr lang="fr-FR" sz="1400" spc="-20" dirty="0">
                <a:latin typeface="+mn-lt"/>
                <a:cs typeface="Gill Sans MT"/>
              </a:rPr>
              <a:t> </a:t>
            </a:r>
            <a:r>
              <a:rPr lang="fr-FR" sz="1400" spc="-10" dirty="0">
                <a:latin typeface="+mn-lt"/>
                <a:cs typeface="Gill Sans MT"/>
              </a:rPr>
              <a:t>politique </a:t>
            </a:r>
            <a:r>
              <a:rPr lang="fr-FR" sz="1400" spc="-20" dirty="0">
                <a:latin typeface="+mn-lt"/>
                <a:cs typeface="Gill Sans MT"/>
              </a:rPr>
              <a:t>EDI.</a:t>
            </a:r>
            <a:endParaRPr lang="fr-FR" sz="1400" dirty="0">
              <a:latin typeface="+mn-lt"/>
              <a:cs typeface="Gill Sans MT"/>
            </a:endParaRPr>
          </a:p>
          <a:p>
            <a:pPr lvl="1">
              <a:lnSpc>
                <a:spcPct val="100000"/>
              </a:lnSpc>
              <a:spcBef>
                <a:spcPts val="55"/>
              </a:spcBef>
              <a:buFont typeface="Gill Sans MT"/>
              <a:buAutoNum type="arabicPeriod" startAt="4"/>
            </a:pPr>
            <a:endParaRPr lang="fr-FR" sz="1400" dirty="0">
              <a:latin typeface="+mn-lt"/>
              <a:cs typeface="Gill Sans MT"/>
            </a:endParaRPr>
          </a:p>
          <a:p>
            <a:pPr marL="460375" marR="173355" lvl="1" indent="-448309">
              <a:lnSpc>
                <a:spcPct val="100000"/>
              </a:lnSpc>
              <a:buAutoNum type="arabicPeriod" startAt="4"/>
              <a:tabLst>
                <a:tab pos="460375" algn="l"/>
              </a:tabLst>
            </a:pPr>
            <a:r>
              <a:rPr lang="fr-FR" sz="1400" dirty="0">
                <a:latin typeface="+mn-lt"/>
                <a:cs typeface="Gill Sans MT"/>
              </a:rPr>
              <a:t>Le</a:t>
            </a:r>
            <a:r>
              <a:rPr lang="fr-FR" sz="1400" spc="25" dirty="0">
                <a:latin typeface="+mn-lt"/>
                <a:cs typeface="Gill Sans MT"/>
              </a:rPr>
              <a:t> </a:t>
            </a:r>
            <a:r>
              <a:rPr lang="fr-FR" sz="1400" dirty="0">
                <a:latin typeface="+mn-lt"/>
                <a:cs typeface="Gill Sans MT"/>
              </a:rPr>
              <a:t>conseil</a:t>
            </a:r>
            <a:r>
              <a:rPr lang="fr-FR" sz="1400" spc="10" dirty="0">
                <a:latin typeface="+mn-lt"/>
                <a:cs typeface="Gill Sans MT"/>
              </a:rPr>
              <a:t> </a:t>
            </a:r>
            <a:r>
              <a:rPr lang="fr-FR" sz="1400" spc="-10" dirty="0">
                <a:latin typeface="+mn-lt"/>
                <a:cs typeface="Gill Sans MT"/>
              </a:rPr>
              <a:t>d'administration</a:t>
            </a:r>
            <a:r>
              <a:rPr lang="fr-FR" sz="1400" spc="-20" dirty="0">
                <a:latin typeface="+mn-lt"/>
                <a:cs typeface="Gill Sans MT"/>
              </a:rPr>
              <a:t> </a:t>
            </a:r>
            <a:r>
              <a:rPr lang="fr-FR" sz="1400" dirty="0">
                <a:latin typeface="+mn-lt"/>
                <a:cs typeface="Gill Sans MT"/>
              </a:rPr>
              <a:t>et</a:t>
            </a:r>
            <a:r>
              <a:rPr lang="fr-FR" sz="1400" spc="15" dirty="0">
                <a:latin typeface="+mn-lt"/>
                <a:cs typeface="Gill Sans MT"/>
              </a:rPr>
              <a:t> </a:t>
            </a:r>
            <a:r>
              <a:rPr lang="fr-FR" sz="1400" dirty="0">
                <a:latin typeface="+mn-lt"/>
                <a:cs typeface="Gill Sans MT"/>
              </a:rPr>
              <a:t>le</a:t>
            </a:r>
            <a:r>
              <a:rPr lang="fr-FR" sz="1400" spc="15" dirty="0">
                <a:latin typeface="+mn-lt"/>
                <a:cs typeface="Gill Sans MT"/>
              </a:rPr>
              <a:t> </a:t>
            </a:r>
            <a:r>
              <a:rPr lang="fr-FR" sz="1400" dirty="0">
                <a:latin typeface="+mn-lt"/>
                <a:cs typeface="Gill Sans MT"/>
              </a:rPr>
              <a:t>comité</a:t>
            </a:r>
            <a:r>
              <a:rPr lang="fr-FR" sz="1400" spc="15" dirty="0">
                <a:latin typeface="+mn-lt"/>
                <a:cs typeface="Gill Sans MT"/>
              </a:rPr>
              <a:t> </a:t>
            </a:r>
            <a:r>
              <a:rPr lang="fr-FR" sz="1400" dirty="0">
                <a:latin typeface="+mn-lt"/>
                <a:cs typeface="Gill Sans MT"/>
              </a:rPr>
              <a:t>exécutif</a:t>
            </a:r>
            <a:r>
              <a:rPr lang="fr-FR" sz="1400" spc="-5" dirty="0">
                <a:latin typeface="+mn-lt"/>
                <a:cs typeface="Gill Sans MT"/>
              </a:rPr>
              <a:t> </a:t>
            </a:r>
            <a:r>
              <a:rPr lang="fr-FR" sz="1400" dirty="0">
                <a:latin typeface="+mn-lt"/>
                <a:cs typeface="Gill Sans MT"/>
              </a:rPr>
              <a:t>soutiennent</a:t>
            </a:r>
            <a:r>
              <a:rPr lang="fr-FR" sz="1400" spc="-20" dirty="0">
                <a:latin typeface="+mn-lt"/>
                <a:cs typeface="Gill Sans MT"/>
              </a:rPr>
              <a:t> </a:t>
            </a:r>
            <a:r>
              <a:rPr lang="fr-FR" sz="1400" dirty="0">
                <a:latin typeface="+mn-lt"/>
                <a:cs typeface="Gill Sans MT"/>
              </a:rPr>
              <a:t>pleinement</a:t>
            </a:r>
            <a:r>
              <a:rPr lang="fr-FR" sz="1400" spc="-5" dirty="0">
                <a:latin typeface="+mn-lt"/>
                <a:cs typeface="Gill Sans MT"/>
              </a:rPr>
              <a:t> </a:t>
            </a:r>
            <a:r>
              <a:rPr lang="fr-FR" sz="1400" spc="-10" dirty="0">
                <a:latin typeface="+mn-lt"/>
                <a:cs typeface="Gill Sans MT"/>
              </a:rPr>
              <a:t>cette </a:t>
            </a:r>
            <a:r>
              <a:rPr lang="fr-FR" sz="1400" dirty="0">
                <a:latin typeface="+mn-lt"/>
                <a:cs typeface="Gill Sans MT"/>
              </a:rPr>
              <a:t>politique</a:t>
            </a:r>
            <a:r>
              <a:rPr lang="fr-FR" sz="1400" spc="-15" dirty="0">
                <a:latin typeface="+mn-lt"/>
                <a:cs typeface="Gill Sans MT"/>
              </a:rPr>
              <a:t> </a:t>
            </a:r>
            <a:r>
              <a:rPr lang="fr-FR" sz="1400" dirty="0">
                <a:latin typeface="+mn-lt"/>
                <a:cs typeface="Gill Sans MT"/>
              </a:rPr>
              <a:t>et elle</a:t>
            </a:r>
            <a:r>
              <a:rPr lang="fr-FR" sz="1400" spc="10" dirty="0">
                <a:latin typeface="+mn-lt"/>
                <a:cs typeface="Gill Sans MT"/>
              </a:rPr>
              <a:t> </a:t>
            </a:r>
            <a:r>
              <a:rPr lang="fr-FR" sz="1400" dirty="0">
                <a:latin typeface="+mn-lt"/>
                <a:cs typeface="Gill Sans MT"/>
              </a:rPr>
              <a:t>a</a:t>
            </a:r>
            <a:r>
              <a:rPr lang="fr-FR" sz="1400" spc="-5" dirty="0">
                <a:latin typeface="+mn-lt"/>
                <a:cs typeface="Gill Sans MT"/>
              </a:rPr>
              <a:t> </a:t>
            </a:r>
            <a:r>
              <a:rPr lang="fr-FR" sz="1400" dirty="0">
                <a:latin typeface="+mn-lt"/>
                <a:cs typeface="Gill Sans MT"/>
              </a:rPr>
              <a:t>été</a:t>
            </a:r>
            <a:r>
              <a:rPr lang="fr-FR" sz="1400" spc="10" dirty="0">
                <a:latin typeface="+mn-lt"/>
                <a:cs typeface="Gill Sans MT"/>
              </a:rPr>
              <a:t> </a:t>
            </a:r>
            <a:r>
              <a:rPr lang="fr-FR" sz="1400" spc="-10" dirty="0">
                <a:latin typeface="+mn-lt"/>
                <a:cs typeface="Gill Sans MT"/>
              </a:rPr>
              <a:t>convenue</a:t>
            </a:r>
            <a:r>
              <a:rPr lang="fr-FR" sz="1400" spc="-20" dirty="0">
                <a:latin typeface="+mn-lt"/>
                <a:cs typeface="Gill Sans MT"/>
              </a:rPr>
              <a:t> </a:t>
            </a:r>
            <a:r>
              <a:rPr lang="fr-FR" sz="1400" spc="-10" dirty="0">
                <a:latin typeface="+mn-lt"/>
                <a:cs typeface="Gill Sans MT"/>
              </a:rPr>
              <a:t>avec</a:t>
            </a:r>
            <a:r>
              <a:rPr lang="fr-FR" sz="1400" spc="10" dirty="0">
                <a:latin typeface="+mn-lt"/>
                <a:cs typeface="Gill Sans MT"/>
              </a:rPr>
              <a:t> </a:t>
            </a:r>
            <a:r>
              <a:rPr lang="fr-FR" sz="1400" dirty="0">
                <a:latin typeface="+mn-lt"/>
                <a:cs typeface="Gill Sans MT"/>
              </a:rPr>
              <a:t>les</a:t>
            </a:r>
            <a:r>
              <a:rPr lang="fr-FR" sz="1400" spc="5" dirty="0">
                <a:latin typeface="+mn-lt"/>
                <a:cs typeface="Gill Sans MT"/>
              </a:rPr>
              <a:t> </a:t>
            </a:r>
            <a:r>
              <a:rPr lang="fr-FR" sz="1400" dirty="0">
                <a:latin typeface="+mn-lt"/>
                <a:cs typeface="Gill Sans MT"/>
              </a:rPr>
              <a:t>syndicats</a:t>
            </a:r>
            <a:r>
              <a:rPr lang="fr-FR" sz="1400" spc="-25" dirty="0">
                <a:latin typeface="+mn-lt"/>
                <a:cs typeface="Gill Sans MT"/>
              </a:rPr>
              <a:t> </a:t>
            </a:r>
            <a:r>
              <a:rPr lang="fr-FR" sz="1400" dirty="0">
                <a:latin typeface="+mn-lt"/>
                <a:cs typeface="Gill Sans MT"/>
              </a:rPr>
              <a:t>et/ou</a:t>
            </a:r>
            <a:r>
              <a:rPr lang="fr-FR" sz="1400" spc="-25" dirty="0">
                <a:latin typeface="+mn-lt"/>
                <a:cs typeface="Gill Sans MT"/>
              </a:rPr>
              <a:t> </a:t>
            </a:r>
            <a:r>
              <a:rPr lang="fr-FR" sz="1400" dirty="0">
                <a:latin typeface="+mn-lt"/>
                <a:cs typeface="Gill Sans MT"/>
              </a:rPr>
              <a:t>les</a:t>
            </a:r>
            <a:r>
              <a:rPr lang="fr-FR" sz="1400" spc="5" dirty="0">
                <a:latin typeface="+mn-lt"/>
                <a:cs typeface="Gill Sans MT"/>
              </a:rPr>
              <a:t> </a:t>
            </a:r>
            <a:r>
              <a:rPr lang="fr-FR" sz="1400" spc="-10" dirty="0">
                <a:latin typeface="+mn-lt"/>
                <a:cs typeface="Gill Sans MT"/>
              </a:rPr>
              <a:t>représentants</a:t>
            </a:r>
            <a:r>
              <a:rPr lang="fr-FR" sz="1400" spc="-40" dirty="0">
                <a:latin typeface="+mn-lt"/>
                <a:cs typeface="Gill Sans MT"/>
              </a:rPr>
              <a:t> </a:t>
            </a:r>
            <a:r>
              <a:rPr lang="fr-FR" sz="1400" spc="-25" dirty="0">
                <a:latin typeface="+mn-lt"/>
                <a:cs typeface="Gill Sans MT"/>
              </a:rPr>
              <a:t>des </a:t>
            </a:r>
            <a:r>
              <a:rPr lang="fr-FR" sz="1400" dirty="0">
                <a:latin typeface="+mn-lt"/>
                <a:cs typeface="Gill Sans MT"/>
              </a:rPr>
              <a:t>collaborateurs</a:t>
            </a:r>
            <a:r>
              <a:rPr lang="fr-FR" sz="1400" spc="-25" dirty="0">
                <a:latin typeface="+mn-lt"/>
                <a:cs typeface="Gill Sans MT"/>
              </a:rPr>
              <a:t> </a:t>
            </a:r>
            <a:r>
              <a:rPr lang="fr-FR" sz="1400" dirty="0">
                <a:latin typeface="+mn-lt"/>
                <a:cs typeface="Gill Sans MT"/>
              </a:rPr>
              <a:t>dans</a:t>
            </a:r>
            <a:r>
              <a:rPr lang="fr-FR" sz="1400" spc="-25" dirty="0">
                <a:latin typeface="+mn-lt"/>
                <a:cs typeface="Gill Sans MT"/>
              </a:rPr>
              <a:t> </a:t>
            </a:r>
            <a:r>
              <a:rPr lang="fr-FR" sz="1400" dirty="0">
                <a:latin typeface="+mn-lt"/>
                <a:cs typeface="Gill Sans MT"/>
              </a:rPr>
              <a:t>les</a:t>
            </a:r>
            <a:r>
              <a:rPr lang="fr-FR" sz="1400" spc="-10" dirty="0">
                <a:latin typeface="+mn-lt"/>
                <a:cs typeface="Gill Sans MT"/>
              </a:rPr>
              <a:t> </a:t>
            </a:r>
            <a:r>
              <a:rPr lang="fr-FR" sz="1400" dirty="0">
                <a:latin typeface="+mn-lt"/>
                <a:cs typeface="Gill Sans MT"/>
              </a:rPr>
              <a:t>juridictions</a:t>
            </a:r>
            <a:r>
              <a:rPr lang="fr-FR" sz="1400" spc="-45" dirty="0">
                <a:latin typeface="+mn-lt"/>
                <a:cs typeface="Gill Sans MT"/>
              </a:rPr>
              <a:t> </a:t>
            </a:r>
            <a:r>
              <a:rPr lang="fr-FR" sz="1400" dirty="0">
                <a:latin typeface="+mn-lt"/>
                <a:cs typeface="Gill Sans MT"/>
              </a:rPr>
              <a:t>où</a:t>
            </a:r>
            <a:r>
              <a:rPr lang="fr-FR" sz="1400" spc="-5" dirty="0">
                <a:latin typeface="+mn-lt"/>
                <a:cs typeface="Gill Sans MT"/>
              </a:rPr>
              <a:t> </a:t>
            </a:r>
            <a:r>
              <a:rPr lang="fr-FR" sz="1400" dirty="0">
                <a:latin typeface="+mn-lt"/>
                <a:cs typeface="Gill Sans MT"/>
              </a:rPr>
              <a:t>cela</a:t>
            </a:r>
            <a:r>
              <a:rPr lang="fr-FR" sz="1400" spc="-20" dirty="0">
                <a:latin typeface="+mn-lt"/>
                <a:cs typeface="Gill Sans MT"/>
              </a:rPr>
              <a:t> </a:t>
            </a:r>
            <a:r>
              <a:rPr lang="fr-FR" sz="1400" dirty="0">
                <a:latin typeface="+mn-lt"/>
                <a:cs typeface="Gill Sans MT"/>
              </a:rPr>
              <a:t>est</a:t>
            </a:r>
            <a:r>
              <a:rPr lang="fr-FR" sz="1400" spc="-5" dirty="0">
                <a:latin typeface="+mn-lt"/>
                <a:cs typeface="Gill Sans MT"/>
              </a:rPr>
              <a:t> </a:t>
            </a:r>
            <a:r>
              <a:rPr lang="fr-FR" sz="1400" spc="-10" dirty="0">
                <a:latin typeface="+mn-lt"/>
                <a:cs typeface="Gill Sans MT"/>
              </a:rPr>
              <a:t>nécessaire.</a:t>
            </a:r>
            <a:endParaRPr lang="fr-FR" sz="1400" dirty="0">
              <a:latin typeface="+mn-lt"/>
              <a:cs typeface="Gill Sans MT"/>
            </a:endParaRPr>
          </a:p>
          <a:p>
            <a:pPr lvl="1">
              <a:lnSpc>
                <a:spcPct val="100000"/>
              </a:lnSpc>
              <a:buFont typeface="Gill Sans MT"/>
              <a:buAutoNum type="arabicPeriod" startAt="4"/>
            </a:pPr>
            <a:endParaRPr lang="fr-FR" sz="1450" dirty="0">
              <a:latin typeface="+mn-lt"/>
              <a:cs typeface="Gill Sans MT"/>
            </a:endParaRPr>
          </a:p>
          <a:p>
            <a:pPr marL="460375" marR="117475" lvl="1" indent="-448309">
              <a:lnSpc>
                <a:spcPct val="100000"/>
              </a:lnSpc>
              <a:buAutoNum type="arabicPeriod" startAt="4"/>
              <a:tabLst>
                <a:tab pos="460375" algn="l"/>
              </a:tabLst>
            </a:pPr>
            <a:r>
              <a:rPr lang="fr-FR" sz="1400" dirty="0">
                <a:latin typeface="+mn-lt"/>
                <a:cs typeface="Gill Sans MT"/>
              </a:rPr>
              <a:t>Cette</a:t>
            </a:r>
            <a:r>
              <a:rPr lang="fr-FR" sz="1400" spc="-5" dirty="0">
                <a:latin typeface="+mn-lt"/>
                <a:cs typeface="Gill Sans MT"/>
              </a:rPr>
              <a:t> </a:t>
            </a:r>
            <a:r>
              <a:rPr lang="fr-FR" sz="1400" dirty="0">
                <a:latin typeface="+mn-lt"/>
                <a:cs typeface="Gill Sans MT"/>
              </a:rPr>
              <a:t>politique</a:t>
            </a:r>
            <a:r>
              <a:rPr lang="fr-FR" sz="1400" spc="-15" dirty="0">
                <a:latin typeface="+mn-lt"/>
                <a:cs typeface="Gill Sans MT"/>
              </a:rPr>
              <a:t> </a:t>
            </a:r>
            <a:r>
              <a:rPr lang="fr-FR" sz="1400" dirty="0">
                <a:latin typeface="+mn-lt"/>
                <a:cs typeface="Gill Sans MT"/>
              </a:rPr>
              <a:t>ne fait pas</a:t>
            </a:r>
            <a:r>
              <a:rPr lang="fr-FR" sz="1400" spc="-5" dirty="0">
                <a:latin typeface="+mn-lt"/>
                <a:cs typeface="Gill Sans MT"/>
              </a:rPr>
              <a:t> </a:t>
            </a:r>
            <a:r>
              <a:rPr lang="fr-FR" sz="1400" dirty="0">
                <a:latin typeface="+mn-lt"/>
                <a:cs typeface="Gill Sans MT"/>
              </a:rPr>
              <a:t>partie</a:t>
            </a:r>
            <a:r>
              <a:rPr lang="fr-FR" sz="1400" spc="-15" dirty="0">
                <a:latin typeface="+mn-lt"/>
                <a:cs typeface="Gill Sans MT"/>
              </a:rPr>
              <a:t> </a:t>
            </a:r>
            <a:r>
              <a:rPr lang="fr-FR" sz="1400" dirty="0">
                <a:latin typeface="+mn-lt"/>
                <a:cs typeface="Gill Sans MT"/>
              </a:rPr>
              <a:t>du</a:t>
            </a:r>
            <a:r>
              <a:rPr lang="fr-FR" sz="1400" spc="-15" dirty="0">
                <a:latin typeface="+mn-lt"/>
                <a:cs typeface="Gill Sans MT"/>
              </a:rPr>
              <a:t> </a:t>
            </a:r>
            <a:r>
              <a:rPr lang="fr-FR" sz="1400" dirty="0">
                <a:latin typeface="+mn-lt"/>
                <a:cs typeface="Gill Sans MT"/>
              </a:rPr>
              <a:t>contrat</a:t>
            </a:r>
            <a:r>
              <a:rPr lang="fr-FR" sz="1400" spc="-5" dirty="0">
                <a:latin typeface="+mn-lt"/>
                <a:cs typeface="Gill Sans MT"/>
              </a:rPr>
              <a:t> </a:t>
            </a:r>
            <a:r>
              <a:rPr lang="fr-FR" sz="1400" dirty="0">
                <a:latin typeface="+mn-lt"/>
                <a:cs typeface="Gill Sans MT"/>
              </a:rPr>
              <a:t>de</a:t>
            </a:r>
            <a:r>
              <a:rPr lang="fr-FR" sz="1400" spc="-15" dirty="0">
                <a:latin typeface="+mn-lt"/>
                <a:cs typeface="Gill Sans MT"/>
              </a:rPr>
              <a:t> </a:t>
            </a:r>
            <a:r>
              <a:rPr lang="fr-FR" sz="1400" spc="-10" dirty="0">
                <a:latin typeface="+mn-lt"/>
                <a:cs typeface="Gill Sans MT"/>
              </a:rPr>
              <a:t>travail</a:t>
            </a:r>
            <a:r>
              <a:rPr lang="fr-FR" sz="1400" dirty="0">
                <a:latin typeface="+mn-lt"/>
                <a:cs typeface="Gill Sans MT"/>
              </a:rPr>
              <a:t> de</a:t>
            </a:r>
            <a:r>
              <a:rPr lang="fr-FR" sz="1400" spc="-5" dirty="0">
                <a:latin typeface="+mn-lt"/>
                <a:cs typeface="Gill Sans MT"/>
              </a:rPr>
              <a:t> </a:t>
            </a:r>
            <a:r>
              <a:rPr lang="fr-FR" sz="1400" dirty="0">
                <a:latin typeface="+mn-lt"/>
                <a:cs typeface="Gill Sans MT"/>
              </a:rPr>
              <a:t>tout</a:t>
            </a:r>
            <a:r>
              <a:rPr lang="fr-FR" sz="1400" spc="-20" dirty="0">
                <a:latin typeface="+mn-lt"/>
                <a:cs typeface="Gill Sans MT"/>
              </a:rPr>
              <a:t> </a:t>
            </a:r>
            <a:r>
              <a:rPr lang="fr-FR" sz="1400" dirty="0">
                <a:latin typeface="+mn-lt"/>
                <a:cs typeface="Gill Sans MT"/>
              </a:rPr>
              <a:t>collaborateur</a:t>
            </a:r>
            <a:r>
              <a:rPr lang="fr-FR" sz="1400" spc="-20" dirty="0">
                <a:latin typeface="+mn-lt"/>
                <a:cs typeface="Gill Sans MT"/>
              </a:rPr>
              <a:t> </a:t>
            </a:r>
            <a:r>
              <a:rPr lang="fr-FR" sz="1400" dirty="0">
                <a:latin typeface="+mn-lt"/>
                <a:cs typeface="Gill Sans MT"/>
              </a:rPr>
              <a:t>et</a:t>
            </a:r>
            <a:r>
              <a:rPr lang="fr-FR" sz="1400" spc="10" dirty="0">
                <a:latin typeface="+mn-lt"/>
                <a:cs typeface="Gill Sans MT"/>
              </a:rPr>
              <a:t> </a:t>
            </a:r>
            <a:r>
              <a:rPr lang="fr-FR" sz="1400" spc="-20" dirty="0">
                <a:latin typeface="+mn-lt"/>
                <a:cs typeface="Gill Sans MT"/>
              </a:rPr>
              <a:t>nous </a:t>
            </a:r>
            <a:r>
              <a:rPr lang="fr-FR" sz="1400" dirty="0">
                <a:latin typeface="+mn-lt"/>
                <a:cs typeface="Gill Sans MT"/>
              </a:rPr>
              <a:t>pouvons</a:t>
            </a:r>
            <a:r>
              <a:rPr lang="fr-FR" sz="1400" spc="-50" dirty="0">
                <a:latin typeface="+mn-lt"/>
                <a:cs typeface="Gill Sans MT"/>
              </a:rPr>
              <a:t> </a:t>
            </a:r>
            <a:r>
              <a:rPr lang="fr-FR" sz="1400" dirty="0">
                <a:latin typeface="+mn-lt"/>
                <a:cs typeface="Gill Sans MT"/>
              </a:rPr>
              <a:t>la</a:t>
            </a:r>
            <a:r>
              <a:rPr lang="fr-FR" sz="1400" spc="-15" dirty="0">
                <a:latin typeface="+mn-lt"/>
                <a:cs typeface="Gill Sans MT"/>
              </a:rPr>
              <a:t> </a:t>
            </a:r>
            <a:r>
              <a:rPr lang="fr-FR" sz="1400" dirty="0">
                <a:latin typeface="+mn-lt"/>
                <a:cs typeface="Gill Sans MT"/>
              </a:rPr>
              <a:t>modifier</a:t>
            </a:r>
            <a:r>
              <a:rPr lang="fr-FR" sz="1400" spc="-30" dirty="0">
                <a:latin typeface="+mn-lt"/>
                <a:cs typeface="Gill Sans MT"/>
              </a:rPr>
              <a:t> </a:t>
            </a:r>
            <a:r>
              <a:rPr lang="fr-FR" sz="1400" dirty="0">
                <a:latin typeface="+mn-lt"/>
                <a:cs typeface="Gill Sans MT"/>
              </a:rPr>
              <a:t>à</a:t>
            </a:r>
            <a:r>
              <a:rPr lang="fr-FR" sz="1400" spc="-5" dirty="0">
                <a:latin typeface="+mn-lt"/>
                <a:cs typeface="Gill Sans MT"/>
              </a:rPr>
              <a:t> </a:t>
            </a:r>
            <a:r>
              <a:rPr lang="fr-FR" sz="1400" dirty="0">
                <a:latin typeface="+mn-lt"/>
                <a:cs typeface="Gill Sans MT"/>
              </a:rPr>
              <a:t>tout</a:t>
            </a:r>
            <a:r>
              <a:rPr lang="fr-FR" sz="1400" spc="-35" dirty="0">
                <a:latin typeface="+mn-lt"/>
                <a:cs typeface="Gill Sans MT"/>
              </a:rPr>
              <a:t> </a:t>
            </a:r>
            <a:r>
              <a:rPr lang="fr-FR" sz="1400" spc="-10" dirty="0">
                <a:latin typeface="+mn-lt"/>
                <a:cs typeface="Gill Sans MT"/>
              </a:rPr>
              <a:t>moment.</a:t>
            </a:r>
            <a:endParaRPr lang="fr-FR" sz="1400" dirty="0">
              <a:latin typeface="+mn-lt"/>
              <a:cs typeface="Gill Sans MT"/>
            </a:endParaRPr>
          </a:p>
          <a:p>
            <a:pPr lvl="1">
              <a:lnSpc>
                <a:spcPct val="100000"/>
              </a:lnSpc>
              <a:buFont typeface="Gill Sans MT"/>
              <a:buAutoNum type="arabicPeriod" startAt="4"/>
            </a:pPr>
            <a:endParaRPr lang="fr-FR" sz="1450" dirty="0">
              <a:latin typeface="+mn-lt"/>
              <a:cs typeface="Gill Sans MT"/>
            </a:endParaRPr>
          </a:p>
          <a:p>
            <a:pPr marL="460375" marR="5080" lvl="1" indent="-448309">
              <a:lnSpc>
                <a:spcPct val="100000"/>
              </a:lnSpc>
              <a:buFontTx/>
              <a:buAutoNum type="arabicPeriod" startAt="4"/>
              <a:tabLst>
                <a:tab pos="460375" algn="l"/>
              </a:tabLst>
            </a:pPr>
            <a:r>
              <a:rPr lang="fr-FR" sz="1400" dirty="0">
                <a:latin typeface="+mn-lt"/>
                <a:cs typeface="Gill Sans MT"/>
              </a:rPr>
              <a:t>Cette</a:t>
            </a:r>
            <a:r>
              <a:rPr lang="fr-FR" sz="1400" spc="-10" dirty="0">
                <a:latin typeface="+mn-lt"/>
                <a:cs typeface="Gill Sans MT"/>
              </a:rPr>
              <a:t> </a:t>
            </a:r>
            <a:r>
              <a:rPr lang="fr-FR" sz="1400" dirty="0">
                <a:latin typeface="+mn-lt"/>
                <a:cs typeface="Gill Sans MT"/>
              </a:rPr>
              <a:t>politique</a:t>
            </a:r>
            <a:r>
              <a:rPr lang="fr-FR" sz="1400" spc="-15" dirty="0">
                <a:latin typeface="+mn-lt"/>
                <a:cs typeface="Gill Sans MT"/>
              </a:rPr>
              <a:t> </a:t>
            </a:r>
            <a:r>
              <a:rPr lang="fr-FR" sz="1400" dirty="0">
                <a:latin typeface="+mn-lt"/>
                <a:cs typeface="Gill Sans MT"/>
              </a:rPr>
              <a:t>est</a:t>
            </a:r>
            <a:r>
              <a:rPr lang="fr-FR" sz="1400" spc="5" dirty="0">
                <a:latin typeface="+mn-lt"/>
                <a:cs typeface="Gill Sans MT"/>
              </a:rPr>
              <a:t> </a:t>
            </a:r>
            <a:r>
              <a:rPr lang="fr-FR" sz="1400" dirty="0">
                <a:latin typeface="+mn-lt"/>
                <a:cs typeface="Gill Sans MT"/>
              </a:rPr>
              <a:t>destinée</a:t>
            </a:r>
            <a:r>
              <a:rPr lang="fr-FR" sz="1400" spc="-15" dirty="0">
                <a:latin typeface="+mn-lt"/>
                <a:cs typeface="Gill Sans MT"/>
              </a:rPr>
              <a:t> </a:t>
            </a:r>
            <a:r>
              <a:rPr lang="fr-FR" sz="1400" dirty="0">
                <a:latin typeface="+mn-lt"/>
                <a:cs typeface="Gill Sans MT"/>
              </a:rPr>
              <a:t>à</a:t>
            </a:r>
            <a:r>
              <a:rPr lang="fr-FR" sz="1400" spc="5" dirty="0">
                <a:latin typeface="+mn-lt"/>
                <a:cs typeface="Gill Sans MT"/>
              </a:rPr>
              <a:t> </a:t>
            </a:r>
            <a:r>
              <a:rPr lang="fr-FR" sz="1400" dirty="0">
                <a:latin typeface="+mn-lt"/>
                <a:cs typeface="Gill Sans MT"/>
              </a:rPr>
              <a:t>être</a:t>
            </a:r>
            <a:r>
              <a:rPr lang="fr-FR" sz="1400" spc="-5" dirty="0">
                <a:latin typeface="+mn-lt"/>
                <a:cs typeface="Gill Sans MT"/>
              </a:rPr>
              <a:t> </a:t>
            </a:r>
            <a:r>
              <a:rPr lang="fr-FR" sz="1400" dirty="0">
                <a:latin typeface="+mn-lt"/>
                <a:cs typeface="Gill Sans MT"/>
              </a:rPr>
              <a:t>une</a:t>
            </a:r>
            <a:r>
              <a:rPr lang="fr-FR" sz="1400" spc="-15" dirty="0">
                <a:latin typeface="+mn-lt"/>
                <a:cs typeface="Gill Sans MT"/>
              </a:rPr>
              <a:t> </a:t>
            </a:r>
            <a:r>
              <a:rPr lang="fr-FR" sz="1400" dirty="0">
                <a:latin typeface="+mn-lt"/>
                <a:cs typeface="Gill Sans MT"/>
              </a:rPr>
              <a:t>politique</a:t>
            </a:r>
            <a:r>
              <a:rPr lang="fr-FR" sz="1400" spc="-15" dirty="0">
                <a:latin typeface="+mn-lt"/>
                <a:cs typeface="Gill Sans MT"/>
              </a:rPr>
              <a:t> </a:t>
            </a:r>
            <a:r>
              <a:rPr lang="fr-FR" sz="1400" dirty="0">
                <a:latin typeface="+mn-lt"/>
                <a:cs typeface="Gill Sans MT"/>
              </a:rPr>
              <a:t>globale,</a:t>
            </a:r>
            <a:r>
              <a:rPr lang="fr-FR" sz="1400" spc="10" dirty="0">
                <a:latin typeface="+mn-lt"/>
                <a:cs typeface="Gill Sans MT"/>
              </a:rPr>
              <a:t> </a:t>
            </a:r>
            <a:r>
              <a:rPr lang="fr-FR" sz="1400" dirty="0">
                <a:latin typeface="+mn-lt"/>
                <a:cs typeface="Gill Sans MT"/>
              </a:rPr>
              <a:t>qui s'applique</a:t>
            </a:r>
            <a:r>
              <a:rPr lang="fr-FR" sz="1400" spc="-15" dirty="0">
                <a:latin typeface="+mn-lt"/>
                <a:cs typeface="Gill Sans MT"/>
              </a:rPr>
              <a:t> </a:t>
            </a:r>
            <a:r>
              <a:rPr lang="fr-FR" sz="1400" spc="-10" dirty="0">
                <a:latin typeface="+mn-lt"/>
                <a:cs typeface="Gill Sans MT"/>
              </a:rPr>
              <a:t>partout </a:t>
            </a:r>
            <a:r>
              <a:rPr lang="fr-FR" sz="1400" dirty="0">
                <a:latin typeface="+mn-lt"/>
                <a:cs typeface="Gill Sans MT"/>
              </a:rPr>
              <a:t>où</a:t>
            </a:r>
            <a:r>
              <a:rPr lang="fr-FR" sz="1400" spc="-25" dirty="0">
                <a:latin typeface="+mn-lt"/>
                <a:cs typeface="Gill Sans MT"/>
              </a:rPr>
              <a:t> </a:t>
            </a:r>
            <a:r>
              <a:rPr lang="fr-FR" sz="1400" dirty="0">
                <a:latin typeface="+mn-lt"/>
                <a:cs typeface="Gill Sans MT"/>
              </a:rPr>
              <a:t>nous</a:t>
            </a:r>
            <a:r>
              <a:rPr lang="fr-FR" sz="1400" spc="-20" dirty="0">
                <a:latin typeface="+mn-lt"/>
                <a:cs typeface="Gill Sans MT"/>
              </a:rPr>
              <a:t> </a:t>
            </a:r>
            <a:r>
              <a:rPr lang="fr-FR" sz="1400" dirty="0">
                <a:latin typeface="+mn-lt"/>
                <a:cs typeface="Gill Sans MT"/>
              </a:rPr>
              <a:t>faisons</a:t>
            </a:r>
            <a:r>
              <a:rPr lang="fr-FR" sz="1400" spc="-25" dirty="0">
                <a:latin typeface="+mn-lt"/>
                <a:cs typeface="Gill Sans MT"/>
              </a:rPr>
              <a:t> </a:t>
            </a:r>
            <a:r>
              <a:rPr lang="fr-FR" sz="1400" dirty="0">
                <a:latin typeface="+mn-lt"/>
                <a:cs typeface="Gill Sans MT"/>
              </a:rPr>
              <a:t>des</a:t>
            </a:r>
            <a:r>
              <a:rPr lang="fr-FR" sz="1400" spc="-20" dirty="0">
                <a:latin typeface="+mn-lt"/>
                <a:cs typeface="Gill Sans MT"/>
              </a:rPr>
              <a:t> </a:t>
            </a:r>
            <a:r>
              <a:rPr lang="fr-FR" sz="1400" dirty="0">
                <a:latin typeface="+mn-lt"/>
                <a:cs typeface="Gill Sans MT"/>
              </a:rPr>
              <a:t>affaires.</a:t>
            </a:r>
            <a:r>
              <a:rPr lang="fr-FR" sz="1400" spc="385" dirty="0">
                <a:latin typeface="+mn-lt"/>
                <a:cs typeface="Gill Sans MT"/>
              </a:rPr>
              <a:t> </a:t>
            </a:r>
            <a:r>
              <a:rPr lang="fr-FR" sz="1400" spc="-20" dirty="0">
                <a:latin typeface="+mn-lt"/>
                <a:cs typeface="Gill Sans MT"/>
              </a:rPr>
              <a:t>Toutefois,</a:t>
            </a:r>
            <a:r>
              <a:rPr lang="fr-FR" sz="1400" spc="-35" dirty="0">
                <a:latin typeface="+mn-lt"/>
                <a:cs typeface="Gill Sans MT"/>
              </a:rPr>
              <a:t> </a:t>
            </a:r>
            <a:r>
              <a:rPr lang="fr-FR" sz="1400" dirty="0">
                <a:latin typeface="+mn-lt"/>
                <a:cs typeface="Gill Sans MT"/>
              </a:rPr>
              <a:t>si des</a:t>
            </a:r>
            <a:r>
              <a:rPr lang="fr-FR" sz="1400" spc="-10" dirty="0">
                <a:latin typeface="+mn-lt"/>
                <a:cs typeface="Gill Sans MT"/>
              </a:rPr>
              <a:t> </a:t>
            </a:r>
            <a:r>
              <a:rPr lang="fr-FR" sz="1400" dirty="0">
                <a:latin typeface="+mn-lt"/>
                <a:cs typeface="Gill Sans MT"/>
              </a:rPr>
              <a:t>dispositions</a:t>
            </a:r>
            <a:r>
              <a:rPr lang="fr-FR" sz="1400" spc="-30" dirty="0">
                <a:latin typeface="+mn-lt"/>
                <a:cs typeface="Gill Sans MT"/>
              </a:rPr>
              <a:t> </a:t>
            </a:r>
            <a:r>
              <a:rPr lang="fr-FR" sz="1400" dirty="0">
                <a:latin typeface="+mn-lt"/>
                <a:cs typeface="Gill Sans MT"/>
              </a:rPr>
              <a:t>de</a:t>
            </a:r>
            <a:r>
              <a:rPr lang="fr-FR" sz="1400" spc="-25" dirty="0">
                <a:latin typeface="+mn-lt"/>
                <a:cs typeface="Gill Sans MT"/>
              </a:rPr>
              <a:t> </a:t>
            </a:r>
            <a:r>
              <a:rPr lang="fr-FR" sz="1400" dirty="0">
                <a:latin typeface="+mn-lt"/>
                <a:cs typeface="Gill Sans MT"/>
              </a:rPr>
              <a:t>la politique</a:t>
            </a:r>
            <a:r>
              <a:rPr lang="fr-FR" sz="1400" spc="-25" dirty="0">
                <a:latin typeface="+mn-lt"/>
                <a:cs typeface="Gill Sans MT"/>
              </a:rPr>
              <a:t> </a:t>
            </a:r>
            <a:r>
              <a:rPr lang="fr-FR" sz="1400" spc="-10" dirty="0">
                <a:latin typeface="+mn-lt"/>
                <a:cs typeface="Gill Sans MT"/>
              </a:rPr>
              <a:t>entrent </a:t>
            </a:r>
            <a:r>
              <a:rPr lang="fr-FR" sz="1400" dirty="0">
                <a:latin typeface="+mn-lt"/>
                <a:cs typeface="Gill Sans MT"/>
              </a:rPr>
              <a:t>en</a:t>
            </a:r>
            <a:r>
              <a:rPr lang="fr-FR" sz="1400" spc="-20" dirty="0">
                <a:latin typeface="+mn-lt"/>
                <a:cs typeface="Gill Sans MT"/>
              </a:rPr>
              <a:t> </a:t>
            </a:r>
            <a:r>
              <a:rPr lang="fr-FR" sz="1400" dirty="0">
                <a:latin typeface="+mn-lt"/>
                <a:cs typeface="Gill Sans MT"/>
              </a:rPr>
              <a:t>conflit</a:t>
            </a:r>
            <a:r>
              <a:rPr lang="fr-FR" sz="1400" spc="-30" dirty="0">
                <a:latin typeface="+mn-lt"/>
                <a:cs typeface="Gill Sans MT"/>
              </a:rPr>
              <a:t> </a:t>
            </a:r>
            <a:r>
              <a:rPr lang="fr-FR" sz="1400" spc="-10" dirty="0">
                <a:latin typeface="+mn-lt"/>
                <a:cs typeface="Gill Sans MT"/>
              </a:rPr>
              <a:t>avec </a:t>
            </a:r>
            <a:r>
              <a:rPr lang="fr-FR" sz="1400" dirty="0">
                <a:latin typeface="+mn-lt"/>
                <a:cs typeface="Gill Sans MT"/>
              </a:rPr>
              <a:t>les</a:t>
            </a:r>
            <a:r>
              <a:rPr lang="fr-FR" sz="1400" spc="-25" dirty="0">
                <a:latin typeface="+mn-lt"/>
                <a:cs typeface="Gill Sans MT"/>
              </a:rPr>
              <a:t> </a:t>
            </a:r>
            <a:r>
              <a:rPr lang="fr-FR" sz="1400" dirty="0">
                <a:latin typeface="+mn-lt"/>
                <a:cs typeface="Gill Sans MT"/>
              </a:rPr>
              <a:t>exigences</a:t>
            </a:r>
            <a:r>
              <a:rPr lang="fr-FR" sz="1400" spc="-15" dirty="0">
                <a:latin typeface="+mn-lt"/>
                <a:cs typeface="Gill Sans MT"/>
              </a:rPr>
              <a:t> </a:t>
            </a:r>
            <a:r>
              <a:rPr lang="fr-FR" sz="1400" dirty="0">
                <a:latin typeface="+mn-lt"/>
                <a:cs typeface="Gill Sans MT"/>
              </a:rPr>
              <a:t>des</a:t>
            </a:r>
            <a:r>
              <a:rPr lang="fr-FR" sz="1400" spc="-35" dirty="0">
                <a:latin typeface="+mn-lt"/>
                <a:cs typeface="Gill Sans MT"/>
              </a:rPr>
              <a:t> </a:t>
            </a:r>
            <a:r>
              <a:rPr lang="fr-FR" sz="1400" dirty="0">
                <a:latin typeface="+mn-lt"/>
                <a:cs typeface="Gill Sans MT"/>
              </a:rPr>
              <a:t>lois</a:t>
            </a:r>
            <a:r>
              <a:rPr lang="fr-FR" sz="1400" spc="-25" dirty="0">
                <a:latin typeface="+mn-lt"/>
                <a:cs typeface="Gill Sans MT"/>
              </a:rPr>
              <a:t> </a:t>
            </a:r>
            <a:r>
              <a:rPr lang="fr-FR" sz="1400" dirty="0">
                <a:latin typeface="+mn-lt"/>
                <a:cs typeface="Gill Sans MT"/>
              </a:rPr>
              <a:t>locales</a:t>
            </a:r>
            <a:r>
              <a:rPr lang="fr-FR" sz="1400" spc="-25" dirty="0">
                <a:latin typeface="+mn-lt"/>
                <a:cs typeface="Gill Sans MT"/>
              </a:rPr>
              <a:t> </a:t>
            </a:r>
            <a:r>
              <a:rPr lang="fr-FR" sz="1400" dirty="0">
                <a:latin typeface="+mn-lt"/>
                <a:cs typeface="Gill Sans MT"/>
              </a:rPr>
              <a:t>dans</a:t>
            </a:r>
            <a:r>
              <a:rPr lang="fr-FR" sz="1400" spc="-30" dirty="0">
                <a:latin typeface="+mn-lt"/>
                <a:cs typeface="Gill Sans MT"/>
              </a:rPr>
              <a:t> </a:t>
            </a:r>
            <a:r>
              <a:rPr lang="fr-FR" sz="1400" dirty="0">
                <a:latin typeface="+mn-lt"/>
                <a:cs typeface="Gill Sans MT"/>
              </a:rPr>
              <a:t>les</a:t>
            </a:r>
            <a:r>
              <a:rPr lang="fr-FR" sz="1400" spc="-25" dirty="0">
                <a:latin typeface="+mn-lt"/>
                <a:cs typeface="Gill Sans MT"/>
              </a:rPr>
              <a:t> </a:t>
            </a:r>
            <a:r>
              <a:rPr lang="fr-FR" sz="1400" dirty="0">
                <a:latin typeface="+mn-lt"/>
                <a:cs typeface="Gill Sans MT"/>
              </a:rPr>
              <a:t>pays</a:t>
            </a:r>
            <a:r>
              <a:rPr lang="fr-FR" sz="1400" spc="-25" dirty="0">
                <a:latin typeface="+mn-lt"/>
                <a:cs typeface="Gill Sans MT"/>
              </a:rPr>
              <a:t> </a:t>
            </a:r>
            <a:r>
              <a:rPr lang="fr-FR" sz="1400" dirty="0">
                <a:latin typeface="+mn-lt"/>
                <a:cs typeface="Gill Sans MT"/>
              </a:rPr>
              <a:t>où</a:t>
            </a:r>
            <a:r>
              <a:rPr lang="fr-FR" sz="1400" spc="-30" dirty="0">
                <a:latin typeface="+mn-lt"/>
                <a:cs typeface="Gill Sans MT"/>
              </a:rPr>
              <a:t> </a:t>
            </a:r>
            <a:r>
              <a:rPr lang="fr-FR" sz="1400" dirty="0">
                <a:latin typeface="+mn-lt"/>
                <a:cs typeface="Gill Sans MT"/>
              </a:rPr>
              <a:t>nous</a:t>
            </a:r>
            <a:r>
              <a:rPr lang="fr-FR" sz="1400" spc="-35" dirty="0">
                <a:latin typeface="+mn-lt"/>
                <a:cs typeface="Gill Sans MT"/>
              </a:rPr>
              <a:t> </a:t>
            </a:r>
            <a:r>
              <a:rPr lang="fr-FR" sz="1400" dirty="0">
                <a:latin typeface="+mn-lt"/>
                <a:cs typeface="Gill Sans MT"/>
              </a:rPr>
              <a:t>intervenons,</a:t>
            </a:r>
            <a:r>
              <a:rPr lang="fr-FR" sz="1400" spc="-45" dirty="0">
                <a:latin typeface="+mn-lt"/>
                <a:cs typeface="Gill Sans MT"/>
              </a:rPr>
              <a:t> </a:t>
            </a:r>
            <a:r>
              <a:rPr lang="fr-FR" sz="1400" spc="-25" dirty="0">
                <a:latin typeface="+mn-lt"/>
                <a:cs typeface="Gill Sans MT"/>
              </a:rPr>
              <a:t>ces </a:t>
            </a:r>
            <a:r>
              <a:rPr lang="fr-FR" sz="1400" dirty="0">
                <a:latin typeface="+mn-lt"/>
                <a:cs typeface="Gill Sans MT"/>
              </a:rPr>
              <a:t>lois</a:t>
            </a:r>
            <a:r>
              <a:rPr lang="fr-FR" sz="1400" spc="-15" dirty="0">
                <a:latin typeface="+mn-lt"/>
                <a:cs typeface="Gill Sans MT"/>
              </a:rPr>
              <a:t> </a:t>
            </a:r>
            <a:r>
              <a:rPr lang="fr-FR" sz="1400" dirty="0">
                <a:latin typeface="+mn-lt"/>
                <a:cs typeface="Gill Sans MT"/>
              </a:rPr>
              <a:t>locales</a:t>
            </a:r>
            <a:r>
              <a:rPr lang="fr-FR" sz="1400" spc="-10" dirty="0">
                <a:latin typeface="+mn-lt"/>
                <a:cs typeface="Gill Sans MT"/>
              </a:rPr>
              <a:t> prévaudront.</a:t>
            </a:r>
            <a:endParaRPr lang="fr-FR" sz="1400" dirty="0">
              <a:latin typeface="+mn-lt"/>
              <a:cs typeface="Gill Sans MT"/>
            </a:endParaRPr>
          </a:p>
          <a:p>
            <a:pPr marL="460375" marR="5080" lvl="1" indent="-448309">
              <a:lnSpc>
                <a:spcPct val="100000"/>
              </a:lnSpc>
              <a:buAutoNum type="arabicPeriod" startAt="4"/>
              <a:tabLst>
                <a:tab pos="460375" algn="l"/>
              </a:tabLst>
            </a:pPr>
            <a:endParaRPr lang="fr-FR" sz="1400" dirty="0">
              <a:latin typeface="Gill Sans MT"/>
              <a:cs typeface="Gill Sans MT"/>
            </a:endParaRPr>
          </a:p>
          <a:p>
            <a:pPr marL="908685" algn="just">
              <a:lnSpc>
                <a:spcPct val="100000"/>
              </a:lnSpc>
            </a:pPr>
            <a:endParaRPr lang="fr-FR" sz="1400" dirty="0">
              <a:latin typeface="Gill Sans MT"/>
              <a:cs typeface="Gill Sans MT"/>
            </a:endParaRPr>
          </a:p>
          <a:p>
            <a:endParaRPr lang="en-US" dirty="0"/>
          </a:p>
        </p:txBody>
      </p:sp>
      <p:sp>
        <p:nvSpPr>
          <p:cNvPr id="6" name="Espace réservé du numéro de diapositive 5">
            <a:extLst>
              <a:ext uri="{FF2B5EF4-FFF2-40B4-BE49-F238E27FC236}">
                <a16:creationId xmlns:a16="http://schemas.microsoft.com/office/drawing/2014/main" id="{0A6F2367-1774-3F60-3297-4A2CF30E6FD6}"/>
              </a:ext>
            </a:extLst>
          </p:cNvPr>
          <p:cNvSpPr>
            <a:spLocks noGrp="1"/>
          </p:cNvSpPr>
          <p:nvPr>
            <p:ph type="sldNum" sz="quarter" idx="14"/>
          </p:nvPr>
        </p:nvSpPr>
        <p:spPr/>
        <p:txBody>
          <a:bodyPr/>
          <a:lstStyle/>
          <a:p>
            <a:r>
              <a:rPr lang="fr-FR"/>
              <a:t>page </a:t>
            </a:r>
            <a:fld id="{D4393D1B-37AB-4561-B448-10CBADDAE970}" type="slidenum">
              <a:rPr smtClean="0"/>
              <a:pPr/>
              <a:t>8</a:t>
            </a:fld>
            <a:endParaRPr dirty="0"/>
          </a:p>
        </p:txBody>
      </p:sp>
      <p:sp>
        <p:nvSpPr>
          <p:cNvPr id="7" name="Titre 6">
            <a:extLst>
              <a:ext uri="{FF2B5EF4-FFF2-40B4-BE49-F238E27FC236}">
                <a16:creationId xmlns:a16="http://schemas.microsoft.com/office/drawing/2014/main" id="{E620AC57-5716-69A4-1959-ECF9535A14C1}"/>
              </a:ext>
            </a:extLst>
          </p:cNvPr>
          <p:cNvSpPr>
            <a:spLocks noGrp="1"/>
          </p:cNvSpPr>
          <p:nvPr>
            <p:ph type="title"/>
          </p:nvPr>
        </p:nvSpPr>
        <p:spPr/>
        <p:txBody>
          <a:bodyPr/>
          <a:lstStyle/>
          <a:p>
            <a:r>
              <a:rPr lang="fr-FR" dirty="0"/>
              <a:t>A propos de cette politique </a:t>
            </a:r>
            <a:endParaRPr lang="en-US" dirty="0"/>
          </a:p>
        </p:txBody>
      </p:sp>
      <p:sp>
        <p:nvSpPr>
          <p:cNvPr id="8" name="Espace réservé du texte 7">
            <a:extLst>
              <a:ext uri="{FF2B5EF4-FFF2-40B4-BE49-F238E27FC236}">
                <a16:creationId xmlns:a16="http://schemas.microsoft.com/office/drawing/2014/main" id="{48C4CD7E-0E08-DC68-738A-C8792CED6213}"/>
              </a:ext>
            </a:extLst>
          </p:cNvPr>
          <p:cNvSpPr>
            <a:spLocks noGrp="1"/>
          </p:cNvSpPr>
          <p:nvPr>
            <p:ph type="body" sz="quarter" idx="15"/>
          </p:nvPr>
        </p:nvSpPr>
        <p:spPr>
          <a:xfrm>
            <a:off x="938088" y="409700"/>
            <a:ext cx="9933111" cy="304699"/>
          </a:xfrm>
        </p:spPr>
        <p:txBody>
          <a:bodyPr/>
          <a:lstStyle/>
          <a:p>
            <a:r>
              <a:rPr lang="fr-FR" dirty="0"/>
              <a:t>Egalité diversité et inclusion </a:t>
            </a:r>
          </a:p>
          <a:p>
            <a:endParaRPr lang="en-US" dirty="0"/>
          </a:p>
        </p:txBody>
      </p:sp>
      <p:sp>
        <p:nvSpPr>
          <p:cNvPr id="9" name="Espace réservé du pied de page 8">
            <a:extLst>
              <a:ext uri="{FF2B5EF4-FFF2-40B4-BE49-F238E27FC236}">
                <a16:creationId xmlns:a16="http://schemas.microsoft.com/office/drawing/2014/main" id="{37F8C50A-B8EF-DCDC-5E92-083F1E1D7A60}"/>
              </a:ext>
            </a:extLst>
          </p:cNvPr>
          <p:cNvSpPr>
            <a:spLocks noGrp="1"/>
          </p:cNvSpPr>
          <p:nvPr>
            <p:ph type="ftr" sz="quarter" idx="22"/>
          </p:nvPr>
        </p:nvSpPr>
        <p:spPr/>
        <p:txBody>
          <a:bodyPr/>
          <a:lstStyle/>
          <a:p>
            <a:pPr algn="ctr"/>
            <a:r>
              <a:rPr lang="fr-FR"/>
              <a:t>Confidentiel</a:t>
            </a:r>
            <a:endParaRPr lang="fr-FR" dirty="0"/>
          </a:p>
        </p:txBody>
      </p:sp>
    </p:spTree>
    <p:extLst>
      <p:ext uri="{BB962C8B-B14F-4D97-AF65-F5344CB8AC3E}">
        <p14:creationId xmlns:p14="http://schemas.microsoft.com/office/powerpoint/2010/main" val="1313600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E85A890-1EC0-A037-4D64-06619F0A125D}"/>
              </a:ext>
            </a:extLst>
          </p:cNvPr>
          <p:cNvSpPr>
            <a:spLocks noGrp="1"/>
          </p:cNvSpPr>
          <p:nvPr>
            <p:ph type="body" sz="quarter" idx="20"/>
          </p:nvPr>
        </p:nvSpPr>
        <p:spPr/>
        <p:txBody>
          <a:bodyPr/>
          <a:lstStyle/>
          <a:p>
            <a:endParaRPr lang="en-US"/>
          </a:p>
        </p:txBody>
      </p:sp>
      <p:sp>
        <p:nvSpPr>
          <p:cNvPr id="3" name="Espace réservé du texte 2">
            <a:extLst>
              <a:ext uri="{FF2B5EF4-FFF2-40B4-BE49-F238E27FC236}">
                <a16:creationId xmlns:a16="http://schemas.microsoft.com/office/drawing/2014/main" id="{1167D0F7-EE71-17F0-E690-CAB6DA309857}"/>
              </a:ext>
            </a:extLst>
          </p:cNvPr>
          <p:cNvSpPr>
            <a:spLocks noGrp="1"/>
          </p:cNvSpPr>
          <p:nvPr>
            <p:ph type="body" sz="quarter" idx="19"/>
          </p:nvPr>
        </p:nvSpPr>
        <p:spPr/>
        <p:txBody>
          <a:bodyPr/>
          <a:lstStyle/>
          <a:p>
            <a:endParaRPr lang="en-US"/>
          </a:p>
        </p:txBody>
      </p:sp>
      <p:sp>
        <p:nvSpPr>
          <p:cNvPr id="4" name="Espace réservé du texte 3">
            <a:extLst>
              <a:ext uri="{FF2B5EF4-FFF2-40B4-BE49-F238E27FC236}">
                <a16:creationId xmlns:a16="http://schemas.microsoft.com/office/drawing/2014/main" id="{BD3A65B4-E622-8CE8-8E79-15E251FB9824}"/>
              </a:ext>
            </a:extLst>
          </p:cNvPr>
          <p:cNvSpPr>
            <a:spLocks noGrp="1"/>
          </p:cNvSpPr>
          <p:nvPr>
            <p:ph type="body" sz="quarter" idx="17"/>
          </p:nvPr>
        </p:nvSpPr>
        <p:spPr/>
        <p:txBody>
          <a:bodyPr/>
          <a:lstStyle/>
          <a:p>
            <a:endParaRPr lang="en-US"/>
          </a:p>
        </p:txBody>
      </p:sp>
      <p:sp>
        <p:nvSpPr>
          <p:cNvPr id="5" name="Espace réservé du texte 4">
            <a:extLst>
              <a:ext uri="{FF2B5EF4-FFF2-40B4-BE49-F238E27FC236}">
                <a16:creationId xmlns:a16="http://schemas.microsoft.com/office/drawing/2014/main" id="{A8C28AA7-B81F-23DF-30BC-9F12997AAC26}"/>
              </a:ext>
            </a:extLst>
          </p:cNvPr>
          <p:cNvSpPr>
            <a:spLocks noGrp="1"/>
          </p:cNvSpPr>
          <p:nvPr>
            <p:ph type="body" sz="quarter" idx="16"/>
          </p:nvPr>
        </p:nvSpPr>
        <p:spPr/>
        <p:txBody>
          <a:bodyPr/>
          <a:lstStyle/>
          <a:p>
            <a:pPr marL="417468" marR="121498" lvl="1" indent="-406527">
              <a:spcBef>
                <a:spcPts val="91"/>
              </a:spcBef>
              <a:buAutoNum type="arabicPeriod"/>
              <a:tabLst>
                <a:tab pos="417468" algn="l"/>
              </a:tabLst>
            </a:pPr>
            <a:r>
              <a:rPr lang="fr-FR" sz="1400" dirty="0">
                <a:latin typeface="+mn-lt"/>
              </a:rPr>
              <a:t>Nous nous engageons à maintenir un environnement de travail exempt d'intimidation, de harcèlement, de victimisation et de discrimination illégale, promouvant la dignité et le respect de tous, et où les différences individuelles et les contributions de chacun sont reconnues et valorisées.</a:t>
            </a:r>
          </a:p>
          <a:p>
            <a:pPr marL="417468" lvl="1" indent="-405952">
              <a:buAutoNum type="arabicPeriod"/>
              <a:tabLst>
                <a:tab pos="417468" algn="l"/>
              </a:tabLst>
            </a:pPr>
            <a:r>
              <a:rPr lang="fr-FR" sz="1400" dirty="0">
                <a:latin typeface="+mn-lt"/>
              </a:rPr>
              <a:t>Nos collaborateurs ne doivent pas pratiquer de discrimination illégale ou de harcèlement à l'encontre d'autres personnes, y compris les collaborateurs actuels et anciens, les candidats à un emploi, les clients, les fournisseurs et les visiteurs. Cela s'applique sur le lieu de travail, en dehors du lieu de travail (lors de relations avec des clients, des fournisseurs ou d'autres contacts liés au travail), et lors de voyages ou d'événements liés au travail, y compris les événements sociaux.</a:t>
            </a:r>
          </a:p>
          <a:p>
            <a:pPr marL="417468" marR="963344" lvl="1" indent="-406527">
              <a:buFontTx/>
              <a:buAutoNum type="arabicParenR" startAt="3"/>
              <a:tabLst>
                <a:tab pos="417468" algn="l"/>
              </a:tabLst>
            </a:pPr>
            <a:r>
              <a:rPr lang="fr-FR" sz="1400" dirty="0">
                <a:latin typeface="+mn-lt"/>
              </a:rPr>
              <a:t>La présente politique interdit les comportements suivants, qui sont vraisemblablement illégaux :</a:t>
            </a:r>
          </a:p>
          <a:p>
            <a:pPr marL="597468" marR="963344" lvl="3" indent="-406527">
              <a:buFont typeface="+mj-lt"/>
              <a:buAutoNum type="alphaLcParenR"/>
              <a:tabLst>
                <a:tab pos="417468" algn="l"/>
              </a:tabLst>
            </a:pPr>
            <a:r>
              <a:rPr lang="fr-FR" b="1" dirty="0">
                <a:solidFill>
                  <a:schemeClr val="accent1"/>
                </a:solidFill>
                <a:latin typeface="+mn-lt"/>
              </a:rPr>
              <a:t>La discrimination directe </a:t>
            </a:r>
            <a:r>
              <a:rPr lang="fr-FR" dirty="0">
                <a:latin typeface="+mn-lt"/>
              </a:rPr>
              <a:t>: traiter une personne de manière désavantageuse en raison d'une caractéristique protégée. Par exemple, rejeter un candidat à un emploi en raison de ses convictions religieuses ou parce qu'il pourrait être homosexuel.</a:t>
            </a:r>
          </a:p>
          <a:p>
            <a:pPr marL="597468" marR="963344" lvl="3" indent="-406527">
              <a:buFont typeface="+mj-lt"/>
              <a:buAutoNum type="alphaLcParenR"/>
              <a:tabLst>
                <a:tab pos="417468" algn="l"/>
              </a:tabLst>
            </a:pPr>
            <a:r>
              <a:rPr lang="fr-FR" b="1" dirty="0">
                <a:solidFill>
                  <a:schemeClr val="accent1"/>
                </a:solidFill>
                <a:latin typeface="+mn-lt"/>
              </a:rPr>
              <a:t>La discrimination indirecte </a:t>
            </a:r>
            <a:r>
              <a:rPr lang="fr-FR" dirty="0">
                <a:latin typeface="+mn-lt"/>
              </a:rPr>
              <a:t>: une disposition, un critère ou une pratique qui s'applique à tout le monde mais qui affecte défavorablement les personnes ayant une caractéristique protégée particulière plus que les autres, et qui n'est pas justifiée. Par exemple, exiger qu'un emploi soit exercé à temps plein plutôt qu'à temps partiel affecterait défavorablement les femmes parce qu'elles ont généralement des engagements plus importants que les hommes en matière de garde d'enfants. Une telle exigence serait discriminatoire, sauf si elle peut être justifiée</a:t>
            </a:r>
            <a:r>
              <a:rPr lang="fr-FR" sz="1500" dirty="0">
                <a:latin typeface="+mn-lt"/>
              </a:rPr>
              <a:t>.</a:t>
            </a:r>
          </a:p>
          <a:p>
            <a:pPr marL="417468" marR="963344" lvl="1" indent="-406527">
              <a:buAutoNum type="alphaLcParenR"/>
              <a:tabLst>
                <a:tab pos="417468" algn="l"/>
              </a:tabLst>
            </a:pPr>
            <a:endParaRPr lang="fr-FR" sz="1270" dirty="0">
              <a:latin typeface="+mn-lt"/>
              <a:cs typeface="Gill Sans MT"/>
            </a:endParaRPr>
          </a:p>
          <a:p>
            <a:endParaRPr lang="en-US" dirty="0">
              <a:latin typeface="+mn-lt"/>
            </a:endParaRPr>
          </a:p>
        </p:txBody>
      </p:sp>
      <p:sp>
        <p:nvSpPr>
          <p:cNvPr id="6" name="Espace réservé du numéro de diapositive 5">
            <a:extLst>
              <a:ext uri="{FF2B5EF4-FFF2-40B4-BE49-F238E27FC236}">
                <a16:creationId xmlns:a16="http://schemas.microsoft.com/office/drawing/2014/main" id="{9A012BBD-6CBE-EB78-95C6-D29614C9E90B}"/>
              </a:ext>
            </a:extLst>
          </p:cNvPr>
          <p:cNvSpPr>
            <a:spLocks noGrp="1"/>
          </p:cNvSpPr>
          <p:nvPr>
            <p:ph type="sldNum" sz="quarter" idx="14"/>
          </p:nvPr>
        </p:nvSpPr>
        <p:spPr/>
        <p:txBody>
          <a:bodyPr/>
          <a:lstStyle/>
          <a:p>
            <a:r>
              <a:rPr lang="fr-FR"/>
              <a:t>page </a:t>
            </a:r>
            <a:fld id="{D4393D1B-37AB-4561-B448-10CBADDAE970}" type="slidenum">
              <a:rPr smtClean="0"/>
              <a:pPr/>
              <a:t>9</a:t>
            </a:fld>
            <a:endParaRPr dirty="0"/>
          </a:p>
        </p:txBody>
      </p:sp>
      <p:sp>
        <p:nvSpPr>
          <p:cNvPr id="7" name="Titre 6">
            <a:extLst>
              <a:ext uri="{FF2B5EF4-FFF2-40B4-BE49-F238E27FC236}">
                <a16:creationId xmlns:a16="http://schemas.microsoft.com/office/drawing/2014/main" id="{43D65ADD-7E37-06E1-BD73-04609A5DFBBB}"/>
              </a:ext>
            </a:extLst>
          </p:cNvPr>
          <p:cNvSpPr>
            <a:spLocks noGrp="1"/>
          </p:cNvSpPr>
          <p:nvPr>
            <p:ph type="title"/>
          </p:nvPr>
        </p:nvSpPr>
        <p:spPr/>
        <p:txBody>
          <a:bodyPr/>
          <a:lstStyle/>
          <a:p>
            <a:r>
              <a:rPr lang="fr-FR" dirty="0"/>
              <a:t>Discrimination </a:t>
            </a:r>
            <a:endParaRPr lang="en-US" dirty="0"/>
          </a:p>
        </p:txBody>
      </p:sp>
      <p:sp>
        <p:nvSpPr>
          <p:cNvPr id="8" name="Espace réservé du texte 7">
            <a:extLst>
              <a:ext uri="{FF2B5EF4-FFF2-40B4-BE49-F238E27FC236}">
                <a16:creationId xmlns:a16="http://schemas.microsoft.com/office/drawing/2014/main" id="{4C1A6327-A19A-4B11-C501-3DC890D883BF}"/>
              </a:ext>
            </a:extLst>
          </p:cNvPr>
          <p:cNvSpPr>
            <a:spLocks noGrp="1"/>
          </p:cNvSpPr>
          <p:nvPr>
            <p:ph type="body" sz="quarter" idx="15"/>
          </p:nvPr>
        </p:nvSpPr>
        <p:spPr>
          <a:xfrm>
            <a:off x="938088" y="409700"/>
            <a:ext cx="9933111" cy="304699"/>
          </a:xfrm>
        </p:spPr>
        <p:txBody>
          <a:bodyPr/>
          <a:lstStyle/>
          <a:p>
            <a:r>
              <a:rPr lang="fr-FR" dirty="0"/>
              <a:t>Egalité diversité et inclusion </a:t>
            </a:r>
          </a:p>
          <a:p>
            <a:endParaRPr lang="en-US" dirty="0"/>
          </a:p>
        </p:txBody>
      </p:sp>
      <p:sp>
        <p:nvSpPr>
          <p:cNvPr id="9" name="Espace réservé du pied de page 8">
            <a:extLst>
              <a:ext uri="{FF2B5EF4-FFF2-40B4-BE49-F238E27FC236}">
                <a16:creationId xmlns:a16="http://schemas.microsoft.com/office/drawing/2014/main" id="{B8BD23BF-A4B9-9E53-C5B4-D9E1C77E3E9B}"/>
              </a:ext>
            </a:extLst>
          </p:cNvPr>
          <p:cNvSpPr>
            <a:spLocks noGrp="1"/>
          </p:cNvSpPr>
          <p:nvPr>
            <p:ph type="ftr" sz="quarter" idx="22"/>
          </p:nvPr>
        </p:nvSpPr>
        <p:spPr/>
        <p:txBody>
          <a:bodyPr/>
          <a:lstStyle/>
          <a:p>
            <a:pPr algn="ctr"/>
            <a:r>
              <a:rPr lang="fr-FR"/>
              <a:t>Confidentiel</a:t>
            </a:r>
            <a:endParaRPr lang="fr-FR" dirty="0"/>
          </a:p>
        </p:txBody>
      </p:sp>
    </p:spTree>
    <p:extLst>
      <p:ext uri="{BB962C8B-B14F-4D97-AF65-F5344CB8AC3E}">
        <p14:creationId xmlns:p14="http://schemas.microsoft.com/office/powerpoint/2010/main" val="4129111669"/>
      </p:ext>
    </p:extLst>
  </p:cSld>
  <p:clrMapOvr>
    <a:masterClrMapping/>
  </p:clrMapOvr>
</p:sld>
</file>

<file path=ppt/theme/theme1.xml><?xml version="1.0" encoding="utf-8"?>
<a:theme xmlns:a="http://schemas.openxmlformats.org/drawingml/2006/main" name="Template ALGECO">
  <a:themeElements>
    <a:clrScheme name="Personnalisé 1">
      <a:dk1>
        <a:srgbClr val="003763"/>
      </a:dk1>
      <a:lt1>
        <a:srgbClr val="FFFFFF"/>
      </a:lt1>
      <a:dk2>
        <a:srgbClr val="7F7F7F"/>
      </a:dk2>
      <a:lt2>
        <a:srgbClr val="E7E6E6"/>
      </a:lt2>
      <a:accent1>
        <a:srgbClr val="006880"/>
      </a:accent1>
      <a:accent2>
        <a:srgbClr val="00B3C6"/>
      </a:accent2>
      <a:accent3>
        <a:srgbClr val="7B75AF"/>
      </a:accent3>
      <a:accent4>
        <a:srgbClr val="99C156"/>
      </a:accent4>
      <a:accent5>
        <a:srgbClr val="00B374"/>
      </a:accent5>
      <a:accent6>
        <a:srgbClr val="EB7119"/>
      </a:accent6>
      <a:hlink>
        <a:srgbClr val="003763"/>
      </a:hlink>
      <a:folHlink>
        <a:srgbClr val="7D69B4"/>
      </a:folHlink>
    </a:clrScheme>
    <a:fontScheme name="Personnalisé 4">
      <a:majorFont>
        <a:latin typeface="Roboto Mon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Roboto"/>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Roboto"/>
        <a:font script="Hebr" typeface="Roboto"/>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Roboto"/>
        <a:font script="Uigh" typeface="Microsoft Uighur"/>
        <a:font script="Geor" typeface="Sylfaen"/>
        <a:font script="Armn" typeface="Roboto"/>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3391</TotalTime>
  <Words>2317</Words>
  <Application>Microsoft Office PowerPoint</Application>
  <PresentationFormat>Grand écran</PresentationFormat>
  <Paragraphs>144</Paragraphs>
  <Slides>14</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14</vt:i4>
      </vt:variant>
    </vt:vector>
  </HeadingPairs>
  <TitlesOfParts>
    <vt:vector size="22" baseType="lpstr">
      <vt:lpstr>Wingdings</vt:lpstr>
      <vt:lpstr>Roboto Mono</vt:lpstr>
      <vt:lpstr>Gill Sans MT</vt:lpstr>
      <vt:lpstr>Roboto </vt:lpstr>
      <vt:lpstr>Arial</vt:lpstr>
      <vt:lpstr>Roboto</vt:lpstr>
      <vt:lpstr>Calibri</vt:lpstr>
      <vt:lpstr>Template ALGECO</vt:lpstr>
      <vt:lpstr>Egalité diversité et inclusion </vt:lpstr>
      <vt:lpstr>Sommaire</vt:lpstr>
      <vt:lpstr>Sommaire</vt:lpstr>
      <vt:lpstr>Présentation PowerPoint</vt:lpstr>
      <vt:lpstr>Qui est concerné par cette politique </vt:lpstr>
      <vt:lpstr>DÉCLARATION SUR L'ÉGALITÉ, LA DIVERSITÉ ET L'INCLUSION</vt:lpstr>
      <vt:lpstr>A propos de cette politique </vt:lpstr>
      <vt:lpstr>A propos de cette politique </vt:lpstr>
      <vt:lpstr>Discrimination </vt:lpstr>
      <vt:lpstr>DISCRIMINATION </vt:lpstr>
      <vt:lpstr>Recrutement, sélection et développement </vt:lpstr>
      <vt:lpstr>handicap</vt:lpstr>
      <vt:lpstr>Engagement en matière de formation et de suivi </vt:lpstr>
      <vt:lpstr>Violation de cette politique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 | Jason Hoarau</dc:creator>
  <cp:lastModifiedBy>BONNEVILLE Auriane</cp:lastModifiedBy>
  <cp:revision>86</cp:revision>
  <dcterms:created xsi:type="dcterms:W3CDTF">2022-02-15T17:07:23Z</dcterms:created>
  <dcterms:modified xsi:type="dcterms:W3CDTF">2023-11-07T16:29:27Z</dcterms:modified>
</cp:coreProperties>
</file>